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1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8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9.xml" ContentType="application/vnd.openxmlformats-officedocument.presentationml.notesSlide+xml"/>
  <Override PartName="/ppt/notesMasters/notesMaster1.xml" ContentType="application/vnd.openxmlformats-officedocument.presentationml.notesMaster+xml"/>
  <Override PartName="/ppt/ink/ink14.xml" ContentType="application/inkml+xml"/>
  <Override PartName="/ppt/ink/ink17.xml" ContentType="application/inkml+xml"/>
  <Override PartName="/ppt/ink/ink1.xml" ContentType="application/inkml+xml"/>
  <Override PartName="/ppt/ink/ink2.xml" ContentType="application/inkml+xml"/>
  <Override PartName="/ppt/ink/ink3.xml" ContentType="application/inkml+xml"/>
  <Override PartName="/ppt/theme/theme1.xml" ContentType="application/vnd.openxmlformats-officedocument.theme+xml"/>
  <Override PartName="/ppt/theme/theme2.xml" ContentType="application/vnd.openxmlformats-officedocument.theme+xml"/>
  <Override PartName="/ppt/ink/ink18.xml" ContentType="application/inkml+xml"/>
  <Override PartName="/ppt/ink/ink4.xml" ContentType="application/inkml+xml"/>
  <Override PartName="/ppt/ink/ink6.xml" ContentType="application/inkml+xml"/>
  <Override PartName="/ppt/ink/ink12.xml" ContentType="application/inkml+xml"/>
  <Override PartName="/ppt/ink/ink13.xml" ContentType="application/inkml+xml"/>
  <Override PartName="/ppt/ink/ink15.xml" ContentType="application/inkml+xml"/>
  <Override PartName="/ppt/ink/ink16.xml" ContentType="application/inkml+xml"/>
  <Override PartName="/ppt/ink/ink11.xml" ContentType="application/inkml+xml"/>
  <Override PartName="/ppt/ink/ink10.xml" ContentType="application/inkml+xml"/>
  <Override PartName="/ppt/ink/ink9.xml" ContentType="application/inkml+xml"/>
  <Override PartName="/ppt/ink/ink5.xml" ContentType="application/inkml+xml"/>
  <Override PartName="/ppt/ink/ink7.xml" ContentType="application/inkml+xml"/>
  <Override PartName="/ppt/ink/ink8.xml" ContentType="application/inkml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18"/>
  </p:notesMasterIdLst>
  <p:sldIdLst>
    <p:sldId id="256" r:id="rId2"/>
    <p:sldId id="315" r:id="rId3"/>
    <p:sldId id="316" r:id="rId4"/>
    <p:sldId id="317" r:id="rId5"/>
    <p:sldId id="318" r:id="rId6"/>
    <p:sldId id="331" r:id="rId7"/>
    <p:sldId id="320" r:id="rId8"/>
    <p:sldId id="321" r:id="rId9"/>
    <p:sldId id="322" r:id="rId10"/>
    <p:sldId id="323" r:id="rId11"/>
    <p:sldId id="324" r:id="rId12"/>
    <p:sldId id="325" r:id="rId13"/>
    <p:sldId id="326" r:id="rId14"/>
    <p:sldId id="327" r:id="rId15"/>
    <p:sldId id="328" r:id="rId16"/>
    <p:sldId id="330" r:id="rId17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36" autoAdjust="0"/>
    <p:restoredTop sz="94660"/>
  </p:normalViewPr>
  <p:slideViewPr>
    <p:cSldViewPr>
      <p:cViewPr>
        <p:scale>
          <a:sx n="91" d="100"/>
          <a:sy n="91" d="100"/>
        </p:scale>
        <p:origin x="-568" y="-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19T08:04:03.6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17251 10674 18,'0'0'156,"0"0"-15,0 0-4,0 0-5,0 0-3,0 0-2,21-7-2,-10 2-11,1 3-10,4-3 1,1-3-9,1 1-9,2 0-6,6-3-9,0 4-9,0-2-8,4 0 2,-2 1-9,-1 0-6,3 0-3,-4 2-9,-6 1-1,2-2 0,-2 3-4,0 1 0,-2-1-3,-3 1-10,-1-2 1,-1 3 2,-3-1 2,-2 0-2,-2 1-3,1 1 2,-3-1-5,-4 1 0,8-1-1,-8 1-4,8-1 6,-8 1-9,0 0-1,6 1-7,-6-1-6,0 0-4,0 0-8,2 3-3,-2-3-9,0 0-2,-6 10-4,1-9-15,0 2-5,0-2-10,-2 0-16,1 1-16,-1 1-35,-2 0-109,0-2-269,-3 3 119</inkml:trace>
  <inkml:trace contextRef="#ctx0" brushRef="#br0" timeOffset="561.2296">17348 10522 82,'0'0'181,"0"0"-19,0 0-9,0 0-17,0 0-20,0 0-10,0 0-8,-3-3-12,3 3-1,0 0-9,0 0-6,-7 12-8,5-8-1,-3 3-4,1 1-8,-1 0-6,-2-1-4,-2 2-1,0-3-6,2 6-2,-5 1-5,1-1 1,-1-1-1,-2 1-5,4 0-9,-3-4 7,4 0-6,0 0 4,0-1-4,2 2-4,-3-6 0,0 5-6,3-1 2,-1-2 4,2-2 0,3 3-6,-2-3 3,1-2-4,2 0-1,2-1 4,-6 1 1,6-1-4,-4 5-2,4-5-4,0 4 4,0-4-2,6 7 11,-2-6-3,2 3 8,1-3 0,5 4-3,-3-1 3,2-1-2,1 2-5,2-1 4,0-1-6,-1 4 4,5-2-1,-5 0 1,3-1-3,-3-3-1,-1 1 0,3 1 0,-5-1 1,2 0-2,-3 1 3,-2-3-7,-1 1 7,2-1-1,-1 1-3,-7-1 7,7 2 3,-7-2 7,8 1 5,-8-1 9,4 0-1,-4 0 7,0 0 2,6-3-4,-6 3-7,0-9-3,-2 2 0,2-4 0,-4 5 4,0-6-2,2-1-1,-4 3-4,3-5 2,-3 3 9,1-4-3,-3 7-3,4-2-3,0-1-5,-1 3 0,1 2 0,1 1-6,1-1-10,-2 6-10,3-4-15,-2 1-14,3 0-15,0 4-30,-4-5-40,3 2-38,1 3-69,-1-7-132,1 3-386,0 4 171</inkml:trace>
  <inkml:trace contextRef="#ctx0" brushRef="#br0" timeOffset="3580.8674">17893 10524 122,'0'0'142,"0"0"-17,0 0-9,0 0-10,0 0-5,0 0-11,0 0-8,0 0-1,1 7-1,-1-7-10,0 0-12,5 5-1,-1-1 0,-1-1-8,-2 0-4,2 1-5,0 2-5,0-2-4,1 0-1,0 3-4,-2-1 0,2-3-7,-1 5 3,0-2-2,1-3-2,0 5 3,0-3-7,-2-1-4,1 3 4,-3-2-1,1 0 5,2 0-6,-3-1-2,1-1-2,0 1 14,-1-4 1,3 5 7,-3-5-4,1 3 5,-1-3 3,0 0 3,0 0-8,0 0 0,0 0-5,0 0 1,0 0-6,0 0-1,-12-12 0,11 8-2,0 0-5,-3-5-3,-1 0 3,1 1-2,3 1 4,-1 2-1,-1-3 0,3-1-5,-4 4 2,4-3 1,0 1-3,0-2-1,3 3-1,-2 1 2,-1-3-1,3 3-3,-1 0-2,1 2 2,-1-1-3,3-1 0,-2 2 5,0 3-3,3-2-9,-6 2 10,11 2-1,-3-2-2,0 3 2,-2-2-4,4 4 5,-2 1-3,2-1 0,-1 2 0,1 1 3,-1 0-1,-4 2-1,3-2 2,-3 3 1,0-3-3,-4 2 0,3 0 3,-1 1-2,-2-3 2,-1 0-5,0-2 4,-1-2-2,1 3 2,-3-1 1,3-2-6,0 0 8,0-4-3,0 7 7,0-5 0,0-2-6,0 0 5,0 0-5,0 0 4,0 0-4,-9-13-2,3 7 0,4-1 0,-2 2 3,1-5 1,-1 1-4,-1-3 1,5 1 1,-1 2 0,-1-3-3,4 0 0,-1 4-1,-1-4 1,3-1-3,-1 4-2,2-1 3,-1 1 0,-1 4-1,2-2 0,1 2 0,-4 1-1,3 1 1,1 0-4,-1 1 2,-4 2 0,9 0 3,-9 0 0,13 5 2,-7-2 0,-2 1-2,4 1 0,1 2 2,-2-2-2,-2 6-2,2-5 4,-2 2 2,4 2-3,-3-1 0,-1 2 0,2-1 1,-2 0-1,3 2 0,-3-5 0,0 2-1,1 0 0,-2-2 2,4 1 0,-6-2 0,1-2 0,-1 2-1,2-1 3,-1-3-6,-1 2 3,0 0 2,-2-4-2,4 2 4,-4-2-1,0 0 2,0 0-2,10-7 0,-9 4 2,1-1 0,0-2 0,0-1-1,0 1-3,0-2 0,-1-1 4,3-3-3,-4 3 1,4-2-3,-4 0 1,5 0-3,-5 3 3,0-1 2,4 3-3,-4-2 0,1 2-1,-1-1 2,0 2 0,1 1 0,-1 1-1,0 3 0,3-5-2,-3 1 1,0 4-4,0 0 2,0 0 0,0 0 2,0 0-4,0 0 4,0 0-1,4 16 0,-3-11 2,1 3-1,0 1-1,2 1 1,-1 1-1,0-3 2,2 4-2,2-4 0,-5 1 0,5-1 0,-1 0 1,-2 0 0,2-3 3,-2 0-2,1 0 0,-1 0 2,-1-3-2,1 1 1,0-2 4,-4-1-2,7 0 0,-7 0 1,8-1 2,-8 1-4,7-7 2,-3 1 1,0 0-1,1-1 2,-2-3-5,-1 0 1,2 0 2,-1-2-1,-3 0-2,2 0 3,-2 3-4,2-5-1,-2 2 0,-2 3 1,0-1 0,2 3 1,0 0-1,0 0 0,0 3 0,-2 0-2,1 0 1,1 4-1,0-4 0,0 4-2,0 0-2,0 0 3,0 0 1,0 0 0,0 0-2,0 0 1,3 16 0,-3-11 1,5 2-2,-1 2 2,-3-3-2,8 3 5,-4 1-4,1-1 2,-1 0 2,3-3-4,-2 4 3,2-5 0,-3 1-1,0-1 0,3 0 0,-3-2 2,2-1 1,-1 1-2,-1-1 0,0-2 2,-5 0 5,0 0-2,13-5 1,-8 3-1,-1-1 1,-3-3 2,6 0 2,-5-1-1,3-3 1,-2-2 0,-1 2 3,0-2 0,-1-4-2,-1 1-1,0-2-1,-1 0 1,-2 0-1,-1-2-2,-1 1 0,-1-1 1,2 3-3,-4-1-3,0 0 6,2 1-3,1 5-2,-3 1-1,3 0-2,0 2 3,0 2-4,0 1 5,1-1-3,2 1-1,0 0 1,-3 2-2,5-1 2,-4 2-2,4 2-3,-2-4-3,2 4 1,-3-5-4,3 5 3,0 0 0,0 0 1,0 0 2,-2 15-2,2-10-1,-3 5 5,6 2-6,-2-1 3,3 4 0,0 1 1,-1 0 1,3-2 0,0 6-3,1-3 6,1 2-2,1 5 2,-1-5 5,3 4-5,-3-5-1,1-1 2,0 0-1,-1-2 1,1 1 1,-2-1 0,1 0 2,1-5-5,-3-1 1,-1-2 1,4 1 1,-2 0 1,-1-6 2,1 2 3,-1-1 4,0-1 0,1-2 2,0 0 0,1-2 1,0-1-3,-1-1 0,2-1-3,0-3-2,0-2 7,-3-1-7,2 1-2,2-7 1,-6 1 0,1-4-3,2-7 2,-5 8-2,-2-6 0,0 4-2,0-2 7,-2-5-8,-5 4 3,3 3-4,-1 1 4,0 3-3,0-1 3,0 1-5,1 1 1,0 5 3,-1 0-1,0-1-2,-1 2-1,3 1-2,-1 1-9,-1-1-4,0 4 3,1-2-3,-1 2 0,3-2 1,-2 2 2,1 1 0,-2 0 3,4 2-1,1 2 9,-4-6-8,4 6 1,-1-2 1,-2-2 0,3 4 4,0 0-2,-6-4-1,6 4 2,0 0 1,0 0-1,0 0-1,0 0 2,0 0-3,-5 9 3,5-4 1,2 2 2,0-2-1,3 5 3,-3 1 5,2-1 3,0 5-1,2 2 4,2-1 1,2-1 2,-5 4 2,4-2 5,0-1-4,1 1 2,-2-1-2,1 2-1,1 0 4,-1 1 2,-1-1 7,3-3 0,2 4 3,-4-3-7,4-1 1,-4-1-3,2 1 0,-2-1 0,0 1 0,0-6-5,3 4-2,-6-6 0,2 3 0,1-4-6,-1 1 3,0-2-2,-3-2-1,3 2 2,-3 0-3,4-3 2,-4 1-2,0-3-1,1 0-2,-6 0 3,12 0-2,-4-1 1,-2-1-1,-2-2-3,5 1 6,-4-4-3,0 5-2,-1-6 3,3 1-3,-2 0 0,0-3-3,-2 0 0,3 1 3,-3 1-2,-1-1-2,3 0 4,-2 1-2,0-1-3,-3-2-2,4 2 4,0-1-2,-3 0 0,-1 1 2,1 2-1,1-1 1,-1 1-3,-1-2 2,0 1 2,0 3-4,-1-2 1,1 0-2,0 2 3,-2 2 2,2-4-4,-1 2 5,1 1-4,-1 0-4,1 4 7,-3-6 0,2 3-5,1 3 1,-1-6-1,1 6-2,-3-4 4,3 4-1,0 0-1,0 0 1,0 0-2,0 0-1,0 0-2,0 0 4,0 0-4,0 0 4,-2 14-3,2-7 2,0 2 0,0 0-1,5 1 5,-3 2-1,5 2 2,-3-1 2,1-2-3,0 2 3,4 1-5,-4-3 2,3 2-1,-1-3 2,-3 1 4,6-2-4,-3 0 1,0-1-1,2-1-1,-4 2 0,3-3 1,-3 1-1,0-3 5,-1-2-7,1 1-5,0-1-9,0 2-5,-1-3-8,0 1-13,-4-2-13,8 1-6,-8-1-14,11-3-14,-11 3-8,8-5-21,-7 1-17,3 1-11,-1-2-16,-2-2-6,0 1-159,-2-2-354,0 1 157</inkml:trace>
  <inkml:trace contextRef="#ctx0" brushRef="#br0" timeOffset="3881.881">18714 10254 19,'0'0'155,"0"0"-9,0 0-10,0 0-15,0 0-9,18 6-10,-6-6-5,-3 0-11,2 0-11,2-2-8,-1 0 0,2 2-9,-1 0-7,0-2-2,2 1-7,-1-1-2,-2 2-13,-1-2-12,1 2-17,-1-1-9,0-1-13,-2 2-16,-3-2-17,2-1-4,1 3-10,-4-2-9,3-2-15,-4 1-76,2-1-185,2 0 82</inkml:trace>
  <inkml:trace contextRef="#ctx0" brushRef="#br0" timeOffset="4105.9269">19026 10166 70,'0'0'108,"6"-2"-8,-6 2 5,0 0-4,8-3-8,-8 3-3,7-1-9,-3 0 3,-4 1 5,5-3 3,-5 3 0,5-2 1,-1-1-5,-1 1 4,-3 2 5,3-5 2,0 1-7,-3 4-7,1-5-2,-1 1-7,0 0-4,-1 0-9,1 4-11,-3-5-4,2 2-10,1 3-17,-3-5-12,3 5-18,-5-2-13,5 2-17,0 0-13,0 0-13,-9 4-26,9 1-22,0-5-26,3 8-142,-3-3-304,2 0 135</inkml:trace>
  <inkml:trace contextRef="#ctx0" brushRef="#br0" timeOffset="5622.3682">19412 10353 101,'0'0'135,"-4"-4"-6,4 4-17,-2-6-11,-1 1-6,3 0-8,-1-2 10,-2 2-7,0-2-12,0-2 0,2 0-13,-6-2-2,5-2-13,-2 1-5,-5-3-1,0-2-2,0 0-4,0 3-8,-1-2-2,2 1-4,-1-1-2,-2 1-1,2 2-2,4 6-3,-2-5-5,1 3 9,-2 2-10,2 1 2,2-1-3,0 5 5,0-1-7,2-1 6,-3 1 1,5 3 0,-4-5-4,4 5-2,-6-2 2,6 2-5,-2 0 1,2 0 7,0 0 0,0 0 8,2 14 2,0-6 6,1 4 10,1 5 8,3-1-4,1 9 0,1 0 11,1 3 1,-2 0-4,3 0-2,1 3-1,0 0-4,1 0-2,1 3 0,-1-2 1,1 4-5,4 7-6,-5-10-2,5 14-2,-3-14-4,0 11-3,-2-14 3,-1-1-4,-1-4-2,1 1-5,-5-9 1,0-2-3,2 2 1,-4-5-1,1-5 0,1 3 0,-5-5-4,1 0 3,0-1 10,1 1 2,-4-2 8,0-3 5,4 2-2,-4-2-5,0 0-3,0 0-2,0-15-3,-2 3-2,0 0-2,0 0 0,-5-4-5,2-2 0,-4 1 1,-1-6-1,3 3-4,0 2 1,-1-5-5,1 6 4,-2 0 1,1-2-7,3 0 2,-2 1 3,-1 1-3,4-2 0,-3 2 0,4 2-4,-1-1-1,4-1 1,-3 2 1,3 3 0,0-3 1,0 1-1,3 4 1,-2 0 1,0-2-5,2 3 3,-1 1-1,2-1-1,-1 3-1,1 1 0,1 1 1,0-1 0,1 1 1,1 0-2,0 3 0,4 1 3,1 1-5,0 0 2,-1 2-1,-2 0 3,1 1 3,-1 1-2,-3-3 0,0 3 3,-2 0-1,3 1-1,-3 1 1,1 2 0,-2 0 0,-3 1 2,0 0-2,-3 0 0,3 1 3,-5-1-3,1 0-3,3-2 6,-5 0-8,3 1-2,-3-3 1,5 0-1,-1 0-1,-2-2-2,4-1-1,-1 2 4,-3-2 0,4-3 1,0 6-2,0-6 1,-2 3 2,2-3-2,0 0-1,0 0 3,0 0-1,0 0 0,-5-9-1,5 9 1,5-11 2,-3 7-2,0-2 2,0-2 2,1-2 0,2-2 1,1-3 4,3-1 3,-4-1 1,0-1 4,4-6-1,-1 4-1,2-3-1,-5-4 1,2 8-4,-3 0-1,-2-1-1,3 0-3,-2 2-6,-3 0 2,1 2-5,-1-1-1,-1 4-1,-7-3-2,4 1 0,-2-1-3,-2 1-6,4 0 0,-3-2 0,0 7 1,1 1-2,-2-6-3,-1 6 4,4 0 3,-1 1 0,3 3 0,-2 0 4,1 1 3,0 1 0,4 3-2,-6-7 4,6 7-1,-2-2-1,2 2 3,0 0-1,0 0 0,0 0-1,-7 10 2,6-6 3,0 1-2,3 2 4,1 0 3,-1 3 3,2 2 3,4 5 3,-2 0 6,2-1 0,7 8 3,-6-1 4,0 1 0,0 2 1,1 0-1,2-1 1,-3 2-4,2 1 4,2-3-2,0-1 1,-6-7-1,4 7-2,-3-4 2,1-6-4,0 1 1,1-1-2,-3-4-3,1-1-1,-1 0 1,1-2-5,2 0 1,-1 0 0,-4-2 1,4-1-3,-5-1 2,5-3-2,-4 1 3,-5-1-3,14-1 1,-9-3-2,2-1 0,-1-3 1,3-1 1,0-6-7,-1 1-2,-3 1-8,1-2-3,0-4-9,-2 2 0,0-2-5,-1 0 2,-3-1-7,0 3 1,0-1 3,0 0 2,0 4 1,-3 2 2,1 1 5,-1 1 0,1 1 4,0 2-2,-1 0 3,0 3 2,1-1-1,0-1 3,1 4 1,0-2-4,-1 0 0,2 4-1,0 0 4,0 0-1,0 0 5,0 0 7,-6 16 3,6-7-4,1 1 2,-1 1-1,4 1 0,-1 1 1,-1-3-1,0 2-1,5 0 2,-4 0-5,2 0 3,0-2 1,1 0-9,-2-1-14,4-1-8,-3 1-10,1-1-10,-1-2-13,0-2-25,1 0-24,0 0-13,0-1-30,1-1-19,-1 1-43,-1-2-112,0 0-353,-5-1 156</inkml:trace>
  <inkml:trace contextRef="#ctx0" brushRef="#br0" timeOffset="6496.7006">20350 10476 31,'0'0'235,"-4"-7"-23,4 7-10,0-8-15,2 3-19,0-1-12,-2 0-10,5-5-16,-2 0-9,-1 1-14,4-2-9,-3 3-9,2-1-13,0 1-10,-1-3-12,1 0-10,-3 3-10,4-4-1,-3 4-7,0-1-6,-3 0-7,-1 0-3,-1 0 1,-1 1-1,1 1-5,-2 4 3,1-1-3,-1 0 1,0 2-4,1 0 1,-4 2-2,2-1 3,0 1-6,5 1-9,0 0-6,-14 5-2,9-2 3,0 1-2,1-1 5,1 2-3,1-3 0,1 1 0,1-3 4,3 7 4,1-3-2,1-1 0,4 0 2,2 1 1,0-1 0,1 0 3,6 2 2,-1-1 1,1-2 3,-1 1-3,-1 1 4,2 0 0,-4-3 0,2 2 4,-5-1 0,2 0 2,-1 3 3,-1-4-8,-3 1 4,-2 0-1,-1 0 4,1 2 1,-2 0 4,0-2 0,-3 3 0,-1 3 3,-1-1-1,-2-1-1,-2 2-2,-1 1 3,-1-1 4,-1 1-1,-1 1 0,0-5-6,-1 3-1,2-2 3,-1 2-7,-1-1 3,5-4-4,-2-3 2,5 3 2,-4 1-8,4-3 1,2-1-5,0 0-6,0 0-7,-9-5-2,9 1-2,-1-2 1,2-1-4,3-4-4,-3 1-5,3-2-1,5-3-3,-1-1-8,2-2-8,-2 0-1,-1-1-4,1 2-12,2-8 4,-2 7-7,-3-7-3,4 2 3,-3 6-2,1-1 9,-4-3-2,1 3 9,-3 3 18,1 4 2,-1-6 9,-1 5 7,1 1 14,-2 1 6,1-1 13,-1 5 16,1 0 11,-2 1 10,1 0 3,0 1 8,1 4-5,0-4-4,1 0-6,-1 4-1,0 0-8,0 0 1,0 0 7,0 0 13,0 0 7,9 11 4,-4-2 13,1 4 1,2 3-2,0 0 4,1 1-2,1 1-9,3 4 1,0 0-4,-3-4-3,0 3-8,-1-3-5,3 1-7,-6-2-5,3 0-4,4 0-4,-4-2-3,0-1-2,1 1-6,-4-5-2,1-2 0,-2 3-8,0-4-4,0 3-14,0-6-8,-2-1-12,-2 2-15,2 0-15,-1-3-16,1 0-12,-3-2-10,0 0-24,0 0-23,0 0-37,0 0-34,0 0-192,-7-14-432,2 9 191</inkml:trace>
  <inkml:trace contextRef="#ctx0" brushRef="#br0" timeOffset="8006.9992">20667 10294 157,'0'0'166,"0"0"-11,0 0-6,0 0-9,11-9-9,-4 7-15,3-2-9,0 0-12,3 0-13,5 0-15,-5-1-11,5 1-14,-2 0-5,1-2-12,-2-1-10,4 2-7,-2 0-7,2-2-5,-5 2-3,4-2 4,-5 2-6,2-2-3,-3 2 4,2 0 0,-4 0 3,0-2-1,-2 5 10,0-1 11,-2 1-1,-2-2 5,0 1 2,1 0 4,-1 1 0,-2-1 0,-2 3 6,5-1 6,-5 1-2,4-3-2,-4 3-4,0 0-5,0 0-3,0 0-8,-2-5-5,2 5 1,0 0-4,-8-5 2,3 5-2,5 0-1,-9-2 1,9 2 0,-8 4 1,3-4-3,-1 3 4,-2 1 10,3 0-2,-3 1 2,-1 1 2,5 0 1,-3 0 4,-1 4-4,3-1 1,1 0 1,0-1 4,0 2-4,4-1-4,0 1 4,0-2-3,3 2 1,-2-3-5,2-2-2,-2 3 3,3-4-5,-1 0 0,-1 0-1,3 0 1,-2-2-2,-3-2 5,11 1-7,-6 0 1,-5-1-4,11-4 1,-5 3-1,2-2-7,-3-1-4,-1 0 3,2-2-7,-2 0-4,2 1 3,-1-3-4,-1-3 2,1 3-1,-2 2-1,-1-1 2,0 1 6,0 1-4,-1 2 1,2-1 5,-2 0 1,-1 4 0,0-7-4,0 7 6,0 0 1,0 0-2,0 0 4,0 0 6,0 0-2,5 12-3,-5-7-1,2 1 4,0-1-2,3 0 0,-3 0 2,2 1-2,-1-3-2,0 2 3,4 0-3,-1-3 3,-3 0 1,1-1-2,-4-1 4,9 0-3,-9 0-1,12-5 1,-6 0-2,-2 0 6,2 0-6,6-4-5,-6 1 2,-1-2 1,2-5-4,-1 0 0,-1-2-2,-2 0-3,1-2-7,-2-1-7,1 0-9,-2 1-6,-1-8 1,-4 3-9,4-3 4,-2 8-2,-5 0 0,5 0 3,-3 1-1,1 2 3,-3-1-7,2 7 0,-1-5 0,-2 4 2,3 3 1,0-2-2,1 1 10,0 4 10,-1 0 5,2 0 2,1 1 3,-1 1 11,2 0-2,-3 0 7,4 3-6,0 0 9,-4-4 6,4 4 7,0 0 2,0 0 11,-1 10 4,2-3 2,2 0 0,-2 3 1,3 4 10,0-2 4,2 2-1,-2 3 2,1 3-3,4 2 2,-2-3 8,0 0 0,-3-1-1,9 6-8,-3-7 0,-1 0 0,-2 1 1,8 2-7,-6-5-3,1 2-5,-1-4-3,5 1 0,-4-2-3,0-2-4,-2-1 0,3-1-2,-4-1-5,3 0 0,-1-2 1,0 1-4,0 0-1,-2-4-1,0 1-1,-2-2-1,4 2-1,-1-2-2,-3 0 2,0-1-2,3 0-2,-8 0-3,13-5-10,-7 4-6,-1-4-10,2 0-5,-1 0 0,1-1-8,0-1-6,-2-1 2,-1 1-2,0 0 5,1-2-4,-3 1 3,1-2 5,-1 0-4,-2 2 3,0-4 3,-2 2 0,1-1 3,-1 0 5,-2 0 2,2-2 3,-3 2 2,1 1-4,-1-2 3,2 3 2,-1 4 0,2-2 5,-2 2-1,3 2-6,1 3-4,-4-8 2,4 8-5,-9-2 3,9 2 2,0 0-4,0 0 5,-10 6 2,10-6 3,-8 6 2,8-1 5,-2 0 3,0 3 9,2-2 7,0 2 6,4-1 0,-1 2 7,-1 1-3,1 2 9,5 0-4,-2-3-1,0 2 3,-2 0-3,5-1 4,-2 1-3,-1-2 3,1-1-3,0 1-2,2-2-4,-3 0-2,0-2 2,2 0 5,-3-2 0,1 1-2,1-4 1,0 3 0,-2-2-2,-5-1-1,11-1 4,-3 1-9,-2-5 2,2 1-1,-2-2-4,2-1-1,1-1 0,-3-1-4,2-4 1,0-1 0,-1 2-1,0-4-2,-2 1-2,4-1 5,-3-1-5,-1 2 0,-1-2-2,-1 2-4,-2-1-3,-1-1-1,0 6-10,-1 0 0,-1 0-3,0 0-3,-1 3 3,1 3 3,-3-3-3,1 4 0,-1-1 4,0 3-2,-2 0 2,2-3 1,-4 3 0,5 2 2,4 0 1,-14-1-4,14 1 4,-10 3 2,6-1-2,0 1 1,1-2 4,3-1-3,-3 7-4,0-3 3,3-4 4,3 10 2,-2-6 6,3 3-3,1-2 4,4 3 3,-3-1-1,6-2-4,-4 5 3,2-3-4,-1 0 0,0 1 1,2 1 1,-3-4-3,1 3 3,2-2 0,-2-1 4,-1 0 0,5 0 4,-6-2-4,2 2 0,-1-1-2,0 1 0,-3-3 0,1 1 1,1 0-1,-3 1-3,-1-3 1,2 2 2,-3-1-1,-2-2-2,7 6-1,-7-5 2,0-1 1,4 4-3,-4-2 2,0-2-1,-5 9-1,1-6 1,0 2 0,-4 0 1,1 2-4,-1-2-13,1 0-11,-5 2-11,3 0-13,-1-1-24,-1-1-25,0 0-30,2-3-27,-1 3-157,-1-3-337,-1 0 150</inkml:trace>
  <inkml:trace contextRef="#ctx0" brushRef="#br0" timeOffset="8308.0255">21075 9936 91,'7'-7'202,"3"0"-17,7 0-10,-3-1-14,4-1-16,1 0-12,-2-2-17,8 1-7,-9 1-17,-1 0-23,-2 3-24,0 1-17,-2 1-19,-2 1-18,1 1-25,-6-1-24,1-1-36,0 3-134,-5 1-246,4-1 108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4:22:21.00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6463 6592 74,'0'0'133,"0"0"3,0 0-15,2 2 0,-2-2-5,0 0-7,0 0 1,0 0-14,5-3-2,-4 1 7,-1 2-3,2-3-6,0 2-4,0-1 2,-2 2-8,2-3 3,-2 3-3,0-2-3,0 2-8,1-3-5,0 2 1,0-1 1,-1 2 1,0-4-1,0 1-2,0 0-4,0 3 1,0-3 2,2 0-2,-2-1-2,0 3-3,0-2-7,0 3-7,-2-7-5,1 4 4,0-2 2,0 2-1,1 1-5,0 0-2,-2-4-6,2 4 2,-2-1-2,2 0-7,0 0-2,-2 1-2,1-2 0,-1 3 7,1-3-15,0 2 0,-2 0-1,2 1-2,0-2 2,-1 1-2,0 1-4,0-2 0,1 1 4,-2 1-6,0-1 1,0 0 1,0 1 0,0-1-2,0 1-1,-1 0 1,0 1-3,1-1 3,0 1 0,3 0-2,-9 0 6,7 1-5,2-1-3,-6 0 1,4 0 2,2 0-1,-5 0-2,5 0-2,-5 2 3,2 0-3,0 0 6,-1 1-2,2-2-5,-1 1 2,1 1 4,0 0-4,-3-1 1,3 1-1,-1 1 2,0 0-2,0-1 0,2-1 0,-1 1 2,0 0-3,0 0 3,0 0 2,1 3-4,0-4 2,1 1-2,-1 1 0,0 0 1,1 1 1,0 1 0,0-2-3,0 1 2,1 3 1,-1-2-2,0 0 6,1 1-2,-1-2-5,0 2 0,0-2 0,1 1 11,-1-2-6,3 2-3,-1-1 1,0 0 0,1-1 5,1 2-7,-1-1 0,-1-3 2,1 2 2,1 1-1,-1 0 0,-2-3 0,4 3-3,-3-2 2,2 0-3,-1 0 5,1 0 0,-1 0 0,1-1-3,-1 0 1,-1 0 2,1 0-4,-1-1 0,2 1 3,-1-1-1,0-1 3,-1 1 4,2 0-5,0-1-2,0 1 1,-2-1-1,-2 0-1,6-1-2,-6 1 6,5 0-3,-2-1 9,-1 0-11,0 0 6,2 0-5,-2 0 1,1-1 1,0 0 1,-1 1-3,2-1 0,-2 1 1,0 0 4,1-2-2,0 2 0,-1-1-4,0 1 4,-1-1-1,-1 2 0,1-3-4,1 2 5,0-1-1,-1 0-3,0-1 14,0 1-12,-1 0-2,2-1 0,-2-1 0,1 1-2,1-1 3,-2 2 3,1 0-4,-1-2 1,1 1 2,-2 0-1,1-2 0,0 2 0,1 1-1,-1-2-1,0 1 0,-1 1 3,1 2 2,0-5-5,-1 2 3,1 3-1,0-3-1,0 3 1,0-4 2,0 4-2,0-2 11,0 2-10,-1-3-3,0 1-3,1 2 2,1-3 7,-1 3-9,-1-3 5,1 3-1,0-3 1,0 3 1,1-2-4,-1 2 3,0 0-3,0 0 2,0 0 0,0 0 3,0-3 0,0 3-2,0 0-1,0 0-6,0 0 16,-1-2-12,1 2 3,0 0-3,0 0 3,0 0 5,0 0-7,0 0 2,0 0-2,0 0-2,0 0 7,0 0-4,0 0-3,0 0 1,0 0 1,0 0 1,0 0 6,0 0-5,0 0 2,2 7-4,-2-4 5,0-1 3,1 1-3,-2 0 4,2 1-1,-1 0 5,1 0 0,-1 0 1,0 0-2,0 0 10,1 1-13,0-1 1,-1 2 1,1-2 10,0 4 10,-1-1-7,2-1-4,-1 0-1,-1 2 2,1-1-7,0-1 4,-1 2 0,1-1 1,0 1-4,-1 1 2,1 0 11,-1-2-18,1 1 1,0 2-3,1-2 1,-1-1 17,0 2-12,0 0-5,0-4 1,1 2 4,0 1-3,0-2 2,-1 2-3,0-2 1,0 1 1,0-1-1,0 1-5,0 0 1,0-1 5,0 1-3,0-1 1,-1 0-5,0-1 11,2-1-8,-2 1-4,1-1 6,-1 0-7,1-1 0,-1 0 4,2 1-2,-2-2 2,1 1 2,-1-1-4,0 0-4,0-2 9,0 4-6,0-3-1,0-1 2,1 4-5,-1-4 3,1 1 4,-1-1-1,0 3-3,0-3-6,0 0 1,2 2 8,-2-2-3,0 2 1,0-2-5,0 0 4,0 0 0,0 0 4,0 0 9,0 0-1,2 2 4,-2-2-3,0 0 7,0 0-2,0 0 0,0 0 10,0 0-12,0 0-5,0 0-2,2-6 3,-2 6-5,1-3 11,0-1-12,0 2 6,-1-1-4,2 1 6,0-2-5,-1 1-5,1-3-1,0 1 8,0-1-6,1 0 6,-1 1-11,1-1-1,-1-1-1,0 1 4,2 0-2,-1-1 1,-3 1-4,4-1 5,-3 2-1,0 0-1,2 1-2,-2 0 2,0-1 0,1 1-5,0 0 9,-1 1 0,1-1-6,1-1 0,-1-1 2,0 1-7,0 2 9,-1-1-7,0 0 9,0 0-8,0 0 1,1 1 0,-1-1 1,1-1 6,-1 4-10,1-2 21,-1-1-24,0 3 9,-1 1 0,2-3 12,-2 1-16,0 2-2,2-2 4,-2 2 4,0 0-2,0 0-6,1-3-3,-1 3 1,0 0 0,0 0 2,0 0-26,0 0 0,-1-3-14,1 3-9,0 0-13,0 0-21,0 0-19,0 0-25,0 0-34,0 0-23,0 0-34,-9 3-33,9-3-238,0 0-536,-5 1 238</inkml:trace>
  <inkml:trace contextRef="#ctx0" brushRef="#br0" timeOffset="12408.3132">6842 6756 28,'0'0'203,"0"0"-9,0 0-9,0 0-13,0 0-8,0 0-12,0 0-8,0 0-12,0 0-8,0 0-6,0 0-8,0 0-5,0 0-3,0 0-6,0 0-3,0 0-6,0 0-2,0 0-6,0 0-3,0 0 0,0 0 0,0 0-5,0 0-4,0 0-5,0 0-3,-9-1-10,9 1-4,0 0-1,-2-2-3,2 2 4,0 0-4,-1-3-2,1 3-1,0 0 0,0 0-4,0 0-1,0 0-1,-3 0-3,3 0-3,0 0-2,0 0 6,0 0-9,0 0-4,0 0-3,-1-2 0,1 2-2,0 0-3,0 0 0,0 0-3,0 0 0,0 0 2,0 0-2,0 0 1,-6 2-3,6-2 1,-5 1 1,2 1-3,-1-1-1,2 1 1,-3 0 2,3 0-2,0-1 1,-1-1 1,0 2-4,0-1-1,1 1 3,-1-2 0,1 2 2,-1-1 1,1 1-2,0-1-1,-1 1 0,3-2 4,-2 2-5,2-2 1,-2 1 3,2-1-4,0 0 4,-2 2-8,2-2 5,-1 1 2,1-1 2,0 0-8,-2 2 3,0 1 7,1-1-3,0 1 1,-1-1 0,2-2 1,-1 4 0,1-2 4,0-2-4,-2 4-3,1-1 3,1-3 0,-1 3 0,0-1 0,1-2-3,0 0 3,-1 3 4,1-3-11,0 3 7,-1 0-3,1-1 0,0 0 7,0-2 11,0 7-1,0-6-10,0 2 3,1 0-4,-2 0-1,2-2 4,-1 4-3,1-2-2,0-1 8,-1 1-11,0-1 0,0 1-2,0-3-1,2 5 3,-2-2-4,1 0-1,0 0 6,-1-1 2,1 1-7,1-1-2,-1 1 4,0-1 1,1 1-3,-1-1-1,0 0 0,0 0 3,1 0-1,-1 0-5,0 0 2,1-1 1,-2-1-4,4 4 8,-3-3-2,2 0 2,1 0-4,-3 0 1,3 0 7,-1 1 3,1-1-7,-2 1-3,2-2 0,-1 1 1,1 1 4,-1-2 3,0 1-6,0-1 4,-3 0 4,5 0-7,-5 0 5,5-1 0,-5 1 4,4 0-3,-1-1 1,-3 1 5,5-1-1,-3 0 2,0 1-2,-2 0 4,4-2-7,-1 1 3,-1-2 1,2 1 1,-1 1 3,-1-3-8,1 2 4,0 0 1,0 0-2,-1 0-2,1 0 3,-1 0 4,1 1-11,-2-1 5,1 0-2,1 0-4,-2 1 5,1-1 11,0 1 1,-2 1 2,0-2 3,2 0-4,-2 2-8,3-3 1,-3 3-1,0-2-1,0 2-1,0-3-7,1 1 6,-1 2-1,1-3-4,0 0 0,-1 3 0,1-2 1,-1 2-6,0-4 5,1 2-6,-1 0 4,0 2 0,0-5-5,1 2-1,-1 2-1,0-2-3,0 0 7,0 0-5,0 2 4,0-4-4,0 2-2,0 0 0,-1 1 6,2-1-7,-1 0 7,0 3 0,-2-5-3,2 3-3,0 0 3,0-1 1,-1 0-1,0 0 4,1 2-3,-2-2 6,2 0-8,-2 1-2,1 0-1,-1 0 1,2 0 4,-2-1-12,0 2-8,1-1-15,-1 1-26,-2-1-14,1 1-15,-2 1-22,1-2-32,-2 2-38,0 0-44,0-1-60,0 0-66,1 1-219,-1-2-615,1 1 272</inkml:trace>
  <inkml:trace contextRef="#ctx0" brushRef="#br0" timeOffset="20715.9">8809 6631 5,'0'0'152,"-1"-4"-5,1 4-15,0-2-9,0 2-15,0-3-1,0 3 1,0-2-3,0 2-5,0-5-8,1 3-7,-1 0-4,1-1-7,-1 1 0,0 2-2,1-3-4,-1 3 0,0-4-7,0 1-6,0 3-3,-1-4-3,0 2-4,0 1-3,1 1-6,-2-3-3,-1 0 0,2 2-2,0-1 0,-1 0-1,1 0-3,-1 0-1,0 0-1,1 0-4,-2 0 0,0 1 5,1-1 9,0 1-2,-1-1 1,0 1-3,-1-1-7,0 0-4,2 1 0,-2 1 3,0-1-3,0 0-5,-2-1 1,4 2 2,-3-1 0,5 1 0,-6 0-3,6 0 2,-5 0-3,5 0-1,-5 1-3,5-1-1,-3-1-2,3 1-1,-3 1 5,3-1-13,-3 2-1,3-2 2,-3 0 0,3 0 3,-3 2-9,2-1 8,1-1-2,-3 4 2,1-3 0,-1 1 1,2 1-3,-1-2 3,-1 2-6,2-1 5,-1 1 1,0-1-2,1 0 1,-1 1-1,1 0-2,-1 0 0,1 0 3,-1 0-1,0 1 2,1-1-4,-1 1 2,2-1 0,-1 0 2,0 1-1,1 0-1,-1-2 0,1 1 3,0 2-1,1-2 8,-1 0-2,0 1 2,0 0-4,1-1 0,-1 0 2,1 1-1,-1 0 0,2 0-1,-2 0-1,1 0 1,1-1 0,0 2-3,-1-2 8,2 0-4,-1 1-3,0-1 7,0 0-6,0-1 3,2 1 2,-1-2-1,0 1 4,0-1 1,2 1-2,-2-1-2,1 1 1,0-1-1,0-1-4,0 1 3,0 0-2,0-1-1,-1-1-3,0 0 6,1 1-1,-4 0 1,7 0-1,-4-1 6,0-1-2,0 1 0,1-1 1,-1 1 0,1-1-2,-1 1-1,-1-2-3,1 1 3,-1 0-6,1-1 2,-1 1 0,0-1-3,2 0 2,-2 1-1,0-1 1,1 2-3,-2-2 3,0 1 1,0 0-5,0-1 1,0 1 1,-1-1-2,1 0-1,0 0 5,-1 0-3,0 0-2,0-1 0,0 2 2,1-1 0,1 0-2,-2 0-2,1 0 4,-1-1-2,0 2 2,1-1-2,-1 2 1,1-3 1,-1 1-3,0 3 1,1-3 1,0 1 0,-1 2-2,-1-4 2,1 4 0,0-2-1,0 2 1,0-2 1,0 2-1,0 0-1,0 0 1,1-2 2,-1 2-2,0 0 3,0 0-1,0 0 1,0 0 2,0 0-6,0 0 0,0 0 6,0 0-6,0 0 1,0 0 1,0 0 2,0 0 3,2 6 1,-1-2 4,-1-1 0,0 0-3,1 1 4,0 0 6,0 0 6,0 3-2,0-1 8,-1-1-12,2-1 2,0 2 1,-1 1-2,1 0-3,0 0 2,-1 0 2,-1 0 3,2 0 0,-1 1-1,2 2 2,-2-3 1,1-1-3,-1 2 0,-1 0 7,1-3-13,2 3 1,-2-1 10,0-1-15,-1 0-3,2 1 4,-2 0 0,2 0 0,-2-1-3,2 0-1,-2 1-2,1-1 1,0 1 8,0-1-9,-1 1-1,1-2-3,-1-1 3,1 3-7,-1-3 2,0-1 2,2 0-4,-2 0 1,0-1 1,1 0 1,-1-2-1,0 4 4,0-4-1,0 2-5,0-2-2,0 3 1,0-3 2,0 2 2,0-2-6,0 0 4,0 3 2,0-3-5,0 0 2,0 0 0,0 0 2,0 3-3,0-3 3,0 1-2,0-1 3,0 0 3,0 4-3,0-4 0,0 0-11,0 2 1,0-2 5,0 0 6,0 0-3,0 0-1,2 1 6,-2-1-1,0 0-1,0 0 7,1 1-5,-1-1 9,0 0-3,0 0-1,0 0-2,0 0 13,0 0-7,0 0 4,0 0 1,0 0 3,0 0 2,0 0 16,0 0 2,0 0-6,0 0-1,2-4-11,-1 1-1,1-1-5,0 1 18,1-1-27,0-3 5,-1 2-2,0-1 6,0-1-1,1 0 3,1-2-4,-1 2-3,-1-2-3,2 0-6,-2 2 0,2 0 3,-1 1 5,-2 0-3,1 0-7,0 1 5,0 0-1,-1-1-1,1 2-8,0-1 12,-1 2-11,1 0 5,-1 0 0,-1 0 2,0 0-6,2-1 2,-2 2 3,1 1 6,-1-1-13,0 2 4,0-5 9,0 5-19,1-3 8,-1 3 0,0 0-18,-1-1-9,1 1-21,0 0-17,0 0-25,0 0-17,0 0-22,0 0-24,0 0-35,-3 6-30,3-3-22,0 0-36,-1-1-251,2 1-570,-1-1 253</inkml:trace>
  <inkml:trace contextRef="#ctx0" brushRef="#br0" timeOffset="21301.0383">9036 6797 199,'-2'-1'253,"2"1"-18,0 0-19,-1-3-9,1 3-14,0 0-9,0 0-16,0 0-7,0 0-14,0 0-12,0 0-6,0 0-10,0 0-10,0 0-6,0 0-3,-3 0-10,3 0-6,0 0-3,0 0-10,0 0 0,0 0-9,0 0-5,0 0-1,0 0-3,0 0 1,0 0-4,0 0-4,0 6 12,1-3-4,-1 1 5,0 0-2,1 1-5,0-1-8,0 2 3,0 0-5,0 0 1,1 0 12,-2 2-13,1-2 1,-1 2-3,1-1-4,0-1-1,1 1-6,-2-1-6,1 1 5,0 0-3,0-2-1,0 2 0,-1-1-2,1-2 1,-1 1 9,1-2-16,0 1-7,-1 1 0,0-3-1,2 1 6,-2-1-2,0 1-3,0-3 2,0 3-1,0-1-3,0-2 3,0 2-4,0-2 5,0 0 3,0 4-8,0-4 1,0 0 0,1 1 1,-1-1-8,0 0 9,0 0 1,0 0-8,0 0-22,0 0-18,0 0-35,0 0-34,0 0-42,0 0-42,-4-6-54,4 3-63,0 0-265,-1 0-620,3-1 275</inkml:trace>
  <inkml:trace contextRef="#ctx0" brushRef="#br0" timeOffset="25027.242">10793 7597 140,'0'0'144,"0"-5"-6,1 3-14,0 0-7,0 0-4,0 0-8,0-2 0,1 2-9,-2-1-7,1-1-3,0 1 2,-1 1 3,0-1-11,2-1-3,-2 1 0,-2 1-4,2-2-6,0 1-8,-1-1-6,0 0-3,1 0-6,-2 1 9,1 0-2,-1 0-6,1-1-5,0 1-1,-2 1-5,2-2-2,0 1-5,-1 1 0,2-1-3,-2 0-3,0 1-1,0 1-3,0-1 1,2 2-4,-4-2-1,2 0 1,-1 2-3,3 0-2,-6-1 0,3 1-1,3 0-1,-6 0-3,3 1 1,3-1 0,-5 1-8,5-1 2,-5 0 2,3 1 0,-1 0 0,1 0-4,-1-1 3,0 2 0,1-1 3,0 1-3,-1 0 0,-1-1 3,3 2 3,-1 0-2,-2-1 5,3 1-2,-1-1 2,0 2-1,0-1-2,0 0-1,2 0 5,-2 1 3,1 0 8,0 0-4,0 0-3,1 1 2,-2 0 2,2 0 2,0 0-7,0-1 7,0 1 0,0-1 0,0 1 0,0-1-3,2 0 2,-2 0-2,1-1-1,0 1-5,2-1 3,-1 1 0,-1-2 1,1 0-5,0 2 3,0-2-3,2-1-2,-2 2 1,1-1-2,-1-1 1,1 1 0,0 0-2,-2-1 1,4 0-2,-3 0 0,2 0-2,-2-1 3,2 1-2,-4-1-3,6 0 0,-4 0 3,0 1-1,-2-1 0,0 0 4,6-2-3,-3 1-3,-1 0-1,0 0 3,0 0-1,0-1 2,0 0-4,-1 1 3,1-2-1,0 1 0,0 1-2,-2-1 2,3-1-2,-2 1 2,0-1-2,0 1 3,0-3-1,1 2 0,-2 0-2,3 0 2,-2 0 2,0-1 1,-1 1-2,1 0 4,0-1-2,0 0 2,1 1-3,-2-1 2,0 2 6,0-2 5,1 1 8,-1 1-8,1-1 0,-1 0-3,2 0 6,-2 3-9,0-3 3,0 3-3,0-3 3,0 3-2,0-2 3,0 2-3,0 0-2,0 0 2,0-3-2,0 3-1,0 0-2,0 0-1,0 0-1,0 0 0,0 0-1,0 0 2,0 0-2,0 0 0,0 0-1,0 0 2,2 9 3,-2-6 7,0 1 4,3 2 4,-1 0 0,-1-1 2,0 1-5,0 1 3,1-1-2,-1 1 23,0 1-8,-1 0-1,3 2 3,0-1-8,-2 1 2,1-2 1,-2 1 0,3 1 7,-2-1-1,1 1-4,0 0-4,-1 1-5,-1-1 5,3 1-9,-3 0-2,2 1 6,-2 0-7,1 1 4,0-3-9,-1 1 4,0 0-2,2-1 0,-2 0 1,1-4-6,-1 1 3,1-2-2,0 0-2,-1-2-1,0 1-3,1-1 3,-1 0-4,0-1 3,0-2 0,1 4 1,-1-2 5,2-1 9,-2-1-3,0 2 2,0-2 1,0 0 1,0 0 4,0 0-1,0 0 6,1 2 1,-1-2-17,0 0 5,0 0-2,0 0-1,-1-7-1,1 7-6,1-5 4,-1 3-2,0-2-6,0 0-2,0 0 2,1-2-4,0 0 7,-1-4-5,1 2 0,0 0 2,-1 1-3,2-1 1,-1 1-9,0-3 5,0 2-6,0-2 9,0-2-3,0 3-2,0 2 2,1-3-9,-1 2 12,1 1-2,-2-1 8,2 2-16,-1-2 6,0 3-3,0-2 0,0 1 0,0 0 11,0 1-8,-1 1 9,1-1-6,-1 0-6,2 2 1,-2-1-1,1 0-1,0 2-17,0-2 13,0 1-25,0 0-17,-1 3-8,-1-1-17,1 1-31,1-5-21,-1 5-35,0 0-15,2-1-11,-2 1-20,0 0-26,0 0-14,4 6-25,-3-5-219,-1-1-531,2 2 235</inkml:trace>
  <inkml:trace contextRef="#ctx0" brushRef="#br0" timeOffset="25705.1964">10979 7656 141,'0'0'219,"0"0"-11,0 0-24,0 0-18,2-5-9,-2 5-16,3-2-9,-2 1-11,1-2-14,0 1-4,0 1-8,1-1-8,0 0-14,0-1-2,-1 2-8,2 1-7,-2-2-1,1 1-2,0-1-5,0 1-1,0 0-5,2-1 4,-3 2-1,2 0-2,-4 0 2,7 0 1,-4 0 1,-1 2-5,1-1-3,-2-1-2,2 2-3,0-1-1,-2 0 2,1 1 5,-1 1-2,1 0 2,0 0-5,-1 0 0,0 1-4,0-1 0,-1 2-6,1-1 3,-2 2-2,1-1-4,0 0 0,-2 1-1,1-2-5,0 1-2,-1 1 6,0-1-8,-1 2-1,0-1 9,0 0-12,1 1 1,-2-1 2,1 1-3,-1 0-2,0-2 1,1 0-5,-1 0 2,-1 0-1,3 1 2,-2-2 7,1-1-9,1 0 2,-1-1-4,2 0-1,-2 0 3,3 0 2,-1-1 1,1-1 2,-3 3 5,2-2-1,1-1 6,0 0 2,-2 2 2,2-2-2,0 0 6,-1 2-3,1-2 1,0 0-2,0 0 1,0 0 1,0 0 3,0 0-7,10-3 4,-5 2-3,1-1-4,-1 0 1,2 1-4,0-1-4,0 1 3,-1-1 0,1-1-3,-1 1-2,0 0-3,1 0 2,-1 0 1,0 1 0,0 1 1,-1-1 1,1-1-4,-1 2-5,-2 0 7,2-1 0,-3 1-2,-2 0 1,4-1 6,-4 1 0,3 0-1,-1-1 2,-2 1-8,0 0 4,0 0 1,0 0-4,0 0 5,5 0-1,-5 0-5,0 0 5,0 0-3,0 0 4,0 0 1,0 0-5,0 0-3,0 0 2,0 0-4,0 0-14,0 0-15,0 0-16,2-1-21,-2 1-22,0 0-25,0 0-23,0 0-30,0 0-32,0 0-32,0 0-30,0 0-219,2-1-513,-2 1 227</inkml:trace>
  <inkml:trace contextRef="#ctx0" brushRef="#br0" timeOffset="31199.2568">6826 8897 160,'0'0'155,"-2"-3"-17,0 1-11,2 0-8,0 2-21,-2-4 2,1 2 5,-1-1 3,2 1-5,-2-1-9,0 0-10,1 1-11,-1 0-5,-2 0-7,2 0-10,-1 1-1,-1-1-10,2 0-1,-2 0 0,0 1-4,0-1-7,0 2-3,-1-1-2,1 1-1,0 0-4,0 0-1,0 1 0,-1 1-1,1-1 0,-1 1 0,1-1 1,1 1-2,0 0-6,-2 0 0,1 0 2,1 0 0,-1 2-3,0 0 1,1 1-3,-1-1 4,1 1 0,-1-1-1,2 1-2,-1-2 2,1 3-1,0-2 3,2 1-1,-2-1 0,2 2 0,0-1 0,-1-1-2,-1 1 1,2-2-1,0 3 4,0-2 7,2 1-2,-1 1 0,1-2-1,0 1-1,0 0 0,1-1-3,-1 2-2,1-2 1,0 1-1,0-1-1,0-2-2,-1 1 1,0 1 3,0-2-3,1 1-2,-1-2 2,0 1-2,2 1 0,-2-3 0,0 2-1,0-1 0,-2-1-3,5 0 3,-1 1 0,-2-1-3,-2 0 2,5-1-2,-3 0 3,-2 1-1,6-2 0,-3 2 3,-1-2-2,1-1 6,-1 2 2,0-1-1,2-1-3,0-1 0,0 0-7,-2-1 4,1 1-1,1 0-3,-2 1 1,1-1 1,-1 0-1,0 1 3,1-1-6,-1 1 4,2-1-3,-3 1 2,0 0 0,0 0 6,1 1-8,-2-1 6,2 0-1,0 2-4,-1-2 5,0 0 3,0 1 6,-1 0 1,2 0-1,-2 2 3,2-2 1,-2 2-3,0-3-2,0 3 3,0 0 0,1-1 2,-1 1-4,0 0-3,0 0 1,0-3 7,0 3-9,0 0 0,0 0 1,0 0 0,0 0-1,0 0-4,0 0 1,0 0 2,0 0-3,0 0 1,0 0-2,0 0-1,0 0-2,0 0 1,0 0-2,0 0 0,0 0 0,0 0-3,0 0 2,0 0 3,0 8 4,2-5 11,-2 1-6,0 0 0,1 1 2,0 0-3,0 1 7,0 1-1,1 1 0,-1-1-2,0 4 0,1-1 5,-1 2-7,1 5-4,0-1 1,1 1-1,-1 0-1,0 0 1,-1 0-1,-1-6-2,2 1 4,-2 4-1,1-4 3,0-1-4,-1 0 5,1 0-2,-1-4-2,2-1 5,-2 1-5,0-2 2,0 0-2,1-2 3,-1-2 0,1 3 4,-1-2-7,0-2 6,0 3-2,0-3 1,1 1 2,-1-1 3,1 3 6,-1-3 1,0 0 2,0 0 5,0 2-4,0-2 10,0 0 4,0 0 2,0 0-1,0 0-1,0-8-13,1 4 1,1-2-5,-1 0-2,0 0 0,2-4-8,-2 3-3,1-1-4,-1-3 22,1 1-16,1 0-2,-1 1-4,0-1-2,0 1-4,-1-1 5,1 4-6,-2-4 1,2 3 1,-1 0-1,0 0 4,2 0-5,-3-1 3,1 0-3,0 1-4,0 1 2,0 0-5,0 0 8,0 2-3,-1 1-2,3-2 4,-3 2-4,2-1-6,-2 1-13,0 0-10,0 2-13,2-1-19,-2 2-12,0-4-28,0 4-23,0 0-18,0 0-18,0 0-17,0 0-19,0 0-25,7 6-31,-7-5-208,2 0-499,0 3 221</inkml:trace>
  <inkml:trace contextRef="#ctx0" brushRef="#br0" timeOffset="31812.7134">7015 9049 83,'0'0'223,"0"0"-21,0 0-18,5-5-20,-5 5-15,2-1-14,0-1-14,-1 1-12,2-2-7,0 0-8,2 0-5,0 0-9,1 0-6,-1 0-9,0 0-2,1 0-7,2 1-3,-2-2-6,1 3-9,-1-1 1,0 2-3,-1 0-7,1 0 1,-1 0-3,-3 2 0,3-1 1,-3 0-2,0 3 3,1-1-3,-1-1-4,0 3 0,0-1-1,-2 1 0,0 1-4,0 0 0,-2 0 1,2 0 0,-2 0-4,-1 0-9,1-1 8,0 0-2,0 1-1,-1-3 1,1 1-1,0 1-1,0-3 3,0 1 3,1 1 2,-1-1-4,2-2 5,-2 0 5,2-1 8,-1 3-3,1-3 5,-2 3 4,2-3 0,0 0-4,0 0 1,0 0 0,0 0-6,0 0-4,0 0 1,0 0-1,5-6-4,-2 3 0,1 0-6,-2 1 0,3 0 0,-3 0-4,3 0 0,-3 0-1,2 1-3,1 0 5,1 0-3,0 2-3,0-1-2,-1 0 0,-2 0 2,2 2 1,-1 0-3,0 0 0,-2 0 0,1 0 2,-1 0-2,1 3 0,-3-3 1,1 3-3,0 1 5,-3 0 0,1 1-1,-1 0-3,-1-1 0,1-1 2,-1 2-2,0-1 0,-2-1 1,0 0-1,1 0-1,-1-1 2,1-1 0,-2 0 7,1 0-3,-1-3 0,2 0 3,-1 0-4,0-1 1,0-1-4,-1 1 1,4-1 0,-3 0-5,2 0-6,1 0-8,-1 0-21,0 0-14,1 0-24,-1 1-27,2-1-32,1 2-38,-3-4-34,3 1-232,1 0-474,-1 3 209</inkml:trace>
  <inkml:trace contextRef="#ctx0" brushRef="#br0" timeOffset="33547.7708">9003 8905 125,'2'-3'156,"0"1"-10,0-2-5,-2 0-14,2 1-6,0-1-8,-1 0-3,0 1-2,0-2 0,0 2-8,-1 0 0,1-1-12,-1 0-2,-1 0-7,1 1-8,0-1-4,-1 0-4,0 0-4,0 0-6,0-1-5,-1 1 3,0 0-1,0 1-5,-1-1-5,0-2 2,1 5-1,-1-3 1,0 2-4,0 1-7,0-1 1,-1 1-7,1 1 0,-3-1-3,2 2-2,-1 0-3,-1 1-3,0 1-1,2 1 0,-2-1-2,0 1 0,0 1 0,0 1-1,2 0-3,0 0-1,-2 1 2,0 1-2,2 0-3,-1 0 4,3 0 2,-1 1-3,1 1 5,0 1-1,0 0 4,2-1-1,-1 0 1,-1 1-3,2-1-2,0-2-1,2-1 4,-1 2-2,1-1-3,2-1-2,-2 1 2,1-3 2,2 1-4,-1-1-1,0 0 1,1-2-1,0 1 4,-1-1-2,2 0-3,-2-1 1,1 1 1,0-3 0,-1 0 0,-1 0 5,1 0-3,0-2 2,0 1-1,-1-1 3,2-1-1,0 0-4,-1-1 1,0 1 1,1-1-2,-1-1 2,-1 0-2,0-2 1,0 2-2,0-1 1,-1 0-1,1 0-5,0-1 3,0 1 2,-1-2-4,1 1 4,-3 1 0,3 0-3,-1-1-2,0 2 4,-1-1-2,1 0-1,-1 1 2,0 2-4,0-3 0,-1 3 2,0-1 6,2 1 5,-2 0 1,1 1-1,0 0-2,-1 2 4,1-4 6,-1 4-6,0-2-2,0 2 0,0-2 0,0 2-3,1-2 0,-1 2 0,0 0-2,0 0 2,0 0 0,0-3-4,0 3-2,0 0 1,0 0 3,0 0 9,0 0 8,3 9 6,-2-5-1,1 0-3,0 3-6,0-1 1,-1 1 1,2 0 2,-1 3 0,0-1 5,0-1-2,1 1 0,1 1 1,-1 0 0,1 0 1,-2 1-1,0-1 3,1 6 3,-1-4-10,1 4 3,-1-5-6,-1 2 3,0 1-5,-1-3 3,1 1 1,0-4-10,1-2-3,-1 1 3,1-1-3,-2-3-1,0 1 0,0 0-1,0 0 5,2-1 7,-2-1-4,0-2 4,0 2 4,0 0 4,0-2 8,0 2-3,0-2 3,0 0 1,0 0 1,0 0 19,0 0-26,0 0-6,0 0 3,0 0-4,5-5 6,-5 2-4,0-2-4,2 2 9,-2-4-17,2 1 6,0 0-6,1-1 2,-1-4-2,1 1-11,-1-1 4,1 2 1,-1-2 0,1 1-2,0 0 1,0 0 2,-1 2-3,0-2 5,0 3-11,1 0 2,-1-1-4,0 2 4,-1-2-4,1 3 7,0-2-1,0 1-4,0 0 0,0 2-5,-1 0 15,0 0-15,0 1 5,0 0-20,0 0-3,0 1-8,-1-1-12,0 1-10,0 2-17,2-1-14,-2 1-17,0 0-28,0 0-24,0 0-17,0 0-25,0 0-21,0 0-22,0 6-21,1-2-233,-1-4-532,0 4 236</inkml:trace>
  <inkml:trace contextRef="#ctx0" brushRef="#br0" timeOffset="34385.7195">9305 8921 70,'0'0'295,"0"0"-17,0-2-22,0 2-27,0 0-26,0 0-20,0 0-16,0 0-17,0 0-3,0 0-5,0 0-6,2 7-10,0-1-7,-1-1-5,0 0-2,0 3-6,1-2-3,0 2-4,-2 2-8,2-3-3,-1 4-11,1-1 2,-2 3 2,2-4-10,-2 0-3,0 2-4,0 0-6,0-1-6,2-3-4,-1 0-3,-1 0-5,0-2-5,0 1-1,0-3-1,2 2 3,-2-2-8,0 0 0,0-3-3,0 2-2,1 0 1,-1 1 0,0-3-1,0 0-7,0 0 5,0 0-10,0 0 5,0 0-4,0 0-7,-1-10-3,1 5-12,-2-2 2,2 0 1,0 0-1,-1-3-3,-1 0 1,2 2-3,0-2 8,-1 1-10,0 2 8,0-1-1,1 0 1,-1 1-2,1 0 6,-1 1-3,-1 0 4,2 0-3,0 2-1,0 0-1,0 0 3,-1-1 6,1 1-4,-1 0-1,1 2 0,-2-3 3,2 2 0,0 3-2,0-3 0,0 1 6,0 2-10,-1-3 8,1 3-4,0 0-3,-1-3-1,1 3 1,0 0-4,0 0-2,0 0 3,-3 0 2,3 0 0,-4 3 0,1 0 7,1-1 2,-4 0-12,1 2 6,1 1-3,-1-1 5,0 1-2,1 1 5,-3 0-1,0 0-3,1 0-1,-1 3 6,0-2-3,1 0 0,-1 1-3,0-3 1,3 0 4,1 0-4,-2 0-1,2-2-1,0 1 4,1-2-5,0 1 6,0-1 7,1 1-12,1-3 0,-2 2 1,2-2-2,0 3 4,0-3 12,2 2-7,-2-2 3,9 0 4,-4-2-3,1 1 3,3 1-3,-1-4 2,1 2-1,0-1-1,0 0 4,2 1 7,-1-2-11,1 1-4,-1-1 4,4-1 0,-1 1-2,0-1 4,-3 2 6,0-2-4,0 1 4,0 2 0,-2-2-7,1 1 6,-3 1-3,1-1 6,-2 2 0,-1-2-2,-1 3 1,1-3 2,-2 2 0,0 1-1,1-1 1,-3 1-2,3-1 3,-3 1-7,0 0-2,3-2-3,-3 2-3,0 0 5,2 0 0,-2 0-5,0 0-13,0 0-6,0 0-10,0 0-21,0 0-11,0 0-16,0 0-19,0 0-21,0 0-35,0 0-36,0 0-42,0 0-40,0 0-283,1 3-593,-1-3 263</inkml:trace>
  <inkml:trace contextRef="#ctx0" brushRef="#br0" timeOffset="41899.8212">6955 6554 53,'2'-3'146,"-1"2"-11,0-1-8,0 0-8,-1 2-7,2-3-10,0 1-3,-1 0-1,-1 2-8,2-4-3,0 2-4,-1 1 2,1-1-5,-2 2-3,2-2-6,-2 2 3,0 0 1,1-1-1,-1 1 3,1-4 1,-1 4-4,1-1 3,-1 1 3,0 0-7,1-2-1,-1 2 0,0 0 1,0 0-4,0-4 0,0 4-1,0 0 0,0-2-3,0 2-2,0 0 0,0-3-4,0 3-8,0-3-1,0 0-6,0 3 4,-1-3 4,1-1-1,0 4-1,-1-3 1,1 3-7,0-3 4,0 0-9,0 1-4,-1-1-1,1 3-6,0-6 0,-1 4 6,1-2 0,0 1-9,-1 0 0,0 0-5,1 0 0,-1 0 6,0 0 5,0 0-2,1-1-5,-1 1-3,0-1 3,-1-2-6,2 4-1,-1-3-1,-1 2 3,1-1-10,0 1 3,0 1 2,-1-3-1,1 3 4,0-1 5,-1 0-1,1 1-10,0 0 0,0-1 2,0 0-4,-1 0 0,1 0 0,1 1-3,-2-1 1,2 3 6,-1-2 2,1 2 0,-2-4 1,1 2 4,1 2-5,-1-3-5,0 0-2,1 3 6,-1-2 3,1 2 0,-1-3-2,1 3-6,-2-2-2,2 2 13,-2-3-12,0-1-2,1 4-6,-1-3 13,1 2 4,-2-1-9,1 1 1,2 1-1,-3-2 6,1-1-10,0 2 4,2 1 6,-2-3-9,1 1-5,-1 0 7,2 2-2,-2-2 1,0 0-5,-1-1 2,2 2 2,-1-1-5,2 2 8,-3-3-6,0 2 11,1 1-8,0-3-10,0 1 4,0 1-4,0-1 5,0 1 4,-2-1-6,2 0 7,-1 1-4,0-1 11,0 0-11,0 0-1,1 1 5,0 1 1,2 0 5,-3-3-5,1 1 3,2 2-6,-5-1-2,3-1 2,-1 1-3,1 0 0,-1-1 3,0 0-3,0 1-3,-1-1 5,2 1-1,-1-1-4,0 1 9,-1-1-9,4 2 3,-6-1-4,3 1 6,-1-2 10,1 1-8,-1 0-1,2 0 0,-1-1 12,1 1-9,-2 0 3,4 1-10,-5-2 5,2 1-4,1 1 1,2 0 0,-5-2-3,2 1 3,0-2 1,3 3-1,-5 0 2,1-2-1,2 1-1,-1 1-5,0 0 4,-1-1-3,4 1 13,-7-2-14,5 2 1,-1 0-1,3 0 6,-6-2 0,4 2-4,2 0 7,-5-2-8,4 2 4,1 0 9,-6 0-12,3 0-1,-1 0 6,4 0-5,-7-1-1,4 0 4,3 1-9,-4 0 11,4 0-2,-5 0 0,5 0-3,-4 0 0,-1 0 7,5 0-8,-6 0 1,3 0 1,3 0 0,-5 0-2,5 0 6,-6-1-2,4 1-2,2 0-1,-5 0 0,5 0 5,-4 0-5,4 0-3,-5 0 1,2 0 6,3 0 1,0 0 3,-7-2-6,5 2 1,2 0-1,0 0 7,-5 0-2,5 0-1,-4 0 1,4 0-2,-5 0-6,5 0 5,-4-1 1,4 1 2,-5 0-2,5 0 4,0 0-2,-5 0-5,5 0-2,-3 0 7,3 0 1,-3 1-4,3-1-1,0 0 4,-5 0-7,2 0 0,3 0 3,0 0 2,0 0-1,-4 0-3,4 0 3,-4 0-2,4 0 0,-3 0-1,3 0 0,0 0-2,-5 0 1,5 0-3,0 0 5,-4 0 3,4 0-3,0 0 4,0 0-2,0 0-2,-3 2 9,3-2-10,0 0-2,0 0 2,0 0-3,0 0 4,0 0 0,0 0 2,-4 0-1,4 0 2,0 0-1,0 0-4,0 0 6,-4 1-4,4-1-2,-3 0 0,3 0 4,0 0 4,-5 0-9,5 0 1,0 0 5,-4 0-7,4 0 6,0 0-2,0 0-2,-4 0 5,4 0-8,0 0 5,0 0 4,0 0-3,-3 1-4,3-1-1,0 0 4,0 0 0,-3 0-4,3 0 1,0 0 6,-5 0-4,5 0 16,0 0-21,-4 0 10,4 0-2,0 0-4,-4 1 1,4-1-2,-3 0 1,3 0 3,-3 0 3,3 0-2,0 0-1,-4 1 13,4-1-17,-3 1 3,3-1-3,0 0 2,-3 0 2,3 0 8,0 0-6,0 0 5,-5 0-13,5 0-1,0 0 3,0 0 0,-2 0-5,2 0 5,0 0 3,-3 1-2,3-1-5,0 0 10,-4 1-3,4-1 1,0 0-2,-4 2 0,3-1-2,1-1 2,0 0 5,-4 0-10,4 0 11,0 0 1,0 0 2,0 0-12,-3 1 4,3-1 0,0 0-1,0 0-3,-4 0 6,4 0 2,-2 2-4,-1-2-2,3 0 3,-2 1 0,2-1-3,-4 2 1,2-1-2,2-1 3,-3 2-2,3-2 4,-3 1 0,3-1-1,-3 1-5,3-1 5,-4 1 2,4-1-6,-2 1 3,2-1-2,-3 1 1,3-1 4,-3 1-5,3-1 4,-3 0 1,3 0-1,-4 1 0,4-1-6,-1 1 4,1-1 0,0 0 0,-3 1 0,3-1 0,0 0-3,-4 1-1,4-1 3,-2 2 1,2-2-3,-4 1 6,4-1-8,-2 0 12,2 0-11,0 0 7,-3 2-5,3-2 2,0 0-2,-2 1 2,2-1-5,0 0 22,0 0-21,-3 0 4,3 0 0,0 0 0,-2 2-4,2-2 1,0 0 5,-3 1-7,3-1 6,0 0 1,-3 2 9,1-2-11,2 0 2,-3 2-2,1-2-5,2 0 4,-4 3 1,2-2 0,0 0 0,-2 0-1,1 1 2,2 0 0,1-2 1,-5 1-5,2-1 2,1 2-1,0-1 2,2-1 12,-4 2-15,1-1 0,1-1-1,-1 3 3,2-1-7,-2-1 13,1 1-3,1-1-6,-1 0 8,2-1-9,-5 2 4,4-1 3,1-1-2,-3 4-1,2-4 0,1 0 3,-2 3-6,0-2 7,0 0-2,0 0-7,2 2 5,0-3 0,-3 2 1,3-2 0,-2 1 2,2-1 0,-2 2-4,2-2 1,-1 4 1,0-3 0,1-1-8,-1 3 5,1-3 5,-2 0-2,2 0 3,-2 3-5,1-1 1,1-2-4,0 4 12,0-4-9,-2 2-3,1 0 8,0 1-2,1-1-8,0-2 7,-2 4 26,1-3-26,0 2 0,1-2-2,0-1 8,-2 5-11,1-2 4,1-1 1,-2 1 2,2-1-1,-2 1 3,1 0-2,0-1-4,1-2 0,-1 3 4,1 0 1,0-1-2,-1 1-3,0-1 5,0 1-5,0-1 5,0 1-6,0 0-4,-1-1 6,2 3-1,-2-2 4,1 0 0,1 1 1,-2-1 0,1 0-2,1 1 12,-2 0-13,0 0-1,2 0 2,-2 0 7,1-1-10,0 0-4,1 1 2,-2-1 7,1 0 1,1 0-7,-2 1 8,1-1-7,0 0 4,1-1 1,-1 1 8,-1 0-13,2 0-1,0-2 6,-2 2-3,2 1 1,0-1 4,-2 1-4,2-1 0,-1 1-1,1-1 13,-1 2-16,1-4 5,-1 3 0,1 0-1,0-2 4,-1 3-1,0-1-4,1-1 1,0 0 5,-2 0 0,2 1-3,0-1-8,0 1 9,0-2-1,0 0 1,0 2-2,-1-2-3,1 1 1,1-1 4,-1-2 2,-1 6-5,2-3 5,-2 1-6,1 0 5,0-1-7,-1 0 7,1 0-5,-1 0 1,2 0-1,-1 1 6,0-2-11,0 1 8,0-1 1,-1 2 11,1-1-15,1-2 2,-1 4 2,0-3-4,0 0 3,-1 0-2,2 2-4,-2-1 5,2 0 3,-1-1-2,0 2 0,-1-1 2,1 0 1,0-1-6,0 1-1,0-3 2,0 4 2,0-1-3,0 0 2,0-1-4,0 2 2,0-1 3,0 0 1,0 0-1,0 0 5,-1 1-7,1-2 2,1 1-3,-2 0 2,1-1-1,0-2 10,1 5-10,-1-3 0,0 2-1,0-2 3,0 1-5,0 0 5,1 0-6,-1-1 3,1 2 1,-1-2-4,1 1 7,-1 0-3,-1 1-1,2-2-2,-1 1 4,0 0 1,0 0-6,2 0 6,-2 0-2,0 0 1,1 0 3,0 0 3,-1 0 0,1 0-4,-1 1 2,0-2-1,1 1 1,-1-1 0,1 2 0,-1-2 0,0 1-6,0-1 4,2 3-4,-2-4 6,0 3-6,0-3 3,0 2-2,0 0 1,0-3 2,2 5 0,-2-2 1,0 1-4,0-1 2,2-2-2,-2 4-2,1-2 5,-1-1-3,1 1 2,0-1-1,-1 1 1,0 0 1,0 0-4,0 0 14,2 0-13,-2 0 1,0-1-3,0 1-1,0 0 3,0-2 1,0 2 0,0-3 0,1 4-4,-1-2 1,1 1 0,0 0 3,-1-1 5,0 1-6,1 0 2,-1-1-2,1 2-1,-1-1 2,0-1-7,1 2 5,0-1 1,-1-1 3,2 0 3,-2 1-5,0-1-2,2 0 2,-1 0 1,-1 3-4,2-3 2,-2 1-3,1-2 14,0 2-14,0 0 3,-1 0 0,1-1 0,0 0 2,0 0-2,0 1 1,0-1 0,0 1-1,-1-2 3,1 2 6,0-2-8,0 1-2,-1-2 1,1 3-1,-1-3 0,1 3-4,1-1 4,0 0 0,-1 0 3,0 0 4,1-1-6,-1 2-1,1-1 1,-2 0 2,2-1-6,0 1 3,-1-1-3,0 1 2,-1-2 5,2 3-9,-1-2 5,0 1 1,0 0 0,1 0 0,-1-1 2,1 2 0,0-2 1,-1 0-1,1 2 1,1-2-3,-1 1-3,-2-2 3,3 1 1,-2 1 0,1-1 3,0 2-2,-1-1-1,1-1-4,1 1 5,-3-1-3,2 2 2,0-2 10,0 1-9,0 0 0,1-1 1,-3 2-2,3-1-1,-1-1-1,0 1 2,-2-2-1,2 2 1,0 0-4,0-2 2,-2 0 2,3 2 1,-3-2-1,3 4-4,-2-3 5,1 1-2,-1-1 1,1 1-3,-2-2 1,2 1 5,0 0-3,-2-1 0,3 3-2,-3-3-1,2 0 2,0 1-1,-2-1 4,3 1-5,-2 0-2,1 1 6,-2-2-4,3 2 3,0 0 3,-1-1 3,1 0-1,-1 1-2,0-2-2,0 1 2,1 0-4,-1 1 3,0-1-3,0 0 2,0 0 1,0-1-5,-2 0 10,3 2-8,-1-1 11,0 0-11,0 0 2,-2-1 0,4 2-3,-2-2-2,0 1 2,-2-1-3,3 0 6,-3 0-3,5 3 3,-5-3-2,0 0 3,4 2 5,-4-2-9,3 1 6,-3-1-4,5 1-2,-4 0 1,2 0-1,-3-1 2,2 1 0,-2-1 0,4 2-6,-4-2 7,1 1 0,1 0-3,-2-1 0,2 2-2,-2-2 2,3 1 2,-3-1-5,2 1 3,-2-1-2,2 2 1,0-1 3,-2-1-1,0 0-3,5 2 5,-5-2-3,2 1 6,-2-1-7,3 0 8,-3 0-5,3 2 0,-3-2-4,2 0 4,-2 0-1,2 0-4,-2 0 5,0 0-4,0 0 0,4 1-2,-4-1 5,0 0 1,3 1-2,-2 0-1,-1-1 2,0 0 1,5 0-4,-4 2 2,1-1 2,-2-1-5,0 0 5,5 0-3,-5 0 1,0 0-2,5-1 4,-5 1-3,4 0 3,-4 0-4,4 2 0,-4-2 5,0 0-1,4-1-2,-4 1 15,2 1-20,-2-1 2,0 0 3,0 0 0,4 1 2,-4-1-2,3 0 5,-1 1-7,-2-1 0,3 1 18,-3-1-16,3 0-6,-1 1 3,-2-1 6,0 0-4,4 0 0,-4 0-1,3 1 0,-3-1 0,4 1-1,-4-1 3,5 0 9,-5 0-8,0 0-3,4-1 2,-4 1 8,4 1-9,-1 1 15,-3-2-12,2 0-7,-2 0 3,5 1 9,-5-1-11,4 0 4,-4 0-2,5 0 0,-4 0 1,2 2-3,-3-2 3,5 0 1,-5 0 0,6 0-3,-6 0 0,3 0 0,0 0 2,-3 0 0,5 1 0,-5-1 1,3-1 3,-3 1-4,5 0 2,-5 0-2,4 0 1,-4 0 2,5 0-3,-5 0 3,4 1-1,-4-1-1,6 0-2,-3 0 5,-3 0-7,5 0 3,-1 0 1,-4 0 1,4 0 1,-1 2-2,-3-2-1,4 0-2,-4 0 5,0 0-2,5-2-3,-5 2 2,4 0 4,-4 0 4,0 0-9,5 0-3,-5 0 7,3 0-5,-3 0 2,3 0-1,-3 0 2,3 0-1,-3 0 5,3-1-1,-3 1 0,4 0 2,-4 0-5,5 0 3,-5 0-6,4-2 0,-3 1 2,-1 1-4,0 0 3,4-2 3,-4 2 3,4 0-4,-4 0 0,3-1 2,-3 1-2,4-2 3,-4 2-1,3 0-1,-1-1 3,-2 1-2,3-1-4,-3 1 1,4-1 7,-2 0-4,-2 1 0,3-1-6,0-1 3,-2 0 2,2 1 1,-2 1-1,-1 0 0,4-3 0,-3 1-4,2 1 3,-3 1-1,2-2 3,-2 2-2,3-1 0,-3 1-1,4-2 5,-3 1-4,-1 1-1,2-1 2,-2 1-1,4-1-2,-4-1 4,0 2-1,0 0 0,3-2 0,-1 1 1,0-1-4,0 2 0,0-2-1,1-1 1,-1 2 3,0-1 2,0 1-2,-1-1 0,1 0-3,0 0 5,0 0-11,1 1 7,-1-1 1,-2 2-4,2-1 7,0-1-4,-2 2 10,3-3-7,-1 2-5,0-2 3,0 2 0,0-1 0,0-1 1,0 2-1,0-1 3,-1 0-5,1-1-2,-1 1 3,2 0 4,-1 0-2,0 1-2,-1-1 2,0 1-2,-1 1 5,3-3-2,-1 1 0,-1-1-8,0 0 7,2 2-3,-3 1 5,1-2-3,1-1 4,-2 3-3,2-1 1,-1-1-9,-1 2 7,1-4-1,1 2-1,-1-1 1,0 2 1,1 0 3,-1-2-6,0 0 5,1 1-2,-1 0 1,1 1-2,-1-2 0,1 1 3,-2 0 0,2-1-2,-2 2-1,2-1 0,-1 0 1,-1 2 8,2-4-9,-1 2 2,-1 2 1,1-3-2,-1 3 6,2-2-6,0 1-1,-2-2-2,0 1 3,3 0 0,-3 2 1,0-4-3,2 1 2,0 0-2,0 1 7,-1-2-7,-1 4-2,0-2 2,2 1 3,-2 1-1,0-3-1,2 1 1,-2 2 5,0-4-3,0 4-2,1-2-2,-1 2 0,2-2 1,-2-1 3,0 3-3,2-3-3,-2 1 3,1 1 2,-1 1-3,1-5 4,1 4-6,-2 1 5,2-3 0,-1 2-4,0-2 2,-1 3 2,1-4-2,-1 3-3,2-3 4,-2 2 2,0 2-1,0-3-2,2 2 3,-2-2-2,0 3-2,2-4-1,-1 3 8,-1-2-1,1 1-2,0 0 1,0 0-4,1 0 2,-1 0-3,0-1 0,0 2 9,0-2-8,-1 3 2,1-3 0,0 1-2,-1 2-5,2-2 8,-2 2 0,1-3-1,-1 3-2,0-3-2,0 3 5,1-2-1,-1 2 0,1-1 0,-1 1-4,2-2 4,-2 2-2,1-3-4,-1 3 4,2-2 2,-2 2-5,0-3 5,0 3-1,1-2 0,0-1 1,-1 3-1,0 0 2,0 0-3,0-2-1,0 2 8,1-3-2,-1 3-2,0 0-4,1-1 0,-1 1 1,0-4 2,0 4-2,0 0-2,0-3 5,0 3-2,0 0 2,2-3-2,-2 2-3,0-2 3,0 3 9,1-3-9,-1 3 0,0-4 6,0 2-7,0 2 0,1-3 8,-1 3-7,0 0 0,0-3-2,0 3 2,0 0-1,1-1 3,-1 1 0,0-3-1,0 3 2,1-2-5,-1 2 1,0 0 1,1-5-1,-1 3 0,0 0-2,0 2 2,1-4 4,-1 4-2,1-4 4,-1 3-5,0 1 5,1-3-5,-1 3 1,0-3-1,0 3 0,0-2 0,0 2 1,0-3-1,0 3-1,0 0 4,0-3-4,0 3 5,0-2-1,0 2-6,0-4 6,0 1-4,0 3 0,0-3 0,0 3 3,2-4 0,-2 3 1,1-2-2,-1 1 3,0 2 1,1-3-3,-1 3 4,0-3-1,0 3-5,0-3 1,0 3 6,0 0-5,1-3 3,-1 3 0,0 0-4,0 0 2,0-3 2,0 3-4,0 0-4,-1-4 4,1 4-2,0 0 4,0-2-4,0 2 3,0-3-1,0 3 1,1-5-4,-1 5 5,0-3-4,1 2-1,-1 1 5,-1-3-3,1 3 1,1-4-1,-1 4 6,1-2-3,-1 2 0,0-3 3,0 3-3,0 0-2,0 0 4,0-2 0,0 2 0,0 0 1,0 0-3,0-4 1,0 4 0,0 0-3,1-3-1,-1 3 3,0-2 1,0 2-3,0 0-1,0-3 3,0 3-3,-1-3 0,1 3 4,0-3-6,0 3 5,0 0 0,1-2-2,-1 2 0,0 0 0,-1-3-1,1 3 1,0-4-2,0 4-1,1-2 2,-1 2 8,0 0-9,0-4 8,0 4-6,0-1 2,0 1-5,0 0 2,1-3 0,-1 3 2,0 0 0,0 0 4,0-2-1,0 2 1,0 0 1,0 0 0,0 0-2,0 0 0,-1-3 1,1 3 1,0 0-2,-1-3-3,1 3 4,0-2-5,0 2 5,0 0-4,0 0 3,-1-4-5,1 4 2,0 0-1,0 0 2,0 0-1,0 0 0,0 0 0,0-3-2,0 3 3,0 0 0,0 0 1,0-3-2,0 3 2,0 0-4,1-3 2,-1 3-1,0 0 0,0 0 1,0-3-1,0 3 0,0 0-2,0 0 3,0 0 1,0-2-3,0 2 2,0 0-1,-1-3 0,1 3-2,0 0 3,0 0 0,0 0 1,0-2-4,0 2 2,0 0-1,-1-3 3,1 3-3,0 0 10,-1-3-7,1 3-1,0 0 0,0 0 1,0 0 1,1-3-1,-1 3-3,0 0 1,0-3-1,0 3 2,1-3-2,-1 3-1,0 0-4,0 0 6,-1-4-3,1 4 2,0-3 1,-1 0 3,1 3 5,0-4-9,0 4 6,0-4-7,0 2 5,0 2-5,0-3 7,0 0-7,0 2 2,0 1-6,0-4 3,0 4 1,0 0-2,0-4 3,0 4-1,0 0-1,0-3 4,0 3-1,0-1-1,0 1 1,0 0-2,0 0 1,0-3-1,0 3-1,0 0 10,0-3-12,0 3 7,0 0-3,0-3 0,0 3-3,0 0 0,0-4 3,0 4-1,0 0 3,0-3-5,0 3 1,-1-2-1,1 2 3,1-3 0,-1 1 0,0 2 1,2-4 1,-2 4 1,0-4-4,0 4 1,0-2 0,0 2 2,0-4-1,-1 3-4,1 1 3,0 0 1,0-4-2,0 4 1,0-5 2,0 3-2,0 2 2,-1-2 0,1 2-9,0-4 7,0 1 1,0 1 0,0 2 2,-2-5-3,2 3-1,0 2-1,0-3 2,0 3-3,-1-4 8,0 2-6,1-1-1,0 3 0,-1-4-1,0 1 2,1 0 5,0 3-4,-1-4-5,0 2-1,0-1-5,1 3-3,-1-3-5,1 0-10,-1 1-8,1 2-16,-1-4-19,1 1-22,0 0-31,-2 2-19,2-2-27,0-1-21,0 4-39,0-3-36,-2 1-38,2 0-68,0-1-238,0 0-661,0-1 293</inkml:trace>
  <inkml:trace contextRef="#ctx0" brushRef="#br0" timeOffset="48902.0795">9117 6463 54,'-2'-2'131,"2"2"-10,0 0-11,-2-1-6,2 1-5,0 0-6,0 0-7,-2-2-3,2 2-3,0 0-8,0 0 4,0 0-8,0 0 2,0 0-1,0 0 3,0 0 1,0 0-1,0 0-2,0 0 1,0 0 2,0 0 1,1-4 3,-1 4 0,0 0-1,0 0-2,0 0-4,0 0-2,0 0 0,0 0-3,0-3-3,0 3 6,0 0-10,0-3 0,0 3 2,0-3-3,0 3-1,0 0 1,2-3-1,-2 3 6,0-3-3,0 3-3,0 0 3,0 0 2,-1-3 3,1 3-1,0 0-3,0-2-4,0 2-4,-1-2-1,1 2-7,0-5-2,0 5-3,0-2 5,0 2-2,-1-2 2,-1-2-4,2 4-3,0-2 4,0 2-4,-2-2-9,2 2-3,0-3 9,-2 1-4,2-1-9,0 3-1,-2-3 2,2 3-3,-1-2-7,0 0 2,0 0 0,1-1 0,0 3 0,-4-3 1,3 2 1,-1-2 0,2 3 0,-2-2 8,2 2-9,-2-3-2,2 3-2,-1-2 3,1 2-10,0 0 10,-3-1-7,3 1 4,0 0 2,-2-1-2,2 1 2,-1-3-6,-2 2 4,3 1-3,-4-2-4,4 2-5,-2-5 9,0 5-8,2 0 4,-3-1 10,3 1-19,-4-1 12,1 0-7,3 1 4,-4-2 1,4 2-8,0 0 1,-3 1 21,3-1-18,-2-2-2,2 2 0,-4-2-3,1 1 2,3 1 1,-5-1-2,3 0 6,-1 1-3,-1-3-2,2 2-2,-1 0 2,0 1 3,0-2 0,0 1 1,-1 1-3,2-2 5,-1 2-10,3 0 8,-5 0-2,5 0 2,-4-1-6,4 1 8,-4-1 2,4 1-4,-2-1 3,2 1-4,0 0-3,0 0 2,-5 0 2,5 0-4,-3-1 0,1 0 2,2 1-4,-6-1 5,3 1-3,-1-1 5,4 1-7,-7 1 4,5-1-3,2 0 5,-3-1-5,3 1 3,-5-1 10,5 1-12,-4 0 2,0-1-5,4 1 8,-5-1-3,2 1-5,3 0 11,-6-2-5,3 2-4,-1-1 3,4 1-2,-6 0 1,3 0-3,-1-1 16,0 1-15,1 1 17,3-1-12,-6-1-8,6 1 3,-5 0 1,3-1 1,2 1-2,-6 0 6,3 0 0,3 0 9,-3 0-7,3 0-8,-4 0 5,4 0-7,0 0 4,-4 0 1,4 0-2,-5 0 3,5 0-1,-5 0-4,5 0 4,-4 0-2,4 0-2,-4 0 8,4 0-6,-5-1 4,5 1-4,-5 0 7,5 0-4,-2-1 2,2 1-4,0 0 1,-5 0 6,5 0-10,-4 0 13,4 0-15,-5-1 6,2 2-4,3-1 3,-6-1 3,4 1-3,-1-1 0,3 1 3,-4 0-2,4 0 2,-5-2 2,2 1 2,0 1 0,-1-1-4,4 1 2,0 0-5,-6-1 7,6 1-4,-3 0-9,3 0 5,-4 0 2,4 0-2,-5 0-4,5 0 4,-5 0 4,5 0-7,-4 0 5,4 0 0,-4 0 1,4 0-4,-5 0 5,5 0 1,-5 0-1,5 0-4,-6 0-4,6 0 3,-5 0 4,3 0-5,2 0 9,-3 1-6,3-1 5,-3 1 1,3-1-8,-3 1 2,1 1 3,-1-1 12,3-1-12,-5 1 0,3-1-5,2 0 3,-3 2-2,-1-2 1,2 1 4,-1 0-7,1 0-2,0 1 2,-1-1 6,0 0-1,1 0-2,2-1 1,-4 1-2,4-1 1,-2 1 1,2-1 0,0 0-2,-4 2 5,4-2-2,-4 0-3,2 1 0,0 0 0,2-1 0,-4 1 3,4-1-1,-3 2 7,1-1-13,2-1 4,-5 2 5,3-2-8,-1 1 13,0 3-10,1-3 8,-1-1 1,-1 2 2,1 0 0,1 0-1,0-1 3,-1 1-10,1-1 4,0 1 5,-1-1-4,1 1-3,0 1-2,0-3 4,-1 3-1,1-3 1,-1 2-2,1 1-3,0-2 3,0 2 2,0 0-1,-2-2 0,2 2-3,-1-1 1,2 1 0,-3-1 5,1 0-7,1 1 8,-1-1-5,1 1 9,0-1-8,0-1-4,1 1-1,1-2 1,-3 3-1,1 0 8,1-2-8,0 1 4,-1-1-3,0 2-3,2-1 12,-2 0-7,0 0 0,1 1 2,-3 1-1,3-1 6,-1 1-6,0-1-2,0 0 5,-1 1-1,2-1 0,-2 0-9,1 2 6,0-2-4,0 0 5,-1 0 2,1 1 4,0-1 2,1 0 0,-1-1-10,0 1 10,1 0-6,-1 1 0,0-1 1,1-1 1,0 0 3,0 2 3,0-1-6,1 0 4,0-1-2,-1 3 4,-1-3-1,2 1-4,0 1 7,-1-1-1,0 0 1,1 2-2,-2-3 1,1 1 12,-1 0-21,1 0 13,0 1-14,0 0 4,0-1-4,-1 1 3,1-1 0,1 0 1,-2 0-2,1 1-1,0-1 0,1-1 3,-1 0 0,1 2-6,-1 0 4,1-1-1,-1-1 2,1 1-1,-1 0 5,1-1 0,0 2-1,-1 0 0,1-3-4,0 2 2,0 1-2,0-2 0,0 1 1,0 0 0,0 2-1,1-3-4,-1 1 7,1 0-2,0 1-2,-1-1 0,1 1 1,0 0 0,-1 0-3,1 0 3,0-1 2,-1 0 0,2 1-2,-1-2 5,0 2-2,-1 0-3,1-1 8,0 1 3,-1 1-4,1-1-2,-1 1 5,2-4-6,-1 2 1,0 0-2,0 1-1,-1-3-1,0 2 3,2-2-6,-1 3 3,0-1-3,2-1 1,-3 3 2,1-2 6,1 0 1,-1 2-3,1-2-2,-2 1 2,2-1 0,-1 0 1,-1 1-4,2 1 2,-2-2-2,2 1-1,-1-1-2,-1 0-2,0 2 3,2-3-4,-2 1 4,0 0-4,2 0 2,-2 1 4,2-1 1,-2 1-4,2-2-3,-1 1 1,1 2 2,-1-2-2,0-1 1,-1 1 4,0 1-3,3-2 0,-3 1 3,1 1 0,-1-1-1,3 0 1,-3-1-1,0 0-3,2-1-2,-2 2 4,0-3-3,3 5 3,-3-2-2,1-1 0,-1 0-2,2 1-1,0-1 7,-1 1-4,0 0 1,-1 0-3,1-1 1,0 1 1,0 0-1,0-1 1,-1 1-1,1 1 4,0-2-3,-1 1 2,2 0-2,-1 0 0,-1 0 0,1 1 0,1-1 2,0-1-2,-2 3 5,2-3-2,0 0 0,0 2 2,-2-1 0,2-1 0,0 1 0,1-1-4,-1 0 2,1 0-5,-1 1 3,-1 0-1,1 0 0,0-1 3,-1 1-2,3-1-4,-3 2 1,0-1 3,1-1-4,-1 1 0,1-1-1,-1-1 2,2 1 1,-3 1 0,2-2-3,0 1 8,0 0-6,-1 1-1,1-1 0,-1 0 0,0 1 1,2-1-3,-2 0 3,0 0-1,1 2-2,1-3 2,-1 3-4,0-1 2,0 0 0,0-1 3,1 1 0,-2 0 1,1-1-5,0 1 2,-1-2 2,0 0 4,1 2-5,-2-2-1,2 1-1,-2 0 4,2 0-5,0-1 1,-1 2 3,1 0-2,0-1 0,0 1 3,-1-1-4,1 1 2,0-1-2,0 1 1,0-2 1,1 1-1,-2 1 2,1-1-2,0 1 0,0-2 1,0 1-2,-2-2 2,1 2-3,0 0 1,0-1 1,-1-1 1,0 0-1,3 2 1,-2 0-3,-1-2 0,3 2 1,-1 0 3,0-1 0,0 0-1,0 0-1,-1 1 1,3 1 0,-3-2 1,1 1-3,0 1 1,0-1 0,1 1 5,-1-2-5,1 0-1,-3 1 3,3-1-1,0 1 1,-1-1 0,1 1-1,-1-1-3,1 1 1,-1-1 3,2 1-7,-2 0 6,0-1 1,1 2-2,0-2 0,-2-1 2,4 2 1,-3-1-2,-1 1-1,-1-2 0,4 1 0,-1 1-3,-1-1 5,0 1-3,0-1 3,0-1 1,-2 0-3,5 1 0,-4 1 1,0-1-1,-1-1 1,4 2-1,-3-2 1,3 1 1,-3 1 1,3-2-4,-3 2 0,1-1 4,1-1-1,-1 2 1,0-1-3,-2-1 2,5 0-2,-4 2 0,2-2 0,-1 1 1,1-1 1,-3 0-1,5 3-2,-3-3-1,0 0 2,2 1 1,-4-1-2,5 1 1,0-1 1,-3 1-3,2 0 5,-3 0-4,-1-1-1,4 1 1,-1-1 2,0 2-3,0-1 5,1-1-2,-1 0 0,-3 0-2,3 2 2,0-2 2,-3 0-6,5 1 4,-2-1 2,1 0 0,-4 0-3,6-1 2,-3 2-3,-1-2 2,2 1-1,-4 0 0,0 0 2,5 0 1,-3-1-1,-2 1 2,4-1-1,0 1 5,-2 1-4,-2-1-2,5-2 0,-2 1-1,-3 1 7,5-1-7,-3 0-1,0 0-1,0-1 2,-2 2-1,7 0-1,-4-2 2,-1 2-2,-2 0 0,4-1 1,-4 1 1,2-1-2,-2 1 4,5-1-2,-2-2-1,-1 2-2,0 0-1,2 0 2,-2 0 2,1-1-2,-1 0 3,0 1-4,1 1 2,0-2 1,0 1 1,-1-1-1,1 1 0,0 0-1,-1-1 1,0 1-1,1-1-3,1-1 10,-2 2-8,1-1 1,-1 1 2,0 0 0,-2 1-3,4-3 0,-1 3 1,-2-2-2,2 1 3,-1-1-2,0 0 1,-2 2 0,3-1 0,-2-2 0,2 3-1,-1-2-1,0 0 0,0 0 3,0 1 0,1 0-1,0-2 0,0 2 0,-2 0-3,3-1 0,-4 2 3,3-2-1,-1 2 1,0-1 1,1-1-1,-3 2-3,3-3 5,-1 3-1,1-2-3,2 1 1,-3-1 1,0 2 1,-2 0 0,3-2-1,-3 2 1,2-3 2,0 3 3,-2 0-5,3-2 0,-3 2-1,4-2 1,-1 1 4,-2-2-5,2 3 0,-3 0 0,2-2 0,1 1 2,-1 0-1,-2 1 1,3-2-3,-1 1 2,0-2-1,-1 2 6,-1 1-6,2-2 1,0 0-3,-2 2 4,2-2-2,0 1 0,-2 1-4,2-5 6,-1 4-3,1-2 1,0 0 0,-1 2-1,0-1 1,1 0-2,0 0 2,0 0 0,0 0-1,0-2 1,-2 3 1,2-2 0,0 0 0,1-1 3,-2 2-3,0 0 1,2-1 3,-2 1 2,0 0 0,1 0-4,0 1 0,0-3 0,1 2 0,-1-1 0,0 1 1,0-1-2,0 0 0,-1 1 1,1-2 1,-2 2 0,2 0 0,0-1-2,-1 1 0,2-1 0,-2 0-1,0 0 4,1-1-3,-2 1 0,2 1-2,-1-1 4,0 0-2,1 0 0,-1 0-3,0 0 2,0-1 4,1 1-4,0 0-4,-1-3 3,1 4 0,0-2 2,0 1-4,0-2 3,0 0-2,-1 2 2,1-2-1,0 2 2,-1-2-2,0 2 0,0-2 3,1 2 1,-2-1 0,2-1-2,-2 2 2,1-2-2,1 1 6,-2-2-2,0 1-3,1 2 3,0-1-3,0 2-1,0-5 0,-1 4 2,1-2-1,0 0 0,0 0-2,-1 0 1,0 1 0,1-1-1,0 3 0,-1-3 0,1 2 2,0 0-2,0-1-1,0 0 2,0 0-1,0 0 1,0 0 0,0 0-1,-1 1 2,1-1 2,0 0-2,-1 1 0,1 1-1,-1-3 2,0 2-1,0 0-1,1 1 3,-1-2-4,0 2 2,0-1 0,0-1-1,0 1-3,0 3 3,0-3-1,0 0 1,0 1-1,0 2-1,0-3 3,0 3 0,0-4 0,0 2 1,0 2-2,-1-5 0,1 3 4,-1 0-5,0 0 1,1 2 3,-1-4 3,1 2-1,0 2-2,-1-5 2,1 3 1,0 2-2,0 0 1,0-4-2,0 3 5,0 1 4,0-3-1,-1 0-6,1 3 1,-1-2 1,1 2 1,0-4-4,0 2-1,0 2 1,-2-4-2,2 4 1,0-3-2,0 0 1,-1 1 2,1 2-5,0-5 2,-1 3-1,0-1 1,1 2 0,-1-1-2,1 2 1,0-5 1,0 5 0,-1-4 2,1 4 1,-1-2-1,1 2-2,-1-4 1,1 4 1,0-2-1,-1 0-3,1 2 2,0 0 1,-1-4-2,0 2 0,1 2-1,0-4-1,0 4 2,0-4 0,0 2-2,0 2 0,0-5-1,0 3 2,0 2 0,0-4-1,0 4 0,0-4 2,0 3-3,0-1 1,0 2-1,0-3 2,0 3 1,1-3 0,-1 3-2,0 0 2,0-3 0,0 3-1,0-3 0,0 3-1,-1-3-1,1 3-1,-1-2 0,1 2 2,-1-4 6,1 4-5,1-3-1,-1 3-2,-1-4 0,1 2 3,0 2-1,0-3 1,0 3-3,-1-2 3,-1-1 1,2 3-3,-1-3 1,0 1-1,1 2 2,-1-5 1,0 4-2,1-1 4,0 2-7,0 0 4,-1-3-3,1 3 1,-1-2 0,1 2-1,-1-2 2,1 2 0,0 0-2,0 0 1,-2-3 1,2 3 0,0 0 0,0 0 1,0-2-1,0 2 1,0 0-1,-2-3 1,2 3-1,0 0 0,0 0 0,-1-2 1,1 2 0,0 0-1,-1-2 0,1 2 1,-3-2 1,3 2-5,0 0 4,0-2 0,0 2 2,0 0-1,0 0-1,-2-2-1,2 2 1,0 0 1,0 0 1,0-3-2,0 3-2,0 0 2,0 0-4,-1-2 1,1 2 2,0-3-1,0 3-1,-1-2 3,1 2-1,-1-4-1,0 2 3,1 0-3,0 2 2,-3-2-2,3 0 0,0 2 1,0 0 1,-2-3-4,2 3 2,0 0 1,0-3-1,0 3 4,-2-1 1,2 1-5,0 0 7,0 0-5,0 0-5,-3-2 4,3 2 0,0 0 2,0 0-4,0-2 4,0 2-4,0 0-1,-2-3 0,2 3 2,0 0 0,-1-3 1,0 2-2,1 1 0,-2-2 3,2 2-2,-1-2 0,-1 1 6,2 1-4,-2-2-1,2 2-1,-3-2 3,1 1-4,2 1 2,0-3-3,-2 1 3,2 2-3,-1-3 1,1 3 2,-3-3-1,2 2 1,1 1-3,-2-3 8,2 3-3,-2-2-1,2 2 0,0 0 1,-3-1-3,3 1-2,0 0 4,0 0-3,0 0 3,0 0-1,-1-2-1,1 2-2,0 0 1,0 0 4,0 0-4,0 0 1,0 0 1,0 0 0,0 0 0,0 0 0,-3-1-3,3 1 1,0 0 4,0 0-3,0 0 1,0 0 0,0 0-2,0 0 3,0 0-2,-2-1 4,2 1-4,0 0 1,0 0 0,0 0 3,0 0-5,0 0 1,0 0-1,0 0 4,0 0-3,0 0 1,0 0 0,0 0-1,0 0 0,0 0 5,0 0-6,0 0-1,0 0 0,-4 0 3,4 0 0,0 0 5,0 0-7,-2-3 3,2 3-2,0 0 3,0 0-3,0 0 2,-1-1-2,1 1 1,0 0-1,0 0 2,0 0-2,0 0 2,0 0-4,-3-2 2,3 2 1,-2-1-1,2 1-1,0 0 2,-4-1-2,4 1 1,-1-1 0,1 1-3,-2-2 3,2 2 1,0 0 1,-3-3-2,3 3-1,-3 0 2,3 0-1,0 0 2,-3-2-1,3 2 0,0 0 0,-3 0 0,3 0-2,-2-2 1,2 2 2,0 0-2,0 0 1,-2-1 2,2 1-1,0 0 0,-2-3 0,2 3-4,0 0 4,0 0-1,0 0-2,-4-1-2,3-1 6,1 2-3,-3-1 0,1 0 1,0-1-3,2 2 0,-2-3 1,-1 1-1,1 1 0,2 1 1,-3-3-2,3 3 1,-3-2-7,0 0-4,1 0 2,-1 0-8,-1-1-5,2 0-8,-1 2-13,-1-3-16,-1 1-24,0 1-33,1-1-34,-3 0-19,3 1-39,-1-1-48,0 2-48,-1 1-59,3-2-73,-2 1-258,1-1-753,0 0 334</inkml:trace>
  <inkml:trace contextRef="#ctx0" brushRef="#br0" timeOffset="55014.3283">11163 7521 211,'-2'-3'242,"-1"3"-14,3 0-19,-2-2-13,0 0-10,2 2-11,-1-3-11,1 3-11,-2-4-10,0 2-9,2 2-10,0-3-7,0 1-3,-2-1-5,2 3-5,0-4-4,0 4-3,-2-3-1,2 0-10,-1 2-8,-1-2 2,2 1-12,-2-1-7,2 1-3,-1-1 3,0 1-5,0-2 1,-1 2-3,1 0 0,0-1-12,-1 0 0,0 0-5,0 0 2,1 0 4,-1 0 7,0-1-5,0 2-5,-1-1 0,1-2-3,-3 0-4,3 2-5,-2-2-1,0 1 0,0-1-6,0 2 2,1-1-3,-1 1-1,2 0-3,-2 0 0,2 1 7,-1-1 4,1 0-3,-1 1 0,1 0-9,-3 0 2,2 0-4,0 0 4,-1-2-8,-1 2 4,3-1-4,-2 0 2,0 1-5,-1-1 3,0 1-6,1-2 5,1 3-3,-1-1-4,1 1 9,0-1-1,0-1-4,-2 3-2,2-3 1,-1 1 5,0 1-4,-1-2 0,1 0 1,0 3-3,0 0-2,0-1 3,1-2-4,0 1 4,1 2 2,-2-1-5,1-1 7,0 2-3,3 0-3,-6-1-3,3 1 4,0 0-1,3 0-6,-5-2 11,5 2-9,-5 0 10,1 0-9,0 0-4,1 0 9,-3 0 1,1 0-6,0 0 0,1 0-2,-1 2-2,1-2 9,0 0-3,0-2 2,4 2 1,-7 0-1,3 0 4,0 0-7,4 0 0,-6 0 4,4 0-5,-1-2 8,3 2-3,-4 0-10,4 0 8,-5 2-3,1-2 0,2 0 2,-3 0-5,5 0 16,-7 0-13,3 0 4,0 2-4,1-4 5,3 2-4,-5 2-1,3-2 2,2 0 3,-5 1-4,1-1 3,2 0-2,2 0 8,-7 0-7,4 1-5,3-1 0,-4 0-2,4 0-2,-5 1 5,1 0 1,1-1-1,-1 0 3,-1 2 2,0-1-6,-1 0 5,2 1-7,-2-2 7,1 2-5,0-1 2,-1 2 6,1-2-5,1 1 6,-1-2-4,-1 0 2,2 2-7,1-2 3,-2 1 3,5-1-3,-5 0-2,3 1-1,-1 1 2,-1 0 1,0-1 1,2 1-4,-1-1-2,0 2 3,0-2 5,0 1-3,0 1-4,1-3 6,-2 2 3,1 1-5,0-1-6,0 0 9,0 1-1,1-2-3,-1 2 0,0-1 7,1 0-7,0 0 0,0 1-4,0-1 4,0 1 1,-1 0 2,1 0 4,0-1-10,0 2 2,1-1 1,-1 0 1,-2 2 6,4-2-8,-3 1 6,-1 0-2,2 1 3,0 0-3,-1-2-3,1 1 5,-1 0-1,1 1-7,0-1 3,2 1 1,-2-2 5,-1 3 1,1-1 2,-1-1 1,1 1-7,0-2 4,0 3 15,0-1-19,0 0 1,0 0-1,1-1 3,-2 1 2,2 0-4,0 2 3,-1-3 8,1 4 1,-1-3-2,2 2-2,-1-2-2,-1 0-1,2 0 3,-1 2-3,1-3 3,0 2-6,0-2 1,-1 1-2,0-1 2,1 0-1,1 2-1,0-1 4,0 0-1,0 2 2,1 0-4,-1-1-1,-1 0 5,2 1-4,-2-1 0,1 0-4,0 0 2,-1-1 2,0 1-3,1 1 3,-1-1 2,1-1 1,-1 2-4,0-4-1,0 4 9,2-4-8,-1 3 5,0-1 6,0 2-2,0-4 1,1 5-3,-1-5 3,0 3-3,1 0-5,-1-1 5,0 1 1,1-1-1,0 2 0,-1 0-2,-1-1-3,1-1-1,0 1 0,0-1 1,0 1 2,0-2 0,1 2-5,-2-1-1,2 0 2,-1 1-4,0-2 6,1 0-4,-1 0 5,1 0-1,-1 0 8,1 0-11,0 1 2,0 1 3,2-1-1,-1 0 2,-1 0-5,2-1 4,-3-1-1,2 3 0,0-2 0,0-1-3,-2 2 2,0-1-3,2-1 3,-1 1-2,0 0 4,0-2-5,0 1 2,0 2-2,-1-3 3,1 1 7,0-1-8,0 1 9,0-1-9,0 1-3,0 0 3,1-1-5,-1 1 3,1 0-1,-2-1-1,2 0 0,-1 1 4,1 0-2,-1 0-1,1 0 1,0 0 8,-2-1-11,2 1 0,0-1 2,-1 2 2,2-1-2,-1 0-1,0-2 4,1 3 3,1-1 2,-1-1 3,2 0-3,-1 1 1,0 0-4,1 0 4,-1-2-2,1 1-2,-2 1 0,0-2-1,0 2 0,0-1 7,2-2-2,-2 3 1,-1-3-4,2 2 1,-1-1 0,0 0-2,-1 0 1,0 0-1,3-1-3,-3 2 0,1-1 5,-2-1-2,4 0 5,-2 1-3,0-1 0,1 0 2,0 0-5,-1 0 0,0 0 1,0 2-4,0-4 3,0 2 7,2 0-13,-1 0 4,-1 0 1,1 0 4,0 0-9,0 0 1,-2 0-2,1 0 9,-1 0-10,-3 0 3,7 0 3,-3 0 6,1-1-8,1 1-3,-1 0 1,0-1 0,-1 1 2,1-2-3,-3 2 2,4 0-2,-3-2 0,2 2 4,-1-1-1,-1 0-2,1 0 0,-1 0 2,1-1 0,0 1 3,-1 1-3,0-2 1,1 2-2,-2-1-1,2-1 0,-1 1 0,0-2-2,1 1 2,-2 1-1,3-1 3,-3 1-1,3-2 5,0 1-6,-2-1-2,1 2 1,0-2 1,0 1 3,-1-1-1,1 2-2,-1-1 0,0-1 1,0 2 0,-1-1 0,0 1-3,1-1 3,-3 2 0,3-1-4,-1 0 5,-1-1-3,2 0 3,-2 0-4,1 1 1,1 0 1,-1-2 0,1 1 3,-2 1-6,1-1 6,0 1-3,-1-1 9,2 0-9,0-1 0,-1 1 2,-1 1-3,1-1 4,0 0-2,-1 1-1,1-2-3,0 1 2,0 0 2,-1 0 1,1 0-4,0 0 2,1 0 3,-1-1-4,-1 1 2,1-2-2,1 2 2,-2 0 2,1-1-1,1 0-1,-1 1-4,0-2 2,0 2 1,1-1 1,-1 0-2,0 1 5,0-1-1,0 0-1,0 0-2,-1 1 5,1-1-2,0 0 4,-1 1-5,1 0-2,-2-1 1,2 0 1,-2 1-3,2-1-1,0 1 1,-2-1 2,1 1-1,1-2-2,-1 2 4,0-1 6,-1 1-9,2-1 0,-1 0-2,1 0 3,-1 1-2,0-2 3,-1 2-4,2 0 3,-1 0-1,0 0 3,0-1-2,0 1 0,0 0 1,-1 2-2,2-3 0,-1 2 2,-1 1-3,2-4 4,-2 4-5,0-3 4,0 3 1,0-2-1,0 2-2,1-3 1,-1 3-2,1-3 2,0 1 2,-1 2-2,1-3-2,-1 3 4,1-4-2,0 4-1,-1 0-1,0-4 3,0 4 1,1-3-5,0 1 4,-1 2 0,0-3 1,0 3 5,1-3-9,-1 1 2,0 2-2,1-2 2,-1 2 0,1-3 0,-1 3 1,0-5 1,0 5-1,0-1-1,0-1-3,0 2 4,0-5 7,0 4-8,0 1-3,-1-5 4,1 2-2,0 0-1,0-1 2,1 1-3,-2 0 0,2 0-2,-1-1 3,0 2 5,2-3-5,-2 1 1,0 2-1,0-1 2,1-1-1,-1 2 1,0-1 0,0 2-1,1-3 0,-1 4 0,1-3 2,-1 3 1,0-3-6,0 0 3,0 1 4,0 2-1,0 0-2,0-5-1,0 5 2,0-3 2,0 3-2,0-3 0,0 3 1,0-4-2,0 3 1,0 1-4,0-5 2,0 3-1,0-1 2,0 3 0,0-3 2,0 3-1,0-3-3,0 2 0,0 1 1,0-3 1,0 3 1,0 0-2,0-4 1,0 4-1,0-2 4,0 2-3,0 0 0,-1-3 2,1 3-3,0 0 0,0-5 2,-1 4 5,1 1-7,0-5-1,0 4 4,0 1 2,-1-4-3,1 4 2,0-3-6,0 3 9,0-3-7,0 3 0,0-4 0,0 3-2,0 1 0,0-5 2,0 4 2,0 1-6,0-5 2,0 5 2,0-2 2,0 2-1,0-3 2,1 2-1,-1 1-3,0-4 0,0 4 0,-1-3 4,1 3-4,0-5 2,0 4 0,-2-2 2,2 3-3,0-4 0,0 2 2,0-1 2,0 3-5,-1-6 3,1 3-3,-1 1 1,1-2 3,-1 1-5,1 1 1,0-1 1,-1-1 0,0 0-5,1 2-7,-2-2-11,0 1-13,0-1-13,-1 0-15,-1-1-25,1 1-41,-1 0-31,-1-1-26,0 3-52,-1 0-41,1 0-46,-1 0-81,-1-1-222,2 3-681,0-3 303</inkml:trace>
  <inkml:trace contextRef="#ctx0" brushRef="#br0" timeOffset="59943.0949">9476 8922 207,'0'0'255,"0"0"-4,0 0-7,0 0-13,0 0-6,-6-5-14,6 5-7,-1-3-13,1 3-3,0 0-13,0-3-11,0 3-11,-2-5-5,2 4-14,0 1 3,-1-3 1,1 0-22,0 1 7,0 2-17,-1-4-8,0 0-15,1 3-7,0 1-4,-1-6-4,-1 5 2,2-1-3,0 2 4,-2-3-2,2 3-2,0-1-3,0 1 2,-2-4-2,2 3-4,0 1-1,-1-3 0,1 3-6,-1-2-3,0-1 0,1 1-4,0 2-1,-1-5-8,0 2-3,-1 0-1,1 0-7,0 0 2,-1 0-4,1 0 3,-1 2-5,0-2-2,1-2-3,-2 3 8,0-1-14,1 1 0,-2-1 1,1 1-1,0-2-2,-1 2-1,1 1 2,1-2-7,-1 0 4,-1 2 1,2-2-2,0 2-4,-3-4 0,3 3-1,0 0 5,-2 0-3,1 0-1,0 0-2,-1-1 4,0 0 0,1 1-5,-1 0 2,-1-1 2,3 1-2,-3-1 0,0 2 3,1-1-3,1 1 3,-1-1 3,1-1-9,-1 3-1,1-2 8,-1 2-7,1-1 0,0 0 4,-1 0-3,2 0 1,-1-1 0,2 2 3,1 0 0,-5-3 0,3 2-2,2 1 0,-5-1 0,3-1-2,-1 1 9,-1 1-13,2-2 5,-3 1-2,1-1 2,-1 0-1,2 1-2,-3 0 0,1-2 5,0 3 6,1-1-6,0 0-3,0 0-3,0 1 6,1-3-4,-1 3 3,0 0-3,2-2-4,-2 1 9,1 0-3,-2 0-3,3 1 1,-1-1 3,-1 0-1,4 1 1,-5-2-1,2 2-2,0-1 4,0-1-4,-2 1 3,3 0 6,-2 0-7,-1 0-1,0 0-2,1 1 12,1 0-9,-1-1-1,1 0 0,0 1 7,3 0-9,-5-3 11,3 3-12,2 0 1,-5 0 2,5 0 0,-5-1-3,3 1 2,2 0 3,-5-1-1,2 0 3,3 1-5,-5-2 3,2 2-4,0-1 2,-1 1 1,-1-1 0,3 1-2,-3-1-1,2-1 2,-1 2 1,2-1 0,-2 0 2,4 1-4,-5-1 9,2 1-9,3 0 9,-6-1-8,6 1 8,-4 0-5,2-1-7,2 1 0,-5 0 5,5 0-2,-5-3 2,5 3-3,-5 2 3,2-2-2,3 0 4,-5 0-4,5 0 0,-4-2 0,4 2 1,-6 0-3,6 0 2,-5 2 4,3-2-4,2 0 3,-5 0 7,5 0-10,-4-2 0,4 2 2,-4 0-4,4 0 3,-3 0 3,3 0-5,-4-1 3,4 1-3,-5 0 1,2 0 4,3 0 1,-5-2-3,5 2-5,-5 2 8,3-2-4,2 0 4,-6 0-6,6 0 6,-5 1-5,3-1 4,2 0-2,-5-1 0,5 1-2,-4 0 4,4 0-4,-3-2 3,3 2-4,-5 2 2,3-1 2,2-1 0,-4 0 0,4 0 0,-4 2-3,2-2 1,-1 1 0,3-1 0,-4 2 12,1-2-14,2 2 2,-2-1 0,2 1-4,1-2 2,-4 3 1,4-3 0,-3 0-2,3 0 1,-4 4 5,3-3-5,-1 3 6,0-3-1,-1 1-1,2-1 2,-1 1-2,0 1-4,0-1 1,0 0 0,0 0-1,0 1 2,0 0 1,-1-1 0,1 0-4,1 1 4,0-1 1,-1-1-1,1 2 1,-1-1-3,-1 1 3,1-2 5,0 1-5,0 0 1,2 1-4,-2-1 1,0 1 5,-1 0-4,1 0-1,1 0 4,-1 0 0,0 0-5,0 0 2,0 1 1,1 0-3,0-1 2,-2 0 4,2 0-1,-1 1-1,0 0-2,0-1 0,0 2-3,2-2 6,-2 3 9,2-2-11,-2-1 1,1 2 0,-1-2 1,1 2-3,-1-2 2,0 0 2,1 1-4,0-1 3,0 0-3,0 0 0,0 0 0,1 1 10,-1-1-14,-1 0 6,1 0-2,-1 1 3,2-1-2,-1 1 1,1-1 0,0 1 1,-1 0-1,1 0 3,-2 0 0,2-1-6,-1 2 2,0-1-1,0-1 4,-1 1-3,2-1 2,-1 0 0,0 3-1,0-2 0,1 1-1,-2-1 5,2 1-3,-1 0-3,1 0 3,0 1-4,0-1 2,0-1 1,-1 0-4,1 0-1,-1 0 4,1 1 3,0-1-2,-2 0 7,4 0-9,-4 1 1,2-2 0,2 1 3,-2-1-3,0 2 0,0-1-2,1 0 6,-1 0 1,0 0-1,0-1 3,0 0 1,0 2-4,0-1-1,1-1 1,-1 1-2,0 0 1,1-1-2,-2 0 3,2 0-3,-1 0-2,2 1 1,-1-1-1,-1 1 3,1 0 4,0-1-3,0 1-2,0-1-2,1 0 4,-2 1-2,1-1-2,1 2 1,-1-2-1,0 0 0,-1 0-1,2 0-1,0 1 2,0-1 2,-2 1-1,3-1 0,-1 0 8,0 1-3,0 0-1,1-1-1,-1 1 2,-1-2 1,1 0 0,1 1-2,0 0 1,-1 1-3,2 0 7,-2-2-6,2 2 0,-1 0 5,1-1-3,0 1-3,-1-1 10,1 2-10,-2-4 1,1 2 0,-1 2-2,-1-2 2,2 1-3,0-1 4,-1 0-4,-1-1 2,3 0-2,-2 1 1,-1-2-1,1 2 3,1 0 3,0-1 9,-1-1-2,1 1-4,0 0-1,-1 1 3,0-1-2,-1 1-1,1-1 3,0 0-5,3 1 4,-3-1-3,0 1 0,2-1-1,-1-1-1,0 2 0,-1 0-1,2-1-2,-1 0 7,1-1-11,-1 0 9,-1 1-10,0-1 2,0 2 3,1-3 4,-1 1-3,1 0-3,0 1 4,-1-1-2,-1 2 0,3-2-3,-2 1 2,-1-1 4,3 1-2,-1 1-3,-1-2 6,2 1-2,-2-1-1,1 1 3,0-1-3,1-1 3,-2 3-1,3-3 1,-2 2 5,0 0-3,0-1-4,1 0 2,0 2 1,-1-1 0,1-1-2,0 1 0,0-2-1,-1 1 1,1-1-3,-1 0 2,1 2 1,-1-1-4,1 0 3,-2-1-3,1 0 6,-3 0-5,7 0 0,-5 1-2,0 0 2,-2-1-2,6 0-4,-3 1 3,-3-1 1,3 0 1,1 0 0,-4 0-1,6 0 1,-3 0 1,-3 0-3,4 0-2,-2 1 3,2-1 0,-4 0 2,6 0-3,-2 0 3,-4 0-1,6-1-3,-3 1 3,-3 0-3,5 0-2,-5 0 7,4 0-3,-2-1 0,-2 1 1,4-1-4,-4 1 4,0 0-6,4-1 4,-4 1 2,3 0-1,-1-2 4,1 2-3,1-2-1,1-1-1,-1 3-2,1-1 1,-2-1 1,1 1 8,0-1-8,-2 2 0,1-2-1,1 2-1,-2-2 3,0 1 1,-2 1-1,6-2-1,-3 2 1,-1-1 3,0-1-1,0 1-3,-2 1-1,3-1 2,-3 1-1,4-1 0,-4 1 1,3-2 0,-3 2-1,4 0-1,-1-1 3,-1-2-3,0 3-1,1-2 0,-1 1 4,0-1-2,0 1 3,0 0 0,0-1-1,1 1 1,-3 1-1,3-2-2,-3 2-3,3-1 2,-3 1 1,0 0 2,3-1-4,-3 1 2,1-3 0,-1 3 1,3-1 1,-2-1-1,-1 2-2,2-2 9,-2 2-9,2-1 0,-2 1 0,3-2-2,-3 2 3,2-3-3,0 2 4,1-1-2,-1 0 1,0 0-3,0 0 6,0 1-1,-2 1-2,3-4 1,-2 3-1,0 0 3,1-1-5,-2 2 5,3-1-3,-3-2-1,0 3 1,4-2-5,-3-1 5,0 2 0,-1-1 0,3 1 2,-1-1-2,0-1 0,0 1-2,-1 0 0,1 1 8,0-2-5,-1 1-5,0 0 3,2 1 4,-2-1-2,-1 2 1,0 0 2,2-1-3,-2 1 0,2-2 2,-2 2-3,0 0 1,1-4-1,-1 4 3,0 0-1,0 0-4,3-1 2,-3-2-2,2-1 2,-1 1-1,1 0 1,0 0 2,0 1-4,0 0-1,-1-1 3,1 0-2,0 1 3,-1 0-1,1 0 0,0 0 1,0 0-1,-2 0-1,0 2 2,2-2-1,-2 2-1,2-3 0,-2 3 2,1-2-3,-1 2 3,2-2-4,-2 2 2,0 0 5,0 0-4,2-2-1,0 0-1,-1 0 1,0 1-1,-1 1 3,3-2-2,-2-1 1,-1 3 0,1-3-2,1 1 3,-2 2 0,2-1 2,0-2-3,-1 1-2,-1 2 1,2-4-1,-1 4 0,-1 0 3,0-3 11,0 3-11,2-3 0,-2 1 0,0 2-2,2-2-1,1 0 1,-3 2 0,2-2 0,-2-2 6,2 4-5,-2 0 0,0-4-3,2 2 3,-2 2-1,2-4 2,-1 2 0,1 0-2,0 0-1,-2 0 2,2 0 0,-2 2-1,1-2 1,1-1 1,-2 1-3,2 0 2,-2 2 4,1-4-8,-1 4 6,2-2 0,-2 2-2,1-3-2,-1 2 3,0 1 1,2-5 3,-2 3-4,1 1-2,1-1 3,-1-1-4,0 1 2,0 0 0,0 0 0,0-2-3,-1 3 4,1-2-2,0 0 0,0 0 2,0 1-1,-1-1-1,2 0 3,-2 3-1,1-4 0,1 2-1,-1 1-2,-1-2 1,0 0 2,0 0 2,2-1-3,-1-1 0,0 2 2,0 1-2,0-3-1,-1 3 1,1-1 1,0 0-1,-1 0 0,1 1 0,-1 2 0,0-3 1,1 2-1,-1 1 10,0-5-12,0 5 1,1-3 0,-1 0 2,0 1-3,0-1 3,0 1 6,0 2 1,2-5 1,-2 4 2,0 1-1,0-5 1,1 3-3,-1 2-1,0-5 2,1 2-3,-2 0 6,1 3 1,0-5-2,0 4 1,1-2-2,-1 3-1,0-4 0,-1 1-1,1 3 3,1-4-3,-1 0-2,0 2-1,0 2 1,-1-5 0,1 2-3,0 1 1,0-1-2,0-2 0,-1 3 0,1 0-2,0-2 4,0 0-4,0 2 2,0 2-1,0-4-2,-1 1-9,0 1-10,1 2-15,0-3-20,0 3-21,-1-2-39,1 2-36,0-3-41,0 3-37,0 0-44,-2-2-41,2 2-49,0 0-47,-4 0-284,4 0-753,0 0 333</inkml:trace>
  <inkml:trace contextRef="#ctx0" brushRef="#br0" timeOffset="65930.019">9600 8947 180,'0'0'214,"0"0"-8,0 0-2,0 0-9,0 0-5,0 0-5,0 0-8,0 0-7,0 0-5,0 0-10,0 0-4,0 0-14,2-7-5,-2 7-9,0 0-12,0-3-9,0 3-7,0-2-10,0 2-5,0 0 2,0-3-6,0 3-6,0-3-7,2 0-2,-2 3 1,0-2-7,0 0-5,0 2 2,0-5-3,0 5 2,1-3-5,-1 3 6,-1-4-5,1 0 2,1 2-9,-1 0-7,1-3 6,-1 2 2,0 0-1,0 0-3,-1 0-2,1 0 0,0 0 8,0 0 5,-1 0-8,1 3 2,0-5-9,-1 2 5,1 1-7,1 0-1,-2-1-1,1 0 7,0 3-6,-1-4 1,-1 1 0,2 0-7,-2 2-1,1-2 1,1 1-4,0 2-1,-1-5 1,0 2-4,0 0-1,-1 1 3,2-1-2,-1 1 5,0-1 3,1 1-4,0 2 2,-2-4-4,2 4 7,-1-3-13,0-1 1,-1 1 0,1 1 0,-1 1 2,0-1 2,1 0-7,0-1-1,1 3 0,-2-2 4,1 0 0,-1 0-4,0 0-3,2 2 3,-3-4 0,2 2-2,0-1 2,0 2-4,-1-2-4,0 1 2,-1 0 4,1 0 2,0-1-4,-1 0 0,1 1 5,0 1 1,0-2-2,0 1 2,0-1-3,-1 0 0,0 2 6,1 0 7,0-2-2,-2 1 1,2-1-5,-1 1-1,1 0-1,0-1 3,0 2-9,-1-2 1,1 1 2,-1-2-3,1 3 2,2 1 1,-4-1-1,4-2-4,-2 2-4,-1-2 1,2 1 4,0 0-3,1 2 1,-4 0-1,4 0 1,-3-2-5,1-1-1,2 3 2,-3-1 1,3 1 0,-4-3 0,1 2-1,1 1 3,0-2-1,-1 1-1,-1-1 2,1 1-4,0-1 0,0 2 1,0-2 0,-1-1-1,1 2-1,0 1 2,1-3 0,-2 3 2,1-2-1,-1 0-3,0 2 1,-1-1 1,0 0-1,1 0 0,2-1 2,-1 2-1,-1-1-1,-1-1 0,3 2 0,-1-2 4,-1 1 0,1-1-2,-1 1 1,2-2-3,-2 2 3,0 0-3,0-2 4,2 2-2,-2 0-5,2-1 1,-1 1 5,-1-1 0,1 1 8,0 0-13,-1 0 3,1-1-3,0 1 0,0-1-2,0 2 2,1-3 4,-1 2 1,-1-2 1,2 2-3,-1-1-2,1-1 1,-1 1 0,-1 1-1,2-1 4,0 1-2,-1-1 0,1 1-3,-2-1 2,4 2 3,-3-1 1,1 1-2,-1-2 4,3 2-4,-4-1-3,4 1 2,-3-3-2,3 3 2,-4 0-2,3-2 0,1 2 0,-3-1 2,3 1 1,-3-1 0,0 0 0,3 1-2,-4-2 2,4 2-1,-4 0 2,2-2-2,0 1-2,2 1 0,-4-1-1,2 0 3,-1-1 1,3 2-8,-4-1 6,2 1 2,-2-2-2,1 1 4,0-2-3,0 2 3,0 0-6,0 0 3,-1 0 6,4 1-4,-3-2-1,0 2 2,1-1 0,2 1-4,-5 0 2,5 0 6,-3-2-3,3 2 1,-3 0 4,3 0-4,-2-2 1,0 1 0,2 1-2,-4-3 0,1 3-3,3 0-1,-2-3 0,0 3 2,0-2 2,2 2-1,-3-1-1,0 0 1,3 1-1,-4-1-2,4 1 3,-2-2-2,2 2-2,-2-1 1,2 1 1,-2-1 1,2 1-5,0 0 2,-4-1 2,4 1-1,0 0 0,-4-1-3,4 1 2,-2-1 1,2 1 1,-3-1 1,3 1-3,-4-1 3,2 0-2,2 1 3,-5 0 2,5 0-4,-4-1-2,4 1 1,-5-1 3,4 0-6,-3 1 2,4 0 1,-4-2-1,2 1 0,2 1 4,-4-2-3,2 1 3,2 1 13,-4 0-18,4 0 1,-2-1 2,2 1-4,-3-1 3,1-1-2,2 2 2,-4-2-1,4 2 0,-4-1 1,4 1 8,-4-2-9,4 2 1,-3 0-3,3 0 6,-3-1-3,3 1-4,-4-1 1,4 1 11,-2-1-8,2 1 1,0 0-3,0 0 1,-5-1 2,5 1 1,0 0-1,0 0-1,0 0 0,0 0 3,-3 0-2,3 0-1,0 0-1,0 0 1,0 0-2,-4 0 7,4 0-4,0 0-2,0 0 3,0 0-2,0 0 0,-5 0 0,5 0-2,0 0 1,0 0-1,0 0 0,0 0 5,0 0-3,0 0-1,-3 1-1,3-1 1,0 0-1,0 0 1,0 0 3,0 0-3,0 0 2,0 0 0,0 0 4,0 0-4,-3 1-2,3-1 0,-1 2 2,1-2 0,-4 0 1,4 0 0,-2 2-3,-1-1 3,3-1-2,0 0 0,-4 1 3,3 0 0,1-1-3,0 0-1,0 0 1,0 0 0,-3 2 0,3-2 3,0 0-3,0 0 2,0 0-3,0 0 3,-3 0-1,3 0 5,0 0-6,0 0 2,0 0-3,0 0 4,-3 1-2,3-1-2,0 0 4,-4 1 0,4-1-3,-1 1-1,1-1 4,-2 2-2,2-2 2,0 0 4,0 0-8,0 0 4,-4 1-1,4-1-5,0 0 5,0 0-2,0 0 1,-3 0 0,3 0-1,0 0 3,0 0-6,0 0 6,-2 2 0,2-2 4,-2 2-8,2-2-1,-2 1 3,0 0-1,2-1-1,-4 2 1,3 0 4,0-1-3,1-1-3,-3 2 4,3-2 0,-2 1 0,2-1-1,-1 3-3,1-3 3,0 0 1,-2 0 0,2 0-4,0 0 2,0 0-1,0 0 1,-2 1 1,2-1 0,0 0 0,-3 2 1,3-2 0,-2 3 1,-1-3-1,3 0 1,-2 1-2,2-1 0,-3 2 1,3-2 2,-2 2 0,2-2-4,-3 1 3,3-1 0,-1 1 0,1-1-3,-2 1 0,2-1 1,0 0-1,-2 3 3,2-3-6,0 0 3,0 0 0,-3 1 0,1 0 0,2-1 9,-3 1-5,1 0-6,2-1 4,-4 3-1,4-3 2,-4 0-2,1 1 2,1 1-1,1-1 5,1-1-6,-4 0 2,2 3-3,2-3 3,-2 0-4,2 0 2,0 0 6,-3 1-7,3-1 5,0 0-7,-3 3-1,3-3 2,-3 1-4,3-1 4,-4 1 0,4-1 2,-3 0-2,3 0 7,-4 1-4,2 0-3,0 0 3,-1 0 1,3-1-1,0 0 0,-4 0 0,4 0-1,-2 1 2,2-1-4,-2 3 2,2-3 1,0 0 1,0 0 0,0 0-3,-3 0 3,3 0-5,0 0 3,0 0 7,0 0-6,0 0 0,0 0-3,0 0 3,-6 0-3,6 0 1,-3 1 8,3-1-7,0 0-3,-4 0 4,4 0-4,-2 2 4,2-2-3,0 0 8,0 0-6,-3 0-2,3 0 1,0 0 1,0 0-2,-3 1 1,3-1-1,0 0 4,0 0-3,-4 0-4,2 1 3,2-1 1,-4 2-3,4-2 6,-3 1-4,1 0 0,2-1 3,-3 1-5,3-1 3,-4 2 0,4-2-2,-2 1-2,2-1 4,-2 1 0,2-1 0,-4 0 0,4 0 0,0 0 0,0 0 0,-2 1 0,2-1 3,-2 1-3,2-1 2,-2 2-3,2-2 1,-2 2-1,2-2 1,0 0-4,0 0 1,0 0 4,-2 1 0,2-1-2,-2 3-2,1-2 7,1-1-1,-4 1-1,1 1 1,2 0-4,1-2 2,-4 0-1,4 1-1,0-1 5,-3 5-7,2-3 3,1-2 0,-2 1-1,1 0 1,-2 1 3,3-2 0,-3 2-1,1-2-2,2 0 0,-3 2-2,1-1 4,2-1 1,-3 2-3,1 0 0,2-2-2,-2 1 2,2-1-2,0 0 3,-3 2-3,3-2 1,-2 1 5,2-1-6,-1 2-2,-1 0 4,2-2 2,-2 3-2,0-2 1,1 1-1,0-1 1,1-1 3,-3 3-3,3-3 0,-3 1-2,2 2 4,1-1-6,0-2 1,-2 1 3,2-1-3,-2 2 0,2-2 5,0 0-5,-3 2 0,3-2 3,-2 3-6,1 0 4,-1-1 3,1-1-2,0 1 3,0 1-2,1-3 0,-3 3 0,1-1 0,-1 2 2,1-1-1,2-1-1,-2-1 0,0 3 0,2-1 1,0-3 1,-3 3-5,3-2-1,0 2 5,0-3-2,-2 2-2,2-2 1,-1 3 0,1-3 0,-1 3 3,1-2-1,0-1-1,-1 4-2,1-1 6,-1-1 0,0 1-2,-1 0 1,1 0 4,0 0-6,1-1 5,0-2-6,-2 3-3,2-2 3,0-1 0,-2 5 0,1-4 0,-1 2 3,2-3-3,0 3 6,-2 0-5,1-1-4,0 0 4,1-2 0,-2 3 1,1 0 1,1-1-2,-2 1 1,1-1 1,1 0-5,-2 0 3,2-2-3,0 3 5,0-3 0,-2 3-3,1-1 2,1-2-1,0 5-2,-2-3 1,2 0 2,-1 2-4,1-2 4,-1 1-3,0 0 6,0 0-3,0-2-5,0 3 4,1-1 3,-2-1-2,1 0-1,-1 1-2,1-2 3,0 2-4,1-3 4,0 4 1,-1-1 1,1-3-6,0 3 3,0-3 2,-1 2 0,1 1-1,-1-1 1,1 1 2,0-3-2,0 4-5,-1-1 4,0 0 4,1 0-3,0-3 2,0 5 1,-1-2-3,0 1 0,1-1 0,0 0 0,-1 2-3,1-2 5,-1 0 0,1 0-7,-1 0 8,0 0-8,1 1 4,0-2-2,-1 1 0,1-1 2,-2 1-2,2 1 4,-1-3-2,1 2 1,-1 0 0,1-1 6,-1 1-7,1-1 1,0 1-1,0 0-1,-2-1 2,2 1-5,0 0 3,0 0 1,-1 0-2,1 0 1,-1 0 0,1 0-1,0 0 2,-1 0 4,0 0-5,1 0 0,0 0 0,0 1 1,-1-1-1,1-2 3,0 4 0,-1-2-1,1-2 0,0 2-1,0 0-2,0 0 3,0 0 0,0-1 0,0-2-2,0 5 1,-1-2-1,1 0 4,0 1-1,0-2-2,0 2 0,0 0-5,0-3 4,0 2-2,0-3 5,0 5-5,0-2 4,0 0-1,0-1-1,0 1-1,0-1 1,0-2 0,0 5 1,0-4-2,0 2 4,0 1-5,0-1 4,0 1 0,0-2-4,0 1 3,0 1 0,1-1 4,-1-3-5,0 3 0,1 3-1,-2-3 1,2 0-1,0-1 3,-1 2-8,2-1 6,-2-1-2,0-2 0,1 5 1,-1-2 3,1-1 1,-1 1-3,0 0 1,0 0-1,0 0 0,0-1-2,2 1 2,-2 0 1,0-1-2,0-2 1,1 5-4,-1-2 5,0-1-3,0 0 1,0-2-2,1 4 2,-1-2 0,0-2 0,0 2-2,1 1 4,-1 0 1,2 0-2,-2 1 0,0-1 0,1 0-4,0 2 3,0-2 0,-1-1 0,0 2 1,1-1 0,0-2 0,0 1 0,0 1 0,0 0-1,1 0 1,-1-1 1,0 2 5,1-1-5,0 0-5,-1-1 3,1 1-2,-1 0 1,0 0 1,0 1 1,2-3 0,-2 3 2,1-2 0,0 0 2,0 1-1,0-1 5,-1 1-7,-1-2-2,2 2 3,0 0-3,-1-2 3,1 0-3,-2 2 3,2-1-3,-1 0 2,1 0 1,0-1-2,-1 1 2,0 1-3,1-2 2,0 2-1,1-1 1,-3 0 0,2 0-2,0-1 1,-1 2 0,1-1 1,0-2 6,0 3-7,-1-1 1,2-1-2,-1 1 0,0 1 2,0-2-1,-1 0 2,2 1-2,-3-1-3,2 1 4,1 1 1,-1-2-3,0 1 2,0 0-3,0-1 1,0 1-2,0-1 3,-1 1-1,2-1 5,0 1-2,-1 0 1,1-1-2,0 0-1,-1 1 1,0-1 0,1 1-3,-1 1-2,-1-2 6,1-1-6,0 2 6,-1-1-3,1 1 0,-1 0 4,1 0-2,2 0-2,-3-1 4,3 1-1,-1 0 0,0-1 1,-1 1-4,1 0 2,-1-2-1,0 2 1,1-1-2,0 1 6,-2-2-5,-1 0-1,5 1-1,-5-1 0,2 3 3,0-1-5,-2-2 2,2 0 0,-2 0 2,1 2-1,-1-2 0,3 1 1,-2 1 3,-1-2-4,3 2 1,-1-1-1,0 0 0,-2 1 0,0-2 2,4 2-4,-2-1 2,-2-1 2,0 2-1,3 0 5,-3-2-6,3 1-1,-1 1 2,-2-2 0,4 1-2,-2 1 0,-2-2 4,2 0 0,-1 2-3,-1-2 1,4 1-2,-3 1 4,-1-2 0,4 2-1,-2-1 6,0-1-9,-2 0 1,3 2 2,-1 0 1,0-2-1,-1 1 0,-1-1 9,3 2-9,-1-1 0,-2-1 6,3 2-9,-2-1 3,3 1-1,-2-2 1,-2 0 1,2 2-1,0-1 0,0 1-1,0 0 1,1-2-1,-1 1 0,0 1 1,0-2 0,-2 0 3,4 1-4,-2 0 1,-2-1-3,3 3 3,-2-2-1,-1-1 0,4 2 0,-4-2 1,2 1-3,0-1 3,0 1-1,-2-1-1,3 2 0,-1-2-2,-2 0-1,4 2 2,-3-1 0,1 0 1,0 0 2,0 0-1,3 0 1,-3 2 1,1-2 1,1-1-4,-2 2 1,0-2 0,0 2-3,-2-2 4,6 2-1,-4-1 6,1-1-9,-1 1-1,0 0 7,-2-1-4,5 2 1,-3-1-3,0-1 3,-2 0-1,3 1 0,-1 1 0,0-1 0,-2-1-1,3 0 2,-1 1 1,-2-1-3,4 1 1,-4-1-1,4 2 2,-3-2-1,2 1 3,-3-1 0,4 0 0,-1 1 0,0-1-2,0 2 1,-3-2-5,4 0 3,-1 0-3,-3 0 2,0 0 2,5 1 0,-3 0-2,-2-1 1,4 0 0,-4 0 3,0 0-3,0 0 0,4-1 0,-4 1 3,0 0-3,5-1 0,-5 1 0,3 0 0,-3 0 0,4 0 1,-4 0-2,2-2 2,-2 2-2,0 0 1,5 2 1,-5-2 0,4 0-2,-4 0-2,4-2 3,-4 2 0,3-1 3,-3 1-4,0 0-2,4 0 3,-4 0 0,0 0 0,6 0-1,-6 0 3,0 0 0,4-1 0,-4 1-4,3 0 6,-3 0 0,4 0-4,-4 0 0,3-2 0,-3 2 0,4 0 0,-4 0 0,3-1-1,-3 1-1,4 0 4,-4 0-2,2-1-1,2 1 0,-4 0 1,4-1-3,-4 1 3,2-3-2,0 3 7,-2 0-5,4-2-3,-1 1 2,-3 1 1,5-2 1,-1 1-1,-2-1 0,1 2 0,0-1 0,-1 0-2,-2 1 3,4-2-2,-2 2 1,-1-2 2,2 1-4,0 0 3,-3 1-3,3-2 0,-1 1 2,0-1 2,-1 0-3,0 0 3,3 1-3,-2 0-2,-2 1 3,3-2-4,-3 1 2,0 1 4,3-3-5,-3 3 0,3-2 3,0 0-1,-2 1 0,2-1 0,0 0 0,-2 1-3,-1 1 4,4-2 2,-3 2-4,-1 0-1,4-2 2,-2 1 4,0-1-5,-1 1 5,-1 1-5,4-2 0,-2 1 0,-2 1 0,3-2 4,-1 1-3,-2 1 1,4-1-2,-3-1 1,-1 2 0,3-1 3,-3 1-2,3-1 0,-3 1 0,3-4-1,-1 4 4,-2 0-5,3-2 2,-1 1 2,-2 1-4,4-2 4,-4 2-1,1-1-1,1-1 2,-2 2-4,2-1 1,0 0 1,0 0-1,-2 1 5,0 0-3,4-2-2,-3 1 1,-1 1 4,5-2-6,-5 2 3,2-1-1,-2 1 0,2-2-3,0 1 4,-2 1 1,3-2-1,-2 1 1,1 0-2,-2 1-2,3-2 1,-3 2 1,1-3 0,-1 3 0,2-1 0,-2 1 3,2-3-1,-2 3-2,3-2 2,-1 2-1,-2 0 0,2-3-2,-1 1 0,0 0 1,1 0 5,1 0-3,-1 0-3,0 0 1,0 1 1,1-1 2,0-1 2,-1 0-5,1 2 0,-2-1 1,1-1-1,1 1 2,-2 1-1,1-2-2,0 3-1,0-3 3,-2 3 0,2-1-1,-2 1-2,4-2 4,-3 1-1,1-1-2,0 1 1,-2 1-2,3-3 2,-1 1 0,0 0 0,-1 1 2,1-1-2,0 0 1,0 0-1,-1-1 5,1 2-7,0-1 5,-2 2-3,2-4-1,0 2 3,-2 2 2,2-2-4,-2 2 0,3-1-1,-3-1 0,0 2 1,2-2-1,-2 2 1,3-3-2,-1 3 3,-2 0-3,2-3 1,0 0 1,-1 1-2,-1 2 4,2-2-2,0 1-2,-2 1 0,1-2 1,-1 2 7,2-2-6,-1 0 0,-1 2 1,2-3 0,-2 3-2,1-1 0,-1 1 1,2-2 0,-2 2 0,1-3 0,-1 3-3,0 0 0,2-1 4,-2 1 0,2-3-2,-1 2 1,1-1 0,0 0 2,-2 2-2,4-3 0,-3 2 3,0-1-2,-1 2 1,2-3-2,0 1-3,-1 0 6,1 0-3,-2 1-1,3-1 0,-3 2 1,3-3-1,-1 1 0,-1 1 2,0-1-1,-1 2 0,2-2 1,-2 2 1,2-4-1,-1 2-1,1 0 1,0 1-2,-2 1 3,2-5 0,0 2-2,-1 1 1,1-1 3,-2 1-4,2 1 3,0-3-3,-2 4 2,0 0-1,3-3-3,-1 2 4,-2 1 0,2-6-3,-1 4 3,1 0-2,0 1 1,-2 1-1,2-3 0,-2 3 2,2-3 1,-2 0 0,1 2 3,1-2-3,0 3-1,-1-3 1,1 0 3,0 1-4,0-1 3,0 0-2,-2 0 1,3 0 0,-3 1 0,2 0-2,-2 0 3,2-1-2,-2 2-1,2-3 0,0 3 1,-2-1 0,1 0 4,-1-1-4,2 2 1,-2-1 2,0 2-3,1-3-1,0 0-1,0 1 2,0-1-2,0 0 0,1 1 0,-2-2-1,1 3 4,0-2-3,-1 1-1,2-1 0,0 0 0,-2 2 5,1-1-7,-1-1 3,1 1-1,-1 2-2,1-4 5,-1 2-5,1 0 1,0 0 6,-1 0-7,0 2 8,2-3-6,-1 1-1,-1 2 0,0-3 0,1 1-1,-1 2 3,1-5-3,1 2 0,-2 0 2,1 1-1,0-1 1,0-1-3,-1 1 5,2 2-4,-2-3 4,1 1-2,0 1 0,-1-1 1,0 3-1,2-3 1,-1 0 1,-1 1-3,0-1 5,0 3-6,0-3 3,0 1-2,0 2 1,0-5-1,1 2 0,-2 0 3,1 3-4,1-4 3,-1 1-3,0 3 2,1-3 2,-1 1-1,0 2-1,1-3 2,-1 3-5,-1-5 0,2 4 2,-1 1 0,1-5-2,-2 2 4,2 2 2,-1 1-4,0-5 0,0 2 1,0 1-2,0 2 1,2-4-1,-1 3 1,0-2 2,-1 3 3,0-5-6,0 4 3,1-1-1,-1 2-3,0-5 0,0 3 2,2 0 2,-2-1-1,0 3 3,0-4-1,0 2-3,0 2 0,0-5 4,0 3-1,0 0-1,0 2-1,1-5-2,-1 3 1,0-1 2,0 1-2,-1-1-1,1-1 4,0 1-2,0 0 0,-1-2-3,1 1 0,0 0 3,-1-1-3,1 1-2,0 0-5,-1 0-4,1 1-2,0-2-6,0 2-8,0-1 1,-1 0-14,1 0-6,0 3-12,0 1-14,0-6-21,-1 4-23,-1-2-28,1 1-43,0 1-35,-1-1-35,1 0-49,-1 2-51,0-1-60,0-1-250,-1 1-725,1-1 320</inkml:trace>
  <inkml:trace contextRef="#ctx0" brushRef="#br0" timeOffset="70037.1258">7297 8971 128,'0'0'192,"0"0"-8,0 0-14,0 0-7,0 0-7,0 0-4,0 0-6,0 0-4,0 0-2,0 0-4,0 0 0,0 0 3,0 0-3,0 0-7,0 0-1,0 0-4,0 0-7,0 0-8,0 0-4,3-5-12,-3 5-3,0 0-10,0-4-6,0 4-3,-1-3-7,1 3-10,-1-3 5,1 3-2,0-3-5,0 1 0,0 2 1,0-4-6,0 2 3,0 2 0,-2-4-5,2 1-6,0 1-2,-2 0-4,2 2-3,-1-5-5,-1 2 6,2 0-3,-2-1-2,1 1 2,0 1 0,0-2 2,-1-1-8,-1 2 5,0-1-11,0 0 1,0 1-1,0-2 13,0 2-9,0-1-6,-2 1 0,4 0 0,-2 0 3,0 0 1,0 0-1,0 1 1,1-1 0,0 1-6,-1 0-2,-1 1 2,3-2 4,-3 1-2,2 0 4,1 0 1,-3-1-5,2 1-9,-1 1 1,-1-2 1,-1 1-2,1-1 0,-1 2 8,1-3-3,0 3 0,-1-2-2,-1 2 0,1-2 4,1 1-9,-3-2 2,2 2 2,-1 0-3,2-1-3,-2 0-3,1 1 5,0 0 2,0 2 9,0-3-7,1 1 2,-2 1-3,1-2 3,0 2 0,-1-1-4,0 1 1,0-1-1,1 1 4,-1-2 9,1 1 3,-1 0-8,1 1 1,1 0 7,-3 0 1,5 0 4,-1 1 0,-1-2-2,3 0-3,-2 1-5,0 1 0,3 0 2,-6-1-9,3 1 1,-1-1 0,1-1 0,3 2-4,-4 0 3,0 0 5,4 0-6,-6-1-3,2 1-1,4 0-1,-5 0 4,3 0-2,-2 0-1,4 0-4,-6 0 3,3-2-1,0 2-3,0-1 6,3 1 7,-7-1-10,4 0-2,-1-1 1,0 2-2,1 0 4,-1-1-2,-1 0-4,0 1 4,1-1 1,-1 1 2,0-2-5,0 0-2,0 1 5,0-2-2,2 3-2,-1-2 7,0 1 8,0 1-15,1 0 3,-1-2-1,1 1 1,-2 0-6,1 0 7,1 1-1,-1 1-3,-1-2 2,2 3-1,-1-2 2,0-1 1,0 1-2,1-1 2,0 1-1,-1 0 2,-1 0-2,1 0-1,1 0 0,3 0-4,-5 1 3,5-1 2,-6-1 0,4 1 3,2 0-4,-5 2 3,5-2-3,-5-2 0,5 2-1,-4 1-4,2 0 3,2-1 3,-7 1 3,4-1-6,3 0 1,-6 0 0,3 2 1,0-1 4,-1-1-4,0 2 6,1-2-6,-1 1 2,1-1-6,-1 1 6,1 1 0,0-1-3,-1-1 3,2 0 0,-2 2-3,1-1-1,-1-1-1,0 2-2,0-1 5,0 1 6,2 0-8,-1-1-2,0 1 3,0-1 3,0 1-4,-1-1-1,1 0 5,-1 0-3,1 1 2,-1 1 0,0 0-5,1 0 3,-1 1 6,0-3-7,0 2 3,-1 0 1,1 1-1,2-2-4,-3 1 2,1 0-1,2-1 1,-1 1 4,-1 0-3,1 1-3,-2 1 3,3-2 0,-2 2 0,1-3-2,1 3 2,0-1-1,0 0-2,-1 1 3,-1 0 1,1 1-1,1-1 8,0 1-11,-1 1 5,1-2 0,-2 2 0,1-1 1,1 1-6,0-1 0,0 2 3,2-2 2,-2 0-2,1 1-2,-1-1 1,2 0-2,-2 0 1,2 0 1,-1 0 2,0 0-5,1-1 5,0 1 0,-1 0 2,1 0-1,-2 0-1,2 0 0,0 0-1,0 0 3,0-3-6,0 5 1,0-4 5,0 0 3,-2 2-9,2-1 9,0-1-6,0 0 4,0 0 3,0 0-5,0 1 7,0 0-6,2 0-3,-2 0 1,0-1-1,1 3-1,0 0 2,0-2-2,0 2 1,0-1-2,1 0 2,-2 1-3,2 1 2,-1-2-1,1 1 4,-2-1 1,2 0-3,-2 0 5,2 0-5,-2 0 4,2 0-5,-2-1 3,1-1 3,1 1-4,-2-2-2,1 1 3,0 1-3,1 0 1,-1 2 2,0-2-2,2 1-1,-2-1 2,0 0 0,1 1 0,0 0 2,-1 0 7,1 0-12,0 0 5,-1 0-7,1 0 13,0-1-8,0 1-1,-1-3 1,2 3 9,0-2-6,-1 3 2,1 0-5,-1-3-3,1 0 9,-1 1 11,2-1-19,-3 1 5,1-1-3,0 1 0,1 0 2,0 1-5,0-1 3,-1 0 0,1 0 2,-1 0-3,3-1 2,-2 2-1,1-1-1,-2 1 1,1-2 4,1 2-3,0-2-3,-1 2 2,1-1-2,-1-1-1,1 2 4,0-2 2,-1 0-2,1 1 0,-1-1 3,1 0-7,-1-1 14,-1 1-14,1-2 5,0 0-4,0 1 2,0-1-4,-1 0 2,2 2 4,0-3-1,-1 2 5,0 0-1,1-1 0,1 1 2,0-2 1,-1 3-2,0-1 4,1-1 1,0-1-6,-1 1 5,1 1 3,0-2 1,-1 1-2,-1 0 1,1-1-4,1 1 1,-1-1 6,1 0 0,0 0 6,0 0-12,0 1 2,-1-1 1,0-1-4,0 1-3,-1-1 0,2 0 3,-1 0-4,1 2 0,-1-2-1,-1 0-2,1 0 2,0 0 2,0 0-3,0 0 1,0 0-1,2 0 3,-1 0-6,-2 0 5,2 0-4,-1-2 3,0 2-1,2 0 5,-2-1-1,3 0-2,-2 0 1,0 0-3,0 0-2,1-1 2,0 1-2,-2 0-1,2-1 1,-1 0 1,-2 2 0,0-1-2,0 0 0,1 0 4,1-1-4,-2 1 2,1-2-4,0 1 3,-1 2 1,-1-1-1,3-1-1,-1 1-1,-2-2 3,1 2-1,1-1-3,1 0 2,-1-1 4,1 1-5,-1-1 5,0 1-4,0-1-1,-2 2 1,1-2-2,1 1 4,-2 0-8,2 1 7,-2-1 1,1 0-3,1 0 1,-1 0-3,-1 1 0,1-1 5,-1 1-5,1-2 6,0 1 7,0-1-13,0 2 10,-1-1-10,1 0 10,1 0-10,-2 0 4,0-1-1,1 0 0,1 0-3,-1 1 2,1-1 5,-2 1-5,2-1 3,-1 1-4,-1 1 1,0-1 4,1-1-3,0 2 6,-1-1-3,0 0 0,1 1-2,-2-1 0,1 0 1,1-1-5,-2 1 4,1-1 0,1 0 1,1 0 0,-2-2-1,2 2 0,-2-1 3,2-1-2,0 1 0,0 0-2,-1 1 0,-1 1-1,0-1 5,1-1-1,-1 1-1,1 0 1,0 0-3,0 0-1,-1 1 3,-2-1 2,3 1-1,-3-1-3,3 1 8,-2-1-5,1 0-2,-1 1-2,1-1 4,-1 1-1,2-2-3,-1 0 4,-1 1-4,1 0 3,0-2-1,1 2 0,-1-2 0,0 2-6,1-2 8,-1 2-1,-1 0-2,0 0 4,1 0 2,-2 1 1,2-1 2,0 0 3,-2-1-7,2 3 4,0-1-3,-1-1 0,0 0-1,0-1 0,0 2-1,0-1-1,0 0-1,-1 0 3,2 0-3,-2 0 2,1-2 1,0 2-2,0-1-1,-1 1 1,2-4-3,-2 3-2,2 1 4,-1-2-1,-1 1 2,0 0 1,0-1-3,1 1-4,-1 1 5,0-1-3,0 0 1,0 1-2,0 0 2,0 0 4,0 0-7,0 3 5,-1-6-5,1 6 1,1-4 3,-1 3-3,0 1 1,0-4-2,0 4 2,1-3-1,-1 3 7,0-2-7,0 2 2,0-3-1,0 3-1,0 0 2,-1-4-1,1 2 1,0 2-2,0-4 0,0 4 0,0-3 1,0 3-1,-1-1-1,1 1 0,0-6 1,0 6 1,0-2-3,0-1 2,1-1-1,-1 2 2,1-1 2,-1 0-3,1 1 0,0-2 2,-1 2-2,0-2 1,0 1 2,1-1-1,0 1 5,0 0-7,0-2-1,-1 0 1,1 1 0,-1 0 0,1-1-2,-1-1 4,0 3 0,0-1 3,0-1-1,0-1-4,0 1 2,0 1-2,0-2 2,0 3-1,0-4-1,-1 0-3,0 0 3,0 2-4,0-2 2,0 2-9,0-1-4,-1 2-10,0-2-9,0 3-16,-1-3-9,2 2-28,-1 1-48,-1 0-48,0 0-61,-3 1-81,4-1-102,-2 3-313,2-2-801,-1 0 354</inkml:trace>
  <inkml:trace contextRef="#ctx0" brushRef="#br0" timeOffset="74079.0444">5721 6758 222,'-3'0'209,"1"2"-16,2-2-12,0 0-17,-3 1-13,3-1-16,0 0-12,0 0-12,0 0-10,0 0-7,0 0 0,0 0-3,0 0 2,0 0-6,5 3-2,-2-2-8,-1 0 4,2 1-7,1-2-3,1 1 2,0-1-5,1 0-5,-1 2-1,3-2-1,0 1-3,1-1 3,0 3-4,1-3-5,0 2-2,3 0-11,0-1 2,-4 0-3,4 0 3,-3 1-4,0 0-4,3 0-2,0 2-5,-4-1 1,3-2-3,2 2 1,-2-3-5,1 3 2,-4-1-1,2-2 0,2 1 4,-3-1-8,0 1 3,-1 0-1,1-1-4,-2 0-6,0 0 4,-3 0-2,0 2-3,-1-2 1,-1 1-1,0-2-2,-1 2-1,0-1 2,-3 0 2,4 1-6,-4-1 3,3 2-1,-3-2-1,0 0 0,4 0-1,-4 0-1,2 0 1,-2 0 0,0 0 0,0 0 0,4 0-4,-4 0 6,4 1-5,0-1 2,-4 0 0,2 0-1,-2 0-2,0 0 5,5 0 0,-5 0-7,4-1 4,-4 1 2,0 0-4,3 1 3,-3-1 3,4-1-6,-4 1 1,3-2 1,-3 2 2,4-1-1,-4 1-2,4 0-3,-4 0 5,0 0-4,3 0 4,-3 0-4,2-1 2,-2 1 1,0 0 0,0 0 2,0 0-5,0 0 6,5 1-4,-5-1 4,0 0-2,0 0-3,0 0-1,0 0 2,0 0 3,2-3-3,-2 3 2,0 0-6,0 0 8,0 0-7,0 0 6,0 0-4,0 0 1,0 0 3,0 0-5,0 0 4,0 0-5,0 0 6,0 0-1,0 0-1,0 0 2,-7-2-1,7 2-1,0-3 4,0 3-5,0 0-3,-2-1 3,2 1 0,0 0 1,-1-3 0,1 3-4,0-3 3,0 3-1,0 0 3,0-3-2,0 3 5,0-3-6,0 3-3,0-5 2,-1 3 2,2 0 0,0 0 0,-1-1-3,0 0 0,0 0 0,0-1 2,0 1-2,2 0 4,-2 0 1,0 0-5,0 0 1,0 0 3,0 1-1,-2-1 3,2 3-4,0-5 2,0 2-3,0 1 0,0 2 2,-1-5 0,0 4-2,1 1 3,1-5-5,-2 3 3,1 2-2,0-3 3,0 3-2,0 0 3,-1-2 1,1 2 0,-1-2-4,1 2 0,0 0 1,-1-3 5,1 3-3,0 0 0,0 0 4,0 0-7,0 0 4,0-3 1,0 3 8,0 0-8,0 0 7,0 0-3,0 0-1,0 0 2,0 0-1,0 0-3,0 0 0,0 0 1,0 0 3,0 0-6,0 0 5,0 0 1,0 0 5,0 0 2,0 0 2,0 0-1,0 0-1,0 0 4,0 0 0,0 0-2,0 0 7,0 0-6,3 6-2,-2-4 9,-1-2-12,0 3 4,0-1 7,0-2 1,1 4 4,-1-1-4,0-2 1,2 4-3,-2-2 2,2 0 8,-2 2 3,0-3-8,1 3 3,-1 1 1,0-1-2,0 3 7,1-1 9,0 3-4,-1-1 0,0-2-3,3 2-8,-2 1 3,-1 0-3,0 0 3,0-2-9,1 1 7,-1 1 3,2-3-4,-2 0-2,1-1 0,0 0-5,-1 0 7,1 0-6,0-2 1,0 0-3,-1-2-4,0 2 0,0 0 0,-1-2-4,2 0-1,0 1 1,-1-3-2,-1 4-3,1-4-2,1 2 3,-1-2-4,0 4 3,0-4 0,0 0 0,1 1 1,-1-1 1,0 0-3,0 0 8,0 0-9,0 0 2,0 0 0,0 0-2,0 0-3,-1-10-2,1 6 3,-1 0-5,0-2 3,1 0-1,-1 0 1,0-2 2,0 2-7,0-1 3,-1-3-7,1-1-2,1 3-2,-2-2-4,0 1 0,0-1-5,1 0 1,-1 3 8,2-1-7,-2 2-6,2-2 5,0 2 5,-1 0-3,0-1 4,1 3 1,0 0 10,-1 1-12,0-1 2,1 0 3,0 2 4,0-1 0,-1 1-5,1-1-3,0 3 8,-2-3-3,2 3 0,0-2 1,0 2 0,0 0-2,0 0-1,2-5 3,-2 5 2,0 0-3,0 0 5,0 0-3,0 0 8,0 0-14,0 0 4,0 0 4,0 0-6,0 0 1,0 0 5,0 0 1,0 0-1,5 8 10,-5-8-7,2 2-4,0 2 3,-1-3-7,3 2 8,0-1-5,-1 2 2,1-1 3,1 0-3,0 1 1,0 0-2,0-1 7,-1 0-1,0 1-4,0-1 3,0 0-5,-2-2 3,2 2-1,-1 2-1,1-2 5,-1 0-1,-1 0-2,1 0-2,0 0-1,-1-1 5,-1 1 1,1-2 0,0 0 1,-1 2-7,0-2 4,-1-1 1,1 2 2,-1-2-8,0 2 4,2 0-7,-2-2 8,0 5-5,0-5 1,0 1 14,0-1-13,0 3 12,-2 0-15,2-3 6,-1 3 0,-1-2-2,0 2 2,0 1 0,-1-2-2,1 0-2,-2 1 8,1 0-7,-1 1 14,-1 1-11,1-1 2,1 0-6,-1 0 4,-1 2 3,0-2-6,1-1 8,0 1-3,-1 0 0,2-1-3,0 1-6,1-1 6,-2 1-1,1-1 2,1 0-2,0 1 1,-1-2-2,1 0 1,0 1-26,2-1-21,-2 0-32,2-2-32,-2 2-29,2 2-40,-2-3-41,2-1-56,0 0-51,0 3-281,0-3-661,0 0 294</inkml:trace>
  <inkml:trace contextRef="#ctx0" brushRef="#br0" timeOffset="76693.8881">6512 6248 98,'0'0'207,"0"0"-14,0 0-8,-1-3-15,1 3-5,0 0-12,0 0-6,0 0-10,0-4-7,0 4-8,0 0 1,0-2 2,0 2-11,0-4-3,0 4-4,0 0-4,0-5-3,0 5-3,-1-3-7,1 3-1,-1-3-7,1 0-8,-1 1-3,0-1-18,1 0-2,-2-1-5,1 1-4,0-2 0,0 1-7,-1 1 4,2-2 4,-2 1 0,-1-2-4,1 1-2,1-1-3,0-2-1,-1 1-2,1 0 6,0 0-9,1 0 17,-1-2-17,-1 2 1,2-3 7,0 0-16,-2 3-4,2-3 2,0 2-1,0 0-1,0 0 16,0 0-22,0 0 1,0 1 12,0 0 0,2-1-6,-2 0 5,2 0 1,-1 1 3,2-2-4,0-1-3,-1 1-2,1-2 5,1 2-5,-2 2-6,1-3 15,1 2-17,0-2-3,-1 2 0,1-1 4,0 2-1,-1 1 7,0-1-9,0 2-1,1-2-1,0 0 0,0 2 2,-1-2 3,0 2-7,1-1-6,0 0 6,0 2-3,0-1 3,1 0-6,-1 1 4,1 0-2,-1-2-2,4 0 0,-2 0 3,1 0 0,0 0-2,0 0-1,-2 1 4,2 0 2,-1 0-4,-1 0 3,1 2 1,0-4-3,0 3-3,-1 0 3,0 0-4,-1 2 3,1-1 10,-1 0-9,-1 1 0,1 0-2,-2 0 0,3 1 4,-3-1-3,1 2 3,1-1-2,-1-1 6,-1 1-15,3 0 4,-1 0 5,-1 0 6,3 0-15,-3 1 12,3-1-3,-3 0-1,2 1 0,-3 0-3,2-1 3,-4 1-5,6 2 5,-4-1 1,0 0 2,0 0 3,2 0-7,-1 1-1,0 1 6,0-1-3,0 1-3,1-2 0,0 3 3,1 0 3,0 0-2,0-1-1,0 3 15,-1-3-19,5 3 4,-4-2 2,1 1-1,1 0 1,-2 1-4,0-2 10,2 0-2,-1 0-4,-1-1-3,-1 1 5,1 1 5,0-2-1,0 2-4,-3-1 3,3 0-2,-3 2 0,2-1-3,-2 0-2,1 2 8,-1-2 1,1 1-2,-1-1 12,0 1-17,0-1 3,0 1-7,0 0 9,-1-3-5,2 4 5,-3-1-7,1 0 3,0 0 4,1 0 3,-2 0-1,0 0 0,0 0-1,0 0 5,0 3 11,-1-4-11,1 2 1,-1 0-2,0 1-2,0-2 7,0 1 1,-1 0-3,1-1-2,1 1-4,-1-1 8,0 1-10,1 0 13,-1-1-12,-1 0 3,1 1 3,-1-1-2,2 2-1,-2 0-1,-1-1 0,1-1 10,0 2-12,1-2 9,-1 1-12,2 0 0,-1-1 8,0 1 1,-1-1-3,0 0-7,2 0-3,-3-1 7,1 2 1,0-3-1,0 3-1,1-2-4,-1 1 4,0-1-3,0 1 9,0-2-8,1 1-6,1-2 4,-2 2 3,0 0-1,1-2-5,-1 3 7,0-2-11,1 0 7,-1 0-1,0-1 1,0 0-2,1 0 3,0 0 0,-1-1-1,1 0 5,1 2-5,-2-3 0,0 1-3,2-2 1,0 3-4,0 0 8,0-3-8,-2 2 7,2-2-3,0 0 5,0 2-4,0-2 7,0 0-11,0 0-2,0 0-9,0 0-10,-1 2-19,1-2-13,0 0-25,0 0-11,0 0-23,0 0-10,0 0-16,0 0-16,0 0-6,0 0-17,0 0-20,0 0-20,0 0-17,0 0-6,0 0-14,-4-6-179,3 3-470,0 0 207</inkml:trace>
  <inkml:trace contextRef="#ctx0" brushRef="#br0" timeOffset="77426.9719">6820 6158 139,'1'-3'167,"0"2"-4,-1 1-2,2-3-2,-2 3-12,2-2-7,-1-1-1,-1 3-8,2-3-2,-2 3-6,0 0-9,1 0-10,-1 0-4,0 0-9,0 0-2,0 0-9,0 0-6,0 0-7,0 0-5,0 0-3,0 0 0,0 0 1,0 0 4,1 7-8,-1-5 1,0-2-3,-2 5-2,2-2-4,-1 0 4,0 1 1,1 0 3,-1-1-6,-1 0-4,2 1-1,0-1-3,-2 0 1,2 2-2,-2-2-4,1 0 2,1 1-2,-2-1 1,2 1-5,0-1 2,0 2-3,-2-1-1,2 1 6,0-4-12,0 3-2,0 0 1,-1-2-9,0 2 1,1-1 2,0 0-4,0 0-2,0 0 9,0 0-12,0 0-1,-1-2 3,1-1-6,0 4 3,0-4 0,0 0 1,1 2 3,-1-2 3,0 0-2,0 0-1,0 2-4,0-2-2,0 0 9,0 0-9,2 2 7,-2-2 8,0 0-5,7 0 1,-7 0-3,5-2 3,-1 1-6,0 0-1,0 0 5,0 0-6,1-1 2,1 0-7,-1 1 6,2-1 0,-1 1-5,0-1 2,1 1-2,-1 1 15,1-3-19,-3 1-10,3 2 10,-2 0-3,1-1-7,-3 0 3,1 1-3,1 0 2,-2 0 2,-3 0 0,6-1 2,-3 0 1,-3 1 1,4 0 2,-2 0-5,-2 0 1,3 1 4,-3-1-2,0 0-2,0 0 0,5-1 3,-5 1-2,0 0 0,0 0 4,0 0 2,2-1-4,-2 1 2,0 0-1,0 0 4,0 0 4,0 0-4,0 0 9,0 0-5,0 0 9,0 0-12,1-3 5,-1 3-8,0 0 20,-1-3-16,1 3-2,-2-4-2,0 0 14,1 2-20,-2 1 11,2-4 9,-2 2-2,1-1 6,-2-1-4,1 2 4,-2-1-2,1 0-1,-3 1-5,3 0 1,-3-1 3,-1 1-5,1 0-7,1 0 5,-1 1-4,0 1 0,0-1-25,1 1-17,0-1-18,0 2-24,1-1-26,0 1-32,0 1-37,2-2-31,3 1-39,-5 0-42,3-1-236,2 1-562,-3 0 249</inkml:trace>
  <inkml:trace contextRef="#ctx0" brushRef="#br0" timeOffset="80013.6421">6507 5605 12,'0'0'165,"4"-3"-12,-4 3-8,2-1-4,-2 1-9,3-1-16,-3 1 5,2-3-8,-2 1-4,1 0-4,1-1 2,0 2-10,-1-1 0,-1 2-7,2-4-2,-1 2-7,-1 0-4,0-1-4,0 3 4,0-4-4,0 0-4,-1 2-6,1 2-2,-1-4-2,0 1-7,0-2-6,0 1-2,-1 3-4,1-4-7,-1 2 0,0 0-2,-1-2-4,1 0-4,-1 1-1,-1-2 0,1 2-6,1 0 2,-3-1-1,3 0-1,-1 2 4,1 0 0,-2 0-2,1 1-4,1 0 3,-2-1-8,1 2 4,1-1-2,-3 2-2,1-1-2,-1 0 3,0 1-1,0 0-3,1 0 2,-1 0-5,0 0 3,2 1 0,-2 0-5,1 0 1,1 0 4,-2 0 0,3 1 0,-3 1-2,2-1-5,-1 1 6,0 0 2,1 0-5,-1 1 8,-1 0-6,4 1-1,-2-1 1,1-1-4,-1 0 1,3 1 6,-2 0-5,2 0 3,-2 0 2,2 0 1,0 1 3,0-2-2,2 2-2,-1 0 0,1 0 0,2 1 2,-2-1-3,0 1 1,2-1 1,-1 1-1,1-2-3,-1 1 1,2-1-2,-2 0 3,0 0-1,0-1-2,0-1 1,0 0-2,0 0 0,0-1 0,1 0 8,-1 0-7,0-2-2,1 1 1,-4 0 1,7-2 2,-4 1 3,1-2-7,0 1 0,1-2 0,-1 1 1,-2 1 1,0-1-4,1-1 0,-1 0 4,-1 1 0,1-2-1,2 1-1,-2-1 1,-1 1-1,1 0-4,0 1 5,-2-2 5,2 1-8,-1 0 1,1-1-1,-1 3 1,1 0-4,-1-2 3,-1 2 9,0 2-9,2-3-3,-2 2 3,0 1 0,0-5-2,0 5-3,2-1 3,-2 1 0,0 0 1,0 0 1,0 0-2,0 0-2,0 0 3,0 0 1,0 0 1,3 6-4,-3-6 3,0 4-1,2-1 8,-2 1 2,1-1-4,-1 1 0,1 2 1,0-3-2,-1 2-1,0-1 4,0 1 0,0-2-1,0 2 2,0-2 0,0 2-2,1 1-1,-1-2 3,0 1 5,-1-2-7,1 2 1,0-1-2,0 0-2,0-1 4,0 1-3,-1-1 1,0-1 0,1 1-4,0-1-6,0 0-6,0 2-11,-1-1-14,-1 0-19,2-2-12,0 2-28,-1 0-17,0-2-23,1-1-33,-1 3-24,1-3-36,0 3-147,0-3-407,0 0 180</inkml:trace>
  <inkml:trace contextRef="#ctx0" brushRef="#br0" timeOffset="80330.0107">6612 5624 157,'0'0'237,"0"0"-20,0 0-21,0 0-21,0 0-19,0 0-16,0 0-13,0 0-10,0 0-4,-1 5-6,1-5-6,-1 5-6,-1-3-6,0 0-8,2 1-8,-3 0-5,1 1-6,1 0-7,-3 1-3,2-2-7,-1 1-5,0-1-4,0 2-3,-1-1-6,2 0-2,-1 0-2,1-1-14,-2 1-12,1-1-17,1 0-21,1-1-20,-1 0-20,1 0-14,0 1-19,1-3-3,-1 3-25,1-3-14,0 0-149,0 0-329,0 0 145</inkml:trace>
  <inkml:trace contextRef="#ctx0" brushRef="#br0" timeOffset="81055.9674">6746 5433 82,'0'-3'206,"0"3"-12,0 0-13,-1-3-8,1 3-16,0 0-10,0 0-12,-1-3-8,1 3-12,0 0-8,0 0-8,0 0-6,0 0-3,0 0-5,-3 7 5,2-4 2,0 0 2,1 0-6,-1 2-6,0 1-7,1-1-7,-1-3-6,0 5-4,1-2-1,-1 2-1,1 0-2,0 0-2,0-1-5,0 2 1,-1-2-5,1 1-6,-1 0-4,1-1-3,-1 2 0,0-1-3,1-1-6,-1 1 0,1-2 0,-1-1 5,1 0-10,0-1-2,0 2-3,0-2 0,0 0 7,0-1-10,0 0 3,0 1-5,0-3 0,0 0-1,0 4 2,0-4-1,0 3-1,0-3 0,0 0 3,1 1-3,-1-1-4,0 0 7,0 0-6,0 0 1,0 0-1,0 0 3,3-7 6,-2 5-13,1-1 4,0 1-4,0-1 4,0 0-2,1 1 5,-1-1-7,0 1 1,-1-1-1,2 0 2,0 1-1,0-1 1,-1 1 2,1-2-4,-1 3 1,1-1-4,-2 0 11,1 2-9,-2 0 0,5-1 0,-5 1-1,7 0 9,-7 0-8,4 1 0,-1 0 0,-1 1-1,1 0 0,-1 1-1,2-1-1,-2-1 4,1 1-2,-1 1 9,-2-1-12,2 0 3,-1 0 1,-1 1-1,0-1 0,0-2-2,0 5 4,-1-2-3,-1-1-1,0 1 3,2-1-2,-3 1 5,-1 0-9,1-2 1,-1 2-4,-1 0-4,-1 0-2,1 0-4,-1-1 6,1 1-13,-1-2-3,1 2-3,0-2-7,2 0-4,-2 0-8,1-1-23,0 1-11,1 1-13,-1-2-7,2 0-18,2 0-18,0 0-18,-4 0-28,4 0-153,0 0-371,0 0 164</inkml:trace>
  <inkml:trace contextRef="#ctx0" brushRef="#br0" timeOffset="81413.0124">6905 5590 78,'0'0'176,"0"0"-17,2 2-9,-2-2-7,2 0-15,-2 0-5,3 3 4,-3-1-3,0-2 7,2 4 1,-2-2-4,0 0-10,0-2-6,-2 6-7,1-2-1,-1 0-9,0 0-10,-3 1-9,3-1-1,-1 1-13,2-2-7,-3 0-9,3-1-6,-1 2-5,-1-1-13,1 0-16,-1-1-18,2 0-18,-2 0-23,2 0-14,-1 0-19,2-2-13,-2 1-19,2 1-19,0-2-2,0 0-18,0 0-133,0 0-314,0 0 139</inkml:trace>
  <inkml:trace contextRef="#ctx0" brushRef="#br0" timeOffset="81815.0399">7072 5475 93,'0'0'142,"0"0"-14,1-2-10,-1 2-17,0 0-5,0 0-6,0 0-14,0 0-15,0 0 15,0 0-5,0 0 12,0 0 9,-7 6-6,4-4 4,-3 2 3,5 0-6,-3 0 1,-1 0-5,1 3 4,-1-3-3,3 3 1,-3-1 0,1 2 3,1 1-11,1-3-6,0 0-1,0 3 0,2-2-3,-3-1-7,3 1 0,0 0-5,0-1 2,0 0 3,0 0-3,0-3-2,3 1-4,-3 0-2,2-1-3,0 0-3,2-1-7,-1-1-2,3 1 6,-1-1-10,0-1-4,2 1-7,-2-3-4,1 2-16,-1-2-10,-1 1-8,1 0-20,-1-1-18,0 1-27,-1 0-31,0-1-27,1 1-32,-1-1-40,-1 0-199,0 1-447,1 0 198</inkml:trace>
  <inkml:trace contextRef="#ctx0" brushRef="#br0" timeOffset="86933.0277">7010 6727 60,'0'0'105,"0"0"-6,0 0 7,0 0-5,-4 2-14,4-2 2,0 0-4,0 0 4,0 0-3,-5-2 0,5 2-2,0 0 4,0 0 0,-4-1 4,4 1 1,0 0-1,0 0 0,0 0-4,0 0-5,-2 0-2,2 0-5,0 0-8,0 0-3,0 0-6,0 0-7,0 0 0,0 0-5,0 0-2,0 0-2,0 0 10,0 0 5,0 0 6,0 0 1,9 1 2,-5-1 1,1 0 1,2 0 0,2 2-6,-2-4-1,2 2-3,1 0-2,0 0 1,0 0 3,1-1-3,0 1-6,-1 0-1,2 0-4,-1 0-2,-1 0-2,1 0-1,0 0-2,-1 0-4,1 0-1,-1-2 1,1 1-1,0 1 2,-1 0-1,5-1 1,-3 1 1,3 0 1,-2-1 0,1-1-7,1 1-1,-2 0 0,0 1 0,2 0-4,-5-1 2,5 1-6,-1 0-4,-1-1-5,-2 1 6,0 0 0,1 2-6,1-3 5,-1 0-5,1 1-4,1 0 3,0 0-5,0-1 0,0 1-1,0 1 2,2 0-3,-2 0 1,2-1 6,0 0 0,-1 1-11,0-1 10,1 1-4,-2-1-4,0 2 2,1-2 5,-3-2 7,1 4-3,0-4-4,-3 2 1,1-1 1,-1 1-4,0 0 5,-1-1-3,0 1 3,1 0-3,-2 0-3,1 0-2,1 0 3,-1-1-6,1 0 2,-1 2 4,0-1-1,2-1-1,-2 2 3,1-2-6,-1 2 1,1-3 1,0 2-6,-4 0 4,1 0 1,-1 0 5,-1-2-3,2 1-1,-3 1-5,2-1 0,-1 0 12,1 1-12,0-1 3,1-1 0,-1 2 3,1 0 6,1 0-6,-2-1 9,1 1-1,2 0-3,-2-1 0,-1 0 1,0 1-5,1-1 21,-1 0-27,1 1 7,0-1-5,-1 1 3,0-1 2,1 1-1,-2 0-2,2-2 3,-1 1-7,-1 4 0,0-5 1,-2 1-4,1 1 7,2 0-5,-1 0 3,0 0-4,1-1 5,-1 1-8,2-1 2,-2 0 2,2 0-4,-1 1-1,-1-1 3,1 1-2,0 0 3,0 0 4,-1-1-6,1 1 4,-3 0-2,4-1 14,-4 1-12,3 0 0,-3 0 2,3-1-2,-3 3-3,1-3-8,-1 1 7,-3 0 2,6 0-2,-2 1 5,0-1-1,0 1-2,0-2 0,-1 0-3,2 1 0,0 1 1,-1-2 5,-1 1-1,1-1-4,0 1 3,1 0 0,0-1-2,-1 1 3,-1-1 0,0 1 0,0-1-2,2 1-2,-3-1 0,-2 1 5,5 0-6,-2 1 5,-3-1-7,4 0 4,-4 0 2,6 0-1,-4 1 0,1-1-3,1 1 3,-4-1 3,6 0-6,-2 1 5,-1-1-2,1 0 3,1 0-6,-1 0 21,1 0-18,-1 1-1,1-1 1,-2 1 9,1-2-10,0 2-4,-4-1 2,7 0-1,-4 0 3,-1 1 3,-2-1-4,6 0 5,-6 0-6,3 0 5,-3 0-4,4 0-3,-4 0 10,0 0-3,0 0-1,3-2-2,-3 2 2,0 0-2,0 0 6,0 0-4,0 0 0,0 0 0,4 1 3,-4-1-3,0 0-5,0 0 4,0 0-3,0 0 3,0 0 3,0 0-8,0 0 3,0 0 3,0 0-4,0 0-1,1 1-7,-1-1-8,0 0 4,0 0-2,0 0 2,0 0-9,0 0-3,0 0 4,0 0 1,0 0 3,0 0-4,0 0 10,0 0-10,0 0 8,0 0-3,0 0 7,0 0 7,0 0-4,0 0-3,0 0 0,0 0 2,0 0 3,0 0-1,0 0-3,0 0 7,0 0 0,0 0-2,0 0 1,2-3 1,-2 3 1,0 0 1,2-2-2,-2 2 14,0 0-17,0 0 8,0 0-11,3-1 10,-3 1-3,0 0 3,0 0-3,0 0 0,0 0 4,0 0-2,1-1-1,-1 1 1,0 0-2,0 0-3,0 0 5,0 0-1,0 0-1,0 0 4,0 0 0,0 0-1,0 0-8,0 0 7,0 0 0,0 0-2,0 0-3,0 0 5,0 0 0,0 0-8,0 0 3,0 0-4,0 0 5,0 0-6,0 0 0,0 0-5,0 0-4,0 0 0,0 0 0,-7-1-4,7 1 7,0 0 0,-4-1-4,4 1 1,0 0-1,-4 0-1,4 0-2,-3-3 0,3 3-8,-4-1-8,2-1 8,-1 1-8,-1-1 1,1-1 5,1 2 2,0 0 0,-2-1 3,1 0 0,1-1 2,-3 2 0,3-2 4,-1 1 4,1-1 2,-1 1-4,2-1 7,-2 0-1,1 2 1,1-1 4,1 2-2,-2-5 2,0 3-3,2 1 4,0 1 3,-1-4 0,0 1 0,0 1 0,1 2 0,-1-3 0,0 1 2,1 2 0,-1-4 1,0 2-1,1 2 2,0-2 1,0 2 3,0 0 0,-2-3 4,2 3 0,0 0 4,0-3 0,0 3 1,0-3-4,0 3 1,0-3-2,0 3 5,0 0 2,0-4 0,0 4 5,0-3-8,0 3 4,0 0-4,0-3-4,0 3 0,0-3 1,0 3 0,1-3-1,-1 3 2,1-2-1,-1 2 5,0-2 1,0 2 4,0 0-6,0 0 2,0 0-1,0 0-2,3-2 1,-3 2-4,0 0-3,0 0 2,0 0-3,0 0 1,0 0 3,0 0-3,2 6 6,-2-4 6,1 1-5,0-1 3,0 3-1,1-2 4,-1 1 5,-1 0-4,1 1 1,0 0-2,0 1 1,2 1 6,-3-2-8,2 2 6,-1-1-8,1 1 10,-1-1-11,0-1 0,0 1 5,0-1 2,0 1-9,-1 0-3,1-3 6,-1 2-2,0-1-2,0 0-5,0-2 6,0 3-6,0-2 3,0-1-6,0 1 1,0-1 8,1 1-6,-1-1 2,1-1-5,-1-1 7,1 3-5,-1-3 2,0 0 0,0 3-3,0-3-2,0 0-6,0 0 10,0 0-3,0 0 0,2 2 4,-2-2-6,0 0-1,0 3 2,0-3-2,0 0 5,0 0 24,0 0-21,0 0-10,0 0-3,0 0 2,0 0 1,0 0 0,0 0 2,0 0 2,0 0 2,0 0-8,0 0-1,0 0 8,0 0-2,0 0 0,0 0-9,0 0 10,0 0-2,0 0-7,0 0 4,0 0 0,-3 1 3,3-1 0,0 0 0,0 0-3,-1 3-2,1-3 7,0 0 0,0 0-4,0 0 4,-1 2-1,1-2 2,0 0-8,0 0 14,0 0-14,0 0 7,0 0 3,0 0-4,0 0 0,0 0-1,0 0 8,0 0 0,0 0 5,0 0 8,0 0-11,0 0 7,0 0-1,0 0-4,0 0 1,0 0-7,0-9 4,-1 7 0,0-2-5,1 1 3,0-2-7,-1-1 1,1 2 13,-2-3-13,2 2-10,-1-2-5,0 0 1,1 1-5,-1 0 4,0 0-5,0-1-1,0 1 3,1 1 8,0 0-7,-2 1 1,1 0 4,1 1 2,-1 0-6,1-2 8,-1 2-4,1 1-4,-1 0 7,1-2-2,0 4 2,0-4 1,0 4 2,-1-3 2,1 3-4,0-3 0,0 3 1,0-2 3,0 2-4,-1-2 11,1 2-3,0 0-3,-1-2-6,1 2 2,0 0 2,0 0-2,0 0 8,0 0-9,0 0 6,0 0 4,0 0-5,0 0-2,0 0 1,0 0 1,-1-3 1,1 3-7,0 0 3,0 0-1,0 0 0,0 0 1,0 0 3,0 0-2,0 0-1,0 0-1,0 0 9,0 0-9,0 0 4,0 0 0,5 6 5,-3-5 1,1 0-2,-1 1 7,1 0-2,0 0-5,-1 0 5,1 0-2,0 1 1,0 0-3,0-1 8,0 1-2,1-1-7,-1 2 15,-1-1-17,3-2 9,-1 4-5,-2-2 4,2-1-3,-1 1-1,1 0-5,-1-1 6,0 1-3,-1-1-3,2 1 1,-2-2 4,1 1 3,-1-1-3,1 1-3,-2-1-1,1 0-7,-2-1 6,3 2 6,-1-1 0,-2-1-6,3 1 3,-2 0-2,-1-1 6,2 2-10,-2-2 3,0 0 3,4 0-1,-4 0-2,0 0-1,3 3 3,-3-3 7,2 0-11,-2 0 3,0 0 0,0 0 1,4 0-1,-4 0-6,0 0 3,2 1 2,-2-1 3,0 0-3,0 0 3,0 0 2,2 0-7,-2 0-2,0 0 7,0 0-5,0 0 13,0 0-9,0 0-4,0 0-2,0 0 2,0 0-6,0 0 8,0 0 1,0 0-2,0 0 4,0 0 3,0 0-6,0 0 5,0 0-6,3 2-3,-3-2 1,0 0 5,0 0-4,0 0-1,0 0 3,0 0 3,0 0-1,0 0-4,0 0 7,0 0-4,0 0 1,0 0 0,0 0-1,0 0-3,0 0-1,0 0 8,0 0-5,0 0-3,-9 0 6,9 0-6,-2 1 2,2-1-4,-6 1 6,4 0-3,-2 0 20,1 1-15,-1-1-5,0 2 4,1-2 1,-1 1-2,0 0-1,0 1 5,0-1 1,-1 0 2,1 0 2,-1 1-1,2-1-1,0 0-1,0 0 1,-1 0 8,1-1-7,1 1 0,0 0-6,-1-2 1,3 0 6,-3 2-5,3-2 4,-3 2-6,3-2 1,-2 1-4,2-1 5,0 0 0,-2 0 0,2 0-2,0 0-4,0 0-11,0 0-17,0 0-12,0 0-16,0 0-7,-1 3-19,1-3-16,0 0-20,0 3-24,0-3-18,0 0-22,0 4-28,0-4-30,1 2-28,-1-2-246,1 1-559,-1-1 248</inkml:trace>
  <inkml:trace contextRef="#ctx0" brushRef="#br0" timeOffset="88159.1857">7786 6918 131,'2'-1'176,"0"-1"-9,-2-1-11,2 1-9,0 0-12,-1 0-4,-1 2-3,2-4-11,0 2-5,-2 0-9,2-1-8,-2 0-4,0 1-12,-2 0-6,2-1-9,-2 0 10,2 0-4,-2 1-7,1 0-5,-1-1-3,0 1-6,-1-1-3,1 1-2,-3 1-5,3-1 0,-1 1-6,0 1 0,-1-2 4,0 2-3,-1 0 0,0 2 2,2-2 0,-3 1 0,1 1 1,0-1-5,2 1-1,-1 0 1,-1 0 6,2 0-1,0 1-6,0 0-3,-1 1-3,1 1 4,0-1-7,1 0-2,-1 0-1,1 1-1,-1 0-4,2-2-2,-1 2 4,1 0-2,0-2-4,1-1 2,-1 3 3,1-2-2,1 2 2,-1-1-1,2-1 2,-2 1-4,2 1-6,-1-2 5,0 0-4,2 0 4,-1 0-2,0 0 0,1 0-2,0 0-3,0 0 3,0-1 0,-1 0-1,1-1-1,1 1 0,-2-1 2,2 1-4,-1-1 1,-1-1-1,2 0 0,-2 1-2,0-1 2,-2 0 3,5 0-6,-5 0 5,6 0-1,-4 0 0,2-1-4,-1 0 0,0 0 1,1 0 7,-1 0-8,-1 0-3,2 0 6,-2-2 0,1 3-2,0-1 2,-1-1 1,0 0-3,0 0 1,0 1-3,1-2 2,-1 2-2,1-2 2,-1 1-4,0 0 5,0-1-3,0-1 4,1 1-2,-1 0 0,-1-2-1,1 1-1,-1-1 0,1 1-3,1-2 4,-2 2 3,1-3-2,1 3-4,-2-2 3,1 2-1,-1 0 4,0 1-2,0 0-2,0 0-1,1 2 1,-1-1 1,-1-1 3,0 3-2,0-1 3,0 1-2,3-3 0,-3 3-2,0 0 8,0 0-7,0-2 0,0 2-1,0 0-5,0 0 3,0 0-1,0 0 1,0 0 1,0 0 7,0 0-2,3 5 10,-2-2 7,0 1 4,-2 0-2,2-1-3,-1 1 2,0 1 0,1-1 4,0 1 3,-1-1-7,1 2 15,0-1-10,0 1-4,0-2 0,2-1-7,-3 2 4,2-2-8,-1 1 5,0-1-3,1 0-4,-1 0 2,2-1 3,-1-1 1,0 1 2,0-2 20,1 3-17,0-3-3,-3 0 1,5 0-4,-3 0 1,3 0-7,-2-2 3,1 2-1,-2-1-2,-2 1 2,5-1-2,-3 0-5,-2 1-13,2 0 7,-2 0-22,3-1-9,-3 1-10,2-2-17,-2 2-16,0 0-25,0 0-34,0 0-32,0 0-52,3 0-40,-3 0-243,0 0-542,0 0 240</inkml:trace>
  <inkml:trace contextRef="#ctx0" brushRef="#br0" timeOffset="91199.0074">8967 6361 83,'0'0'157,"0"0"-13,2-1-9,-2 1-5,0 0-13,2-3-5,-1 1-5,-1 2 2,2-2-7,-2-1-6,0 0 2,0 3-6,1-5-3,0 3-5,-1-1-2,1-2 1,-1 2-1,0-3-4,0 2-11,0-3 2,0 2 6,0 0-5,1-1-6,-1 1-1,-1-1-1,0-1-1,1 3-7,0-1-5,1-1-5,-1 0-14,0-1 1,0 1-4,0 1 0,2-2 7,-2 1-9,2 0-1,0 1-2,0-1-2,1-1 3,-1 0-2,2 1 2,0-2-1,-1 0 0,2-1-1,-1 1 0,1 0-2,0 0-3,-2 0 1,1 3-4,-1-3 0,0 2 2,1 0 0,-1 0-1,1 0-3,0 0 1,0 0-5,1 1-1,0-3 4,-1 3-3,0-1 2,3-3 1,0 4 3,-2-3-1,2 0 3,0 1-3,1 1 2,-2-1-6,2-1 1,-1 3 1,0-3-1,1 4-4,-3-1-1,2-1 11,-1 2-8,0-1 0,0 2-1,0-1-1,1 0 2,0 1-5,0 0 2,-2 0 0,1 1-3,4-1-1,-4 0 3,1 1-4,-1 2 3,3-3-1,-2 2 2,0 0-2,-1-1 1,1 2 0,0-1-3,-1 1 2,0 0-1,0 1-1,1-1-1,-1 2 2,-1-1 2,1 1-2,-1 0 0,0-2 2,-1 1-4,-1 1 2,2 1 1,0 0 1,0-2 0,1 1 1,-1 0 2,-1 4-2,1-5-1,0 4 0,0-1 0,-1-1 5,1 2-5,-1 0 3,1-1-6,-1 1 11,0 0-7,-1 1 1,1 0 3,-2 0 5,1 1-6,-1-1 10,0 0-12,0 0 2,0 2 3,-1-1 3,1 1-2,-2-1-2,1 0 1,0 0-5,-1 1 11,1-2-9,-1 1 1,1 0-1,-1-1 3,1 0-4,-2 1 4,1-1 0,0-2 2,0 1 3,0 2-2,-2-1 2,1 1 0,0-1-4,-1 0 2,1 1 14,-2-2-6,1 1-8,-1 1-9,0-1 4,0 0-1,0 0 4,1 0-6,-1 0-2,-1 2 3,2-3 2,-1 1 2,-1 1-5,-1-3 3,3 2-1,-3-1 0,0 1 13,1 0-14,-1-1-4,2 1 3,-2-1-2,-1 3 1,0-1 3,0 1-1,0-3-3,-1 1 1,2-2 1,1 1-3,-1-1 6,0 0-2,1 1-3,0-2-4,-1 1 6,3-1-1,-3 0-2,3 0 4,-1-1 3,1 1-8,-2-1 0,3-1-1,-2 2 1,2-1-1,-1 0 3,0 0 7,0-1-6,0 1-2,1-1 1,1-1-6,-4 3 4,4-3 0,-2 2 0,1-1 2,1-1-1,-3 4-1,1-3-4,0 1 6,1-1-7,-1 0 7,2-1-4,-3 1 1,3-1 3,-2 2-5,2-2-2,0 0-5,-3 1-4,3-1-10,-2 2-5,2-2-6,0 0-5,-4 0-5,4 0-3,0 0-5,-4-1-7,4 1-10,0 0-12,-3-2-5,3 2-17,-3-2-22,2 1-19,1 1-17,0 0-8,-2-4-11,2 3-4,0 1-5,0-5-160,0 2-378,0 0 167</inkml:trace>
  <inkml:trace contextRef="#ctx0" brushRef="#br0" timeOffset="91846.9659">9276 6290 81,'1'-2'175,"2"1"-12,-3 1-8,1-4-7,-1 4-5,1-2-6,-1 2-7,3-1-5,-3 1-9,0 0-12,0 0-2,0 0-12,0 0-4,0 0-6,0 0 0,0 0 1,0 0-2,-2 8-6,2-8-3,-3 5 0,0 0-5,2-2-3,-2 0-1,1 2-9,0 0 0,-1 0-8,1-1-1,-1 2-6,-1-1-2,0 1-4,1-5-5,-1 4-1,0-1-1,0 1-2,1 0-3,-1-1 0,1-1-4,1 0 2,-2 0 1,2 1-4,-3-1-4,1-1 3,2 0-5,0 0 1,-1 0 0,1-2-1,2 0 3,-3 3 4,3-3-2,0 0 6,-2 1-4,2-1-4,-1 2 0,1-2 0,0 0 0,0 0-1,0 0 1,0 0-2,-1 1-1,1-1 1,0 0 4,0 0 4,2 4 8,0-3 4,2 0-2,-1 0 0,0 1-2,1 0-5,1 0 1,-1 2-4,-1-2-1,3 1-2,-1 0-3,-1 1-3,1-1 10,0 0-12,-1 1 4,-1-4-6,0 3 5,1 0-7,-2 0 7,1-1-2,-1-1-3,0 1 0,0 0-1,0-1 0,1 1-1,-3-2-1,2 1 3,-1 0 1,-1-1 3,0 0 8,3 1 3,-3-1 3,0 0-2,3-2-2,-3 2-2,2-6-4,0 4 3,1 1 4,-3-3-5,2-1 4,0 1-3,0-3-5,-1-1 0,1 1-3,-2 1 5,2-4-5,1 0 11,-2 0-9,0 3-3,2-3 1,-2 3 1,-1 1 0,0-1 0,3 0-1,-3 2 0,0 2 1,0-3 1,0 4-2,0-3-2,0 2-2,0-1-2,0 3 5,0 1-2,0-5 1,0 5-1,-1-4-14,1 4-2,-2-3-22,2 3-17,0 0-22,0 0-25,0 0-33,0 0-22,0 0-33,0 0-29,0 0-61,0 0-174,0 0-488,0 0 216</inkml:trace>
  <inkml:trace contextRef="#ctx0" brushRef="#br0" timeOffset="95308.9795">9323 6280 46,'0'0'119,"0"0"2,0 0 1,0-3-10,0 3 2,0 0-2,0 0 3,0-3-7,0 3-5,0 0 3,0 0 1,0 0-4,0 0 0,0 0-6,-2-2-3,2 2-5,0 0-8,0 0-7,0 0-1,0 0-7,0 0-8,0 0-5,0 0-3,0 0-5,0 0-4,0 0-2,0 0-1,0 0 0,0 0 13,0 0 2,0 0 6,0 0 1,2 6-3,0-4-2,-1 1-2,1 0 1,-1 0-2,0 1 0,0-1 10,1 2-3,0-2-3,-1 0-5,1 2 3,0 2-1,0-3 4,2 2 4,-2-3-7,1 3-7,-1-2-3,2 3 3,-2-4 1,1 2-2,0 0-5,-1-1 1,2 0-2,0-1-4,0 2 4,-2-1-12,0 0 10,1-1-4,0 0-9,0 0-2,-1 0-2,-1-1-3,1 0 0,0 0-4,-1 1 2,1-2 3,0 1-12,0 0 6,-2-1 3,0-1-6,3 2 0,-3-2-4,2 1 3,-2-1-1,0 0 0,0 0 0,0 3-2,0-3-2,0 0 0,0 0-2,0 0 7,2 1-7,-2-1 23,0 0-27,0 0 3,0 0 1,0 0-1,0 0 1,0 0 4,0 0-9,0 0 3,0 0 0,0 0-1,0 0 1,0 3 1,0-3 2,0 0-5,0 0 4,0 0-5,0 0 6,0 0-4,0 0 4,0 0 3,0 0-6,0 0 4,0 0-4,0 0 2,0 0-4,0 0 4,0 0-3,0 0 2,0 0 4,0 0-6,0 0 2,0 0 2,0 0-6,0 0 0,0 0 2,0 0 3,0 0 3,0 0-4,-7 0 0,7 0-5,-2 1 6,-2 0-4,4-1-1,-6 0 5,2 0-2,-2 1 3,1 0-5,0-1 4,-2 0-3,1 0 2,1 0-2,-1 0 1,0 0-4,1 0 6,1 0-2,-1-1-3,1 0 6,0 1-6,0-1 4,0 0 4,0 1-9,1-1 14,1-1-14,2 2 2,-4-1 2,4 1-4,-5-1 7,3 0-9,2 1 6,-5 0 1,5 0-7,-4 0 1,0 0 4,4 0-1,-5 0 11,5 0-9,-5 0-6,5 0 6,-3 0-5,3 0 0,-4-1 1,4 1 4,0 0-2,-5 0 1,5 0 2,-3 0 7,3 0-8,0 0 0,0 0-3,0 0 9,-4 0-7,4 0 0,0 0 1,0 0 4,0 0-3,0 0 1,0 0-6,-2 0 1,2 0 1,0 0 0,0 0 3,0 0-6,0 0 5,0 0-2,0 0 5,0 0-7,0 0 1,0 0 2,0 0 2,0 0-2,0 0-4,0 0 4,0 0 4,0 0 5,0 0-11,0 0 11,0 0-13,0 0 9,0 0-5,0 0-2,0 0 2,0 0 0,0 0 1,0 0-3,0 0 3,0 0-1,0 0 0,0 0-3,0 0 3,0 0-3,0 0-2,4-6 0,-2 5-2,-1-2-1,1 1 10,0 0-9,1-1-2,-1 1-6,1-1 10,-1-2-8,0 1 3,1 1-2,0 0 2,0-2 1,1 1-4,-1-2 2,-1 3 2,0 0-1,-1-1 1,1 2 0,0-1 2,-1 1-3,1-1 3,-1 0 3,0 1 0,0 0-6,0-1 6,-1 1 2,0 0-2,0 2-1,2-2 1,-2-1 0,0 3 5,2-3-3,-2 3-2,1-3 11,-1 3-6,0-3-5,0 3 5,0-3-3,0 1 1,0 2 4,0 0-6,0-3 4,0 3-2,0 0-4,0 0 3,0 0 1,0 0-4,0-3 0,0 3 3,0 0 0,0 0-2,0 0 5,0-3-3,0 3 0,0 0-2,0 0-1,0-3 1,0 3 2,0 0-1,0 0 4,0-1-5,0 1-1,0 0 11,0 0-7,0-3-2,0 3 3,0 0 3,2-2-6,-2 2 4,0 0-1,0 0-1,0 0 1,0-3 3,0 3-4,0 0-1,0 0-1,0 0 5,0 0-1,0-2 2,0 2-2,0 0-1,0 0-3,2-3 4,-2 3 0,0 0-3,0 0 9,0-2-6,0 2 0,0 0 1,0 0 4,0-3-3,0 3-4,0 0 2,0 0-1,0-3 1,0 3 3,0 0-3,0 0-5,0 0 4,0 0 5,0 0-2,0-3-5,0 3 3,0 0 1,0 0-3,0 0-1,0-3 4,0 3-3,0 0 4,0 0-5,0 0 3,0-3-2,0 3 2,0 0-1,0 0-1,0 0 2,0 0-3,0 0 11,-2-1-7,2 1-4,0 0 3,0 0-1,0 0 1,0 0-4,0 0 4,0 0 0,0 0-1,0 0-2,-2-3 0,2 3-1,0 0 0,0 0 1,0 0 3,-5 7-3,5-6-2,-2 2 2,-1-1 1,-1 4 2,2-4-3,-1 1 2,-1 2 2,1 0-4,-1-1-1,1 0 2,1 1 3,0 0 5,-2 1-7,1-3 4,-1 2-1,1-1-4,-1-1 1,2 1 3,-1 1-2,0-2-1,0 0-2,1 0 2,-1 0-2,1-1 4,1 1-2,-1 0-1,1-1 5,-1 0-1,2-2-2,-2 3 0,2-3-1,-2 1 3,2-1-3,0 0 3,0 0 3,0 0-5,-2 2 3,2-2-5,0 0 1,0 0-1,-1 1 4,1-1 0,0 0-2,0 0 0,0 0 1,0 0 2,-1 2-4,1-2 3,0 0-1,0 0-1,0 0 6,0 0-2,0 0-2,0 0 1,0 0 3,0 0-2,0 0-2,0 0 5,0 0 2,0 0-4,4-6-3,-2 4-1,0-1 2,-1 1 1,1-1-2,0 0 0,0 0 1,0-1 3,1 1-2,-1 0-6,1 0 5,0 0-3,0-1 3,0-1 1,1 2-3,-1-2 0,0 1-1,0 3 11,-2-4-11,1 2-2,0 0 3,0 0 0,1 0 4,-1 0-7,1 0 2,-2 0-1,0 0 2,1 1-4,0-1 11,0 1-8,-1 0-3,1 1 3,0-2 0,-2 3-1,0-2-3,0 2 4,1-3-5,-1 3 2,2-2 1,-2 2 1,0 0-1,0-2 0,0 2-4,0 0-1,0 0 2,2-1 6,-2 1-6,0 0-4,0 0 4,0 0-4,0 0-3,0 0 2,0 0 0,0 0-3,0 0 4,0 0 0,0 0-1,0 0 5,-5 7-3,3-6 5,-1 1-9,1 1 2,0 0 3,0-1 0,0 3 1,-1-2 2,0 2-4,-1 0 1,2 1 4,-1-1-3,-1 0-1,2-1 2,-2 3 0,1-3 2,1 1 0,0-1-3,1-1 6,-1 1-3,1-2 1,-1 1 4,2 0-4,-1-1 1,0 0-1,1-2 2,-1 3-3,1-3 0,-1 3-1,1-3 2,0 0 1,0 0 2,0 0-1,0 0-3,4 0-2,-4 0 3,0 0 5,5-1-4,-5 1-1,6-1 3,-3 1-1,1-2-2,0 2 5,0-1-3,-4 1 2,7-1-1,-4 0-3,1 0-1,0 1-1,-1-1 2,2 0-2,-1 1-1,0 0 2,-1 0 0,2 0 0,-2 0-2,0 1-1,2-1 2,-2 1 0,1 0 2,-1 1 1,1-2-2,-1 1 0,-1 0 0,0 0 1,0 0-1,-2-1 0,4 1 1,-1 1-4,-3-2 3,2 0-2,-2 0 7,2 1-5,-2-1 1,2 3-4,-1-2 6,-1-1-1,0 0 3,2 1-3,-2-1-1,0 0 5,0 0-3,2 3-3,-2-3 10,0 0-11,0 0 6,0 0-5,2 1 1,-2-1 1,0 1-4,0-1 5,0 0-3,0 0-1,0 0 2,1 3 1,-1-3-2,1 2-2,-1-2 3,0 0-1,0 0 6,0 0-6,0 3 3,0-3-2,0 0 1,0 0-2,0 0 2,0 0 2,0 0-1,0 3-3,0-3 1,0 0 0,1 2 3,-1-2-2,0 0 2,0 0-3,0 1 1,0-1 2,0 0-3,1 3 0,-1-3 1,1 1 2,-1-1-3,0 0 3,0 3 0,0-3 0,0 0-2,1 2-2,-1-2 10,0 0-6,1 2-5,-1-2 2,0 0 3,0 0-2,0 0 2,0 2 0,0-2 1,0 0 1,0 0-1,0 0 2,0 0-4,0 0 2,0 0-3,0 0 3,0 0-1,0 0 4,0 0-3,0 0 1,0 0 0,0 0-3,-4 1 7,4-1-8,0 0 1,-9-2 0,7 2 2,-2-1 0,0 0-1,0 1-1,-1 0 0,0 0 0,1 1 0,0 0-1,-2-1-1,1 0 4,0 2-1,1-2 0,0 1-2,2-1-2,2 0 2,0 0-15,-5 0-15,5 0-24,0 0-30,-4 2-36,4-2-40,0 0-30,0 0-41,0 2-221,0-2-489,0 0 216</inkml:trace>
  <inkml:trace contextRef="#ctx0" brushRef="#br0" timeOffset="97880.9741">9631 6175 155,'1'-4'157,"-1"4"-8,-1-4-16,-1 3-12,2-2-10,0 3-11,-2-3-12,1 0 1,0 1-9,-2 0-3,3 2 3,-1-4-1,0 1-5,1 0-5,-2 1-9,0 0-2,0-1 5,-1 1-7,1 0-3,-1 1-7,1 0 2,0-1-4,-3 1-5,3-1-3,2 2-4,-7 0 2,4 0 0,3 0-4,-7 2-4,3-1-1,0-1-2,1 2 4,-1 0 0,1 0 6,0 0-5,-1 2 1,1-3-3,1 1-8,-2 2 11,1 1-1,-1-1-4,2 0 0,-1 0 5,1 2 0,0-1 13,0 1-2,0 0-6,1 0-5,-1 0-1,0 1 0,2-2-2,0 2-3,0-2 7,2 0-7,-2 2-3,2-3-1,-1 1 1,0-3-4,0 2-1,1 0 0,1-1 3,-1 0 3,1-1-2,0-1 0,0 0 0,-1 1-4,3-1 7,-1-2-7,-4 1 0,7-1-4,-4 0 2,2-1-4,-1 2-1,0-2 2,-1 1-2,1-2 5,1 0-6,-1 0-4,1 0 0,-2 0 1,1-1 1,-1 1-2,1-1 0,-2 1 0,1 0-2,1 0 1,-3 0 2,0 0-1,2 0 0,1-1-4,-4 2 5,4-1-2,-3 2 1,1-2 4,-2 1-5,2 0-2,-1 0-3,0 1 1,-1 1 3,0 0 1,1-3-5,-1 3 3,0 0-2,0 0 0,1-2 1,-1 2-4,0 0 4,0 0 3,0 0-3,0 0-3,0 0 4,0 0-2,-2 7-1,2-7 3,-1 5 7,1-2-2,0 0 4,1 1 3,-2 2 16,1-1-15,-1 0 3,1 0 3,0 1 1,0-1 0,0 1-4,0 0-7,0 1 6,0-3-4,0 0 1,1 0-5,-1 1 3,0-2-1,0 0-2,1 0 1,-2 0-2,2 0-3,-1 0-7,0 0-7,0-1-7,0 1-11,0-3-20,0 5-22,1-3-17,-1-2-27,0 6-22,1-5-29,-1 1-31,1-1-34,-1-1-177,0 3-442,0 0 196</inkml:trace>
  <inkml:trace contextRef="#ctx0" brushRef="#br0" timeOffset="98193.6691">9731 6306 273,'0'0'268,"0"0"-21,0 0-25,0 0-18,0 0-21,0 0-16,4 3-11,-4-3-12,0 2-11,0-2-15,0 4-8,0 0-5,0-3-5,0 2-10,-1 3-9,0-3-5,0 0-8,0 3-3,-1-2-6,1 1 1,-1 0-16,0 1-2,2-2 1,-3 1-11,1-2-3,2 1-1,-2 0-8,0-1-3,0 1-14,1-1-9,-1 0-13,0 0-10,2-1-8,-1-1-9,1-1-12,-2 2-12,2-2-14,-2 2-10,2-2-24,0 0-34,0 0-11,0 0-25,0 0-167,0 0-382,5-7 169</inkml:trace>
  <inkml:trace contextRef="#ctx0" brushRef="#br0" timeOffset="98810.9787">9818 6160 15,'0'0'201,"0"0"-10,1-3-23,-1 3-9,0 0-9,0 0-7,0 0-3,0 0 0,0 0-9,0 0-2,0 0-10,-1 9-3,1-6 7,0 1-6,0 0-5,1 1-10,0 2-9,0-1-6,0 1 2,0 0-3,1 0-8,-2 0-6,2 0-6,-2 2-3,0-2-6,0 0-1,2-1-10,-2 2-4,0-1-4,-2-1-1,4-1-5,-2 1-4,0-2-3,0 0 2,-2-1-8,4 0 1,-4 1 1,2-2-6,2 0-4,-2-2 3,1 3 2,-1-3-4,0 3 4,0-3 2,0 0 10,0 3-2,0-3-1,0 0 1,0 0-1,0 0-3,0 0-6,3-7 3,0 4-3,-3 1 1,2-1-8,1-1 2,-1 0-4,0 0 3,1-1-2,-1 1-1,3-1-3,-3 2 2,1 0-4,0-2 2,0 2 2,1-1-4,-1 1 1,0 0-3,1 0 3,-2 2-6,2-2 5,-1 1-3,1 2-3,-1-2 0,-1 0 4,-2 2 4,5 2-10,-1-1 6,-1 0-2,-1 1-1,2 1 11,-2-2-6,2 2 2,-3 0-4,2 1 0,-1-1 1,1 0-1,-1 1-5,-2 0 5,2-1 0,-2 1-1,0-1-3,0 0 1,0 1 13,-2 0-12,0-1 2,-1 0-5,0 0 5,1 1 0,-3-1-2,3 1 0,-3-1 0,1-1-5,0 0-2,-1 1-4,2-2-8,0 1-5,-2-1-10,1 0-11,1-1 2,-1 1-10,1 1-12,0-2-20,0 1-16,-1 0-25,2 0-18,-2 0-20,4-1-22,-3 0-22,-1 0-185,4 0-429,-3 1 190</inkml:trace>
  <inkml:trace contextRef="#ctx0" brushRef="#br0" timeOffset="99166.0008">9978 6298 106,'0'0'197,"0"0"-24,0 0-16,0 0-16,0 0-3,0 0 3,1 3-5,-1-3 1,0 3 1,0-1-9,-1 1-5,1-3 1,0 5-2,-1 0-9,0-4-11,-1 4-5,0 0 4,1-1-9,-1 2-6,0-2 2,-1 2-5,1-1-7,0 1-8,-2 0-5,2 0-11,0 0 3,-1-1-10,2 0-6,-1 0 3,0-2-8,2 0-1,-2 0-5,0 0-5,2-1 2,-2 0-8,2 1-11,-3-1-10,3-2-10,0 2-11,0-2-18,0 2-8,0-2-18,0 0-27,0 0-34,0 0-24,0 0-16,0 0-23,7-4-25,-6 2-151,2-1-396,0 1 175</inkml:trace>
  <inkml:trace contextRef="#ctx0" brushRef="#br0" timeOffset="99571.2552">10153 6198 132,'0'0'144,"0"0"-11,-2-3-10,2 3-16,-3 0-3,3 0-8,0 0-8,-4 0-8,4 0 7,-4 1 4,2 0 10,0 2-3,-1-1 3,0 1-6,-1 1 0,-1 0 0,0 1 0,1 0 8,0 0-8,-2 3-1,2-3 0,0 2-1,1-1-7,-1 0-1,1 1-2,2-2-1,-1 1-4,1 1 0,-1-2-2,2 1-4,0-1-1,0-2-1,2 2 0,0-1-5,0-1-2,3 3-1,0-3-7,1 1-4,0-3-1,2 2-9,-1-2-6,1-1-3,-1 1-1,1-1-4,-1 0-4,-2-1 0,2 1 2,-1-2-15,-1 1-6,2-1-9,-4 1-9,0-1-9,0 1-14,-3 1-13,4-1-25,-1 0-22,-3 1-34,0 0-23,0 0-33,0 0-33,0 0-27,0 0-179,0 0-461,0 0 204</inkml:trace>
  <inkml:trace contextRef="#ctx0" brushRef="#br0" timeOffset="102744.8477">10674 7312 134,'0'0'141,"0"0"-14,0 0 0,1 2-7,-1-2-27,0 0 15,0 0 0,0 0-7,0 0-10,0 3-5,0-3 8,0 0 1,0 0-3,0 0-4,0 0-1,0 0 1,0 0-2,0 0 4,0 0-2,0 0-3,0 0 0,0 0-5,0 0 1,0 0 0,0 0-1,0 0-1,0 0-6,0 0 3,0 0-5,0 0-3,0 0-1,0 0-2,0 0-6,0 0 0,0 0 1,0 0-2,0 0 2,0 0-2,0 0 6,0 0-9,0 0 1,0 0-9,0 0-4,-2-8-2,1 7-6,0-3 5,-1 1-10,1 2-8,1 1 11,-2-4 5,0 2-6,2 0-4,-1 0 6,0-2-10,0 1 0,0 0 6,0-1-7,0 0-3,0 0-4,0 1 18,1-2-17,0 2 3,-1-2-6,1 0-1,1 0-3,-1 0 3,0 0-3,0-1 1,0 3 4,0-3-2,1 2 2,-1-1-8,2 1 0,-2 0-3,1 0 1,0-2 1,0-1 4,1 1-1,0 1-7,-1-2 3,1 1-3,0-1 3,0 0 5,0 1-8,1 0-5,-1-3 5,3 0 3,-3 1-6,2 0 2,-1 2-2,4-2 0,-3-1 3,1 1-3,-1 2 4,1 2 25,-1-3-28,1 1 0,-1 1-5,0-1 0,1 1 11,-1 0-4,0 0 1,1 0-9,0 1 2,2-3 5,-3 3-1,2-1-4,-1 0 0,0 1 1,2-2-3,-1 2 8,1-2 4,-2 2-9,2 0 1,-2 0 5,3-1-6,-3 1 3,2 1 1,-2 0 1,2-2 4,-1 3-5,-1 0 0,0 0 2,1-2-2,-1 1 2,1 2 1,0-2-3,0 1 7,0 0-8,0 1 4,-1-2-7,0 3 7,-1-2-5,1 1 2,-1 1-1,0-1 5,-1 1-1,1 1-4,-1-1 0,0 1 2,1 1-4,0-1-1,-2 1 5,2 0-3,-1-1 0,0 2-2,-1 0 11,2-1-6,-1 0-2,0 3 1,1-3-3,-1 2 5,1 2-1,1-2 1,-3 1 1,3 0-1,-1 0-1,-1 1 2,-1 0 6,0 0-5,1 0 6,-1-1 1,0 3-11,0-3 4,0 1 1,-1 1 5,1 0-3,-2-1 1,2 2 2,-2-3 0,0 1 2,0-1 2,0 1-12,0 1 2,0-1 5,0 1-10,0 0 2,-2-2 16,2 2-14,-1-1-4,0 1 2,-2 0 5,3 0 0,-2 0-2,-2 1-5,3-2 4,-3 1-1,2-1 2,-1 0-1,1 0-3,0-2 4,-1 0-1,1-1-6,0 0 4,2 2-4,-3-3 3,3 1 1,-2-1 3,1 2 2,-1-1-4,1 0-1,-2 1 4,1-1-1,1 0-5,-1 0-2,0-2 5,0 2-3,0 0 5,0-1 7,1 1-11,-1-1 0,0 0-1,1 1-2,-1-1-1,2-1 0,0-1 3,-2 2 4,2-2-1,0 0 3,-2 3-8,2-3 1,-1 1-7,1-1-2,0 0 6,0 0-4,0 0-14,0 0-9,-2 1-3,2-1 2,0 0-6,0 0 1,0 0-7,0 0-5,0 0 1,-2 1-15,2-1-12,0 0-10,0 0-15,0 0-20,-6 0-22,6 0-14,0 0-29,0 0-21,-3 1-21,3-1-28,0 0-205,-3-2-496,3 2 220</inkml:trace>
  <inkml:trace contextRef="#ctx0" brushRef="#br0" timeOffset="103433.8564">10933 7160 28,'0'0'218,"0"0"-9,0-3-12,0 3-11,0 0-18,2-2-10,-2 2-18,0 0-13,0 0-12,0 0-9,0 0 5,0 0-8,0 0-6,0 0-8,-7 6-4,5-3-2,2 0 4,-1 0-1,0 1-6,-1-1-2,-1 2-6,1 0 2,-2 1-1,1-1-2,1 1-2,-1-1-3,-1 1-4,2 0 0,-2-1 0,2 2-8,-2-2-2,2 2-3,0 0-5,-1-2-1,2 1-7,-1-3 3,1 0-6,0 1-1,1-1-3,-1 0 0,1-2-4,-1 2 1,1-3 4,-1 3-2,2-1 3,-1-2-3,1 2-3,-1-2 3,2 1-2,1 0 4,-3-1-5,6 0-2,-3 0-3,-3 0 3,7-2-9,-2 2 2,0-3-4,0 1 1,2 0-1,-2-1-3,1 1-1,-1 0 3,2-2 1,-1 2-4,-1 1 2,-1 0-9,0-1 4,0 1 0,-2-1 3,1 2-6,1-1 1,-1 1 2,0-2-4,-1 2 1,-2 0-2,4-1 1,-4 1-2,3 0 0,-3 0 4,4-1-2,-4 1 2,4 0-3,-4 0 1,3 1-2,-3-1 0,6 0 2,-6 0-1,3 0-3,-3 0-2,3 0 3,-3 0 1,3 1-2,-3-1 7,0 0-3,0 0-3,0 0 0,2 0 7,-2 0-3,0 0-1,0 0 0,0 0 1,0 0-1,3-3-1,-3 3 3,0 0-4,0-2 4,0-1-7,0 3 4,1-4 3,1 3 5,-2 1-3,-2-5 6,1 2-7,1 1 4,-3 0 8,2-2-6,0 1-3,-2-1 0,1 0 8,-1 1-5,0 0-1,1 0 0,-3-2-3,1 2 3,2 0-5,-1 0 4,1 1-5,-1 0 2,1 0-6,-1 1 6,1-2-11,-2 2-5,2 0 0,-1-1-17,-2 1-12,3 1-6,-3-1-10,1 1-14,0 0-9,-1 0-14,2 1-17,-1-1-23,0 0-20,1 2-25,-1-1-22,2 0-16,-1 0-30,1-1-191,-2 1-472,4-1 209</inkml:trace>
  <inkml:trace contextRef="#ctx0" brushRef="#br0" timeOffset="126994.7967">10938 7187 33,'0'0'124,"0"-2"-11,0 2-4,0 0-8,1-3-8,-1 3-7,0 0-4,0 0-4,0 0-12,2-3-5,-2 3 1,1-2 1,0 1-5,-1 1 5,1-3-5,-1 3-8,1-1 6,1-2 1,-2 3-3,1-2-1,-1 2 8,0 0 3,0 0-1,1-3-10,-1 3 3,0 0 5,0 0-2,0 0-8,0 0-2,0 0-6,0 0-7,0 0-3,0 0-2,0 0-2,0 0-5,0 0 3,0 0 5,-5 8-5,4-6-5,0 0 7,1 2-3,0 0 1,-2 2-2,1 0 2,0 0-5,-2 0 1,1 1 1,0-1 0,1 2-2,-1-2-2,-1 1-3,1 1 0,-1-2 3,2 0-2,-3-2-3,4 0 5,-3 0-3,1-1 4,2-1-3,0 1 1,-2 1 0,2-4-3,0 1 2,-1 1-3,1-2 10,0 0 1,-1 3-1,1-3 2,0 0-9,0 0 4,0 0-7,0-9 2,0 9-3,0-6-4,0 1 1,0 2-1,0-1-2,0-3 0,1 1-3,0-1 2,-1 0 2,0 2-5,2-2-1,-2 1-2,2-2-1,-2 2-1,3 0 2,-3 0-6,2-1 3,-2 2-4,0 1 4,2-2-1,0 2 5,-2 0-3,1 1-2,-1 0 4,2 0 0,-2 2-3,1-2 2,-1 3 1,0-3 3,0 3-5,1-3 0,-1 3 0,0 0-5,0 0 2,0 0-2,0-3 2,0 3 1,0 0 0,0 0 2,0 0-1,0 0 2,0 7-4,0-4 1,0 0 3,0 1 3,0-1-4,0 1 0,0 0 1,0-1-1,0 1 3,0 1 0,-1-1 0,0 0 1,1 0 0,1 0 2,-2 0 3,2 1 1,-1-1 1,-1 0-4,1-1 1,0 2-1,1-2-2,-2 0-2,2 0 5,-2-1-4,1 1 0,1-1 0,-1 3 1,0-2-4,-1-2 4,1 2-4,0 0 9,0-1-7,0-2-1,0 0-1,0 4 0,-1-2 0,1-2 2,0 0-2,-1 1 0,1-1 0,0 0 2,0 5-1,0-5-1,0 0 3,0 0-3,0 0-3,0 0 3,1 1-2,-1-1 1,0 0 0,0 0 2,0 0 0,0 0-2,0 0 1,0 0-2,0 0 1,0 0 6,0 0-4,0 0-3,0 0-1,0 0 4,0 0 0,1 2-3,-1-2 4,0 0 2,1 1-1,-1-1-1,0 4-1,0-4 4,1 4-3,-1-4 2,0 5-1,0-3-1,0-1 0,0-1 6,0 4-8,0-2-1,0-2 1,0 0 1,2 4 0,-2-3-3,0 1 3,0-2 2,0 0-2,0 4-2,0-4 3,0 3-1,0 0 0,0-3 0,0 2 0,0-2-1,0 0 2,0 3 1,0-3 2,0 0 0,2 1 3,-2-1 7,0 0-7,0 0 4,0 0 1,0 0-1,0 0 3,0 0 2,0 0 1,0 0 0,0 0 0,0 0-3,0 0 0,0 0 0,0 0-3,5-4-1,-5 4-3,0 0 1,3-2 1,-3 1-5,2-1 0,-2 2 3,5-3-5,-3 1 3,1 0 0,0 1 0,0-1-2,1-1 0,-2 2-2,1-1 1,1 0 2,-1 0-3,0 0 1,1-1-3,0 1 1,-1 1 2,2-2-2,-1 2 4,1-2-4,-1 2 1,0-2 2,1-1 3,-1 2-2,2-1-4,-4 0 2,2 2-1,-1 0 3,2-2 1,-3 2 0,2-2-2,-1 3-1,0-1 0,0-1 4,-1 2-3,-2 0 0,3-3-1,-3 3-4,3-1 2,-3 1 0,1-2 4,-1 2-2,0 0-4,0 0 7,3 0-5,-3 0 3,0 0-4,0 0 6,0 0-3,0 0 1,0 0-2,0 0 3,0 0-2,0 0 1,0 0-3,0 0 0,1-2 7,-1 2-5,0 0 2,0 0-2,0 0-1,0 0 2,0 0-3,0 0 2,0 0 0,0 0 2,0 0-2,-7 0-1,7 0-2,-5 0 2,5 0-1,-6-1 2,4-1-2,2 2-2,-6 0 2,4-1-2,-1 0-1,1-1 4,0 1-1,-1 0-2,1-1 4,-2 2-3,1-3 4,1 1-5,0 1-2,-1-1 3,1 1-3,0-2 3,-1 1 1,1 1 1,0-2-2,-1 1 0,1 0-3,-1 0 4,0 0-3,1 1-1,0-1 1,0 1 1,0-1 3,2 2-5,-3-1 3,2-2 0,1 3-2,-3-2 2,3 2 0,-2-2-2,2 2-2,-2-1 7,2 1-4,-1-3 0,1 3 1,-2-2-2,2 2-1,-2-2 5,2 2-4,0 0 3,0 0-2,0 0 0,-1-2 0,1 2 0,0 0-1,0 0 1,0 0-1,0 0-3,0 0 2,0 0-2,0 0-5,0 0 4,0 0 1,0 0 2,0 0-2,0 0 1,0 0 2,0 0-1,5 9 3,-4-7-2,1 0-2,0 0 4,0 1 0,-1-1-3,2 0 0,-1 0 1,2 1 5,-2-1-5,2 1 6,-1-1-7,1 0 2,-1 0 5,-1 0-3,2 0-2,-1 0 1,0 1 1,-1 0-1,2-2-1,-1 1-1,-1 1 2,0-1 2,0 0-2,-1 0 3,1-1 0,-2-1 0,2 2-2,-2-1-4,0-1 5,3 2-5,-3-2-4,0 0-9,0 0-14,0 0-12,0 0-19,2 1-30,-2-1-44,0 0-54,0 0-68,0 0-213,0 0-508,-7 2 225</inkml:trace>
  <inkml:trace contextRef="#ctx0" brushRef="#br0" timeOffset="130177.6992">11223 7066 88,'0'-4'117,"2"1"-7,0 2-9,-2-2-4,2-1 5,0 1-7,-1 0-7,-1 2-2,2-3 0,-2 2-7,0-1-4,0 0-7,0 3-9,0-3-5,0 1 0,-2-1-1,2 0-7,-2 1 6,1 0 3,-1 1-4,0-3-5,0 2-3,0 0-8,1-1 0,-3 0 0,3 1 10,-2 0 4,1-1-7,-1 1-1,1 0-5,-1 0-4,0 0-2,-1 1-2,1-1-4,-1 1 0,0 0-4,0 0-4,0 1 3,-2 0 2,1 0-6,2 1 5,-1 0 0,0-1 1,-1 2-1,1 0-3,1 0 3,-1 1 1,0 1-2,1 1-2,-2-1 0,2 0-1,-1 1 0,2 1 1,0 1 2,1-3-1,0 2 0,-1-1-4,1 3 0,0-2 0,1 1 2,0-1-9,0 1-3,0-2 6,1 0-4,2 1 3,-2-2-2,0 1-1,2-3 0,0 1-1,0 1-2,0-1 2,1-1 0,0 0-1,-1 0-1,1 0 2,0-1-2,1 0 1,0-1-1,-1 0-1,0 0 2,1-1 0,-1 0-1,0 0 3,0-2-2,0 2-3,1-2 1,-1 0-1,-1 0 3,-1-1 0,3 0-3,-2 2 1,1-3 1,-1-1-2,-1 3 1,0-1 0,1-1 0,-1 0-3,1 0-3,-2 1 2,1 0 4,-1 1 0,1 0 0,-2 0 3,2 1-4,-2-2-3,0 4 2,0-3 0,3 2 2,-3 1 0,0 0-2,0-2 2,0 2-3,0 0-1,0 0 3,0 0 4,0 0 4,0 0 3,0 0-3,0 10 1,0-8 1,0 3 4,-1 1 5,-1-1-1,2 1 0,-2-1-3,2 2-2,-1-2 3,0 2-5,-1-1-3,1-1 2,-1 1-5,1 1-4,0-3-9,1 0-8,-2 1-11,2-2-15,0 0-9,0 1-17,0-1-22,0-1-18,-1 2-30,2-2-6,-1 1-27,0-3-36,0 3-113,0-1-347,0-2 154</inkml:trace>
  <inkml:trace contextRef="#ctx0" brushRef="#br0" timeOffset="130454.7437">11322 7120 177,'0'3'199,"0"-3"-20,0 4-10,0-1-7,-1 0-4,0 0-16,-1 2-8,1-2-9,0 2-11,0 0-7,0-1-11,-1-1-6,0 3-4,1-1-5,-1 0-6,-2 0-7,3 1-9,-2 0-4,2-1-6,-2-2-4,1 3-6,0-3-8,0 1-9,0-1-13,0 2-10,0-2-10,1-1-15,0 0-14,-1 0-14,1 0-13,1-2-7,-1 3-16,1-3-11,0 0-28,0 0-15,0 0-145,0 0-314,0 0 139</inkml:trace>
  <inkml:trace contextRef="#ctx0" brushRef="#br0" timeOffset="131022.0868">11369 6957 58,'0'0'196,"0"0"-22,0 0-15,0 0-14,0 0-11,0 0-7,0 0 4,1 9-15,1-3-5,-2 1 0,2-1-6,-2 2-6,0-1-1,1 0-4,0 3-13,0-2 1,0-2-3,0 4-3,1-2-4,-2-1-2,0 3-4,0-3-5,0 0-3,0-1-4,0 2-2,0-3-4,0 2-2,0-3-7,0 1 0,0 0-3,-2-3-4,2 0-3,-1 1-7,0 0 3,1-2-2,0-1 5,0 0 5,0 4 1,0-4-3,0 0-2,0 0-4,0 0 3,0 0-9,0 0-4,0 0 2,4-8-3,-4 5 0,2-1-5,0 1 0,-1-1 1,2 1-5,-2 0-1,1-1 4,0 0-3,1 2-1,-1-1 1,0 1-2,1-1-2,-1 0 8,1 2-11,-1-1 3,1 1 4,0 1-5,1-1-1,-4 1 4,6 1-5,-3 0-4,-1 0 1,3 0-3,-3 2 1,2-1 0,-2 0 2,0 2 1,-1-2-3,1 1 2,-1 0-2,-2 2 3,0-2 0,0 0-2,-1 1 6,0-2-1,-1 2-2,0 1 0,-1-1 0,1 0 1,-2 0 0,1-1-3,-2 1-10,3-1-6,-2-1-5,2 0-10,0 1-5,0-2-5,-1 0-11,1 1-13,1-1-6,0 0-23,0 0-13,2-1-11,-3 1-16,3-1-25,-3 1-9,3-1-164,0 0-365,0 0 163</inkml:trace>
  <inkml:trace contextRef="#ctx0" brushRef="#br0" timeOffset="131326.748">11528 7138 60,'0'0'215,"0"3"-6,0-3-23,0 2-15,0 0-12,0 1-7,0-3-6,-1 6-5,0-4-10,1 2-18,-2 0 3,1-1-9,0 0-12,-2 1-5,2-1-10,-1 1-7,0 1-3,-2-1-9,1 2-5,-1-2-3,2 2-9,-1-1-3,-1 0-4,2-3-6,-1 3-2,2-2-12,-1 0-11,0-1-7,1 0-14,-1 1-12,-1-2-17,3 1-16,-2 0-10,2-2-24,0 4-12,0-4-22,0 0-31,0 0-35,0 0-105,0 0-323,0 0 143</inkml:trace>
  <inkml:trace contextRef="#ctx0" brushRef="#br0" timeOffset="131680.7776">11692 7062 90,'2'-1'197,"-2"1"-20,0-2-16,0 2-15,0 0-16,0 0-8,0 0-15,0 0-15,0 0-8,0 0-5,0 0-3,-9 5 5,9-2 0,-5 1-4,2-1 0,-2 3 2,1-1-1,0 1 4,-1 0 2,-1 1-1,1 1-3,0 1-8,1-3 0,0 2-4,0 0-6,2-2 0,0 0-5,0 0-5,1 0-1,0 0 2,1-1-2,2 0-5,1-1-2,1 0-2,1-1 4,1 1-12,2-3-4,-3 0-1,2-1-4,1 2-2,0 0-4,-2-2-11,1-2-10,2 2-6,-3 0-15,0-2-6,-2 2-17,-1 0-12,0 0-27,-3 0-36,4-1-39,-4 1-44,0 0-209,1-3-446,-1 3 198</inkml:trace>
  <inkml:trace contextRef="#ctx0" brushRef="#br0" timeOffset="137812.7652">11247 7678 192,'0'0'205,"0"0"-19,0 0-18,-1 2-17,1-2-14,0 0-12,0 0-3,0 0-3,0 0-12,4 1 2,-4-1 1,3 2 1,-3-2-9,4 1-3,-1-1-4,-3 0-4,6 0 2,-4 0-5,3 0-5,-2 0-6,1 0-4,1 0 0,1 0-8,-1-1-5,2 1-7,-1 0 0,2 0-5,-2-2-4,4 4 0,-1-2-5,0-2 0,1 2-2,-1 0 0,0 0-4,0 0 0,0 0 3,1 0-1,0-1-6,-1-1 2,-1 2-5,-1-2 4,4-1-7,-2 3 2,1-1-5,1-1 3,-1 0 5,-1 1 2,2 0-3,-2-2-4,2 0 0,0 1 4,0-1-7,-1 0 12,1 0-11,3-1 1,-1 1 2,0-1-1,0-1 7,0 1-13,-3 0-2,3 1-4,-3 0 6,-1-1-4,-1 1 2,1 2-3,1-3 1,-2 1-3,-1 0 1,-1 0 0,3 1 1,-2-1-3,1 0-4,1 0 1,1 0 6,-1-2-1,-2 2-2,5-3-6,-4 2 8,2 0-1,0-1 1,0 0 3,4-3-1,-1 1-1,-5 1-3,2 1 4,-1-1-7,0 0 7,0 0-6,0 0 3,0 1-3,-1-2-1,0 3 7,1-3-7,-2 1 6,1-1-1,0 1 0,-1 0-3,1-2 0,0 1-6,0 0 0,1 0 1,0-1-10,-2-1 15,5 0 7,-5 0-9,4 0-1,-3 1-3,0 0 4,-1-1-3,0 2 1,0-1-4,0 1 12,-1 0-2,-1-1-3,0 2 6,-1 1 6,-1-2-1,1 1 3,-1 1-14,1-2 7,-2 0-5,0 0-1,3 1 1,-2-1 13,2-1-13,-1-1-4,2 1-2,-1 0 3,0-1 0,0 0 1,-1 1 2,0 1-7,2-1 7,-4 2-1,2-1-2,-1 0 11,-1 0-7,0 1 4,1-1 1,-1 0 0,1 0 1,-1 0-4,0 0 2,0 0-4,0-1 8,1 1-4,-3 0 0,0-1-3,0 0 1,0 1-3,0-3-10,0 3 8,2-4-4,-2 2-1,0-3 4,0 5-10,0 0 10,2-3 5,-2 0-5,0 2-3,0 1-7,-2 0 2,2-3 4,-2 2 1,2-2 0,-3 4 1,1-5-8,2 4 7,-2-3 0,0 3 10,0-3-9,0 3-5,1 0 4,1 0-2,-2 0-2,0 0 2,1-1-6,-1 3 1,0-4-1,2 2 7,-2 0-4,1-1 2,-1 2 1,-1-1-5,2 0 7,-2 0-3,1 1-6,1-2 7,0 3 3,-1-3-3,1 1 16,-1 1-18,0-1 2,-1-1 1,2 2-2,0-2-14,-1-1 14,0 3 0,-1-1 3,1-1-3,0 3 5,-1-2-9,1 1 2,-1-1 3,1 1-1,0 0 2,-1 0 0,0-1-12,-1 1 18,2 0-2,0 0-1,-1 0-4,-1-1-1,2 1-3,0 0 7,-1 0-3,-1 0 1,2 0-1,-3-1 0,3 1 4,-1 0-3,-1 0 24,0-1-9,1 0 6,-2 0-5,2 1 3,-1 1-4,0-2 0,0 1 6,1 1-11,-2-1 5,1 0-7,1 2-4,-2-1-3,-1-1 5,2 2-3,1 0 3,-2-1-7,1 1 3,-1-1 0,1 1 1,0 2 1,0-3-2,0 2-7,-1-1 4,1 1 3,2 1-6,-2-1 7,1 0-3,-1 1-2,1-2 1,0 2-4,-1 0 3,1-2 1,-2 1-2,0 0 1,0 0 0,0 1-5,1-1 5,-1 1 0,0-1 0,0 0-3,-1 1 6,0-1 2,0 2-5,1-2-3,0-1 2,1 2 3,-3-1 4,2 0-6,0 0 2,1 0-2,-2 0 0,3 1 1,-2 0-3,1 0 1,0-1 0,1 0 2,-3 1 4,3-1-3,0 1-3,-1-2-3,-1 0-4,2 2 7,-2-1-1,3 1-4,-3 0 6,2 0 0,0 0 2,-1 0 1,1 0-3,-1-1-1,1 2 0,-1-1 0,0 0 2,2 1 2,-1-1-3,-1 0 1,0 1-3,-1-1-3,1-1 13,1 0-13,-1 1 10,-1-1-5,0 1 2,1-1-4,-1 1 1,0 0 0,0-1-1,0 2 1,0-2-3,1 1 5,-1 1-1,2-2-6,0 1 8,-2 0-1,1 0-1,1-1 2,-1 1-5,0 0 2,-1-2 1,2 3-1,-1-2-2,0 1 1,1 1 2,-3-2-2,3 1 1,-1-1-2,0 0 2,0 1 5,0 0-4,0-1 5,-1 1-5,2 1 0,-1-3 3,0 2-2,0 0 0,0 0 1,2 1-2,-1-1 3,0 0 4,-1 0-1,2 1-2,-1-1 0,0 1 5,2-1-3,1 2 2,-4-1-1,1-1-1,3 2-2,-2-1 7,2 1-3,-3-2-2,3 2 0,-2-1 0,2 1 0,-3-1-2,3 1-3,-5-2 1,4 1-1,1 1 1,-4-2 1,2 2 1,2 0-3,-5-2-1,5 2 3,-4-1 0,4 1 4,-4 0-5,4 0-2,-1-2 3,1 2-2,-4-3 1,4 3 3,0 0 9,-3 0-13,3 0 1,-2-1-1,2 1 0,-3-2 0,3 2 1,-3-2 0,3 2-4,-4-1 14,4-1-15,0 2 6,-3-2 0,3 2 0,-3-2-1,0 0 0,3 2-4,-3-2 2,1 0 2,0 1-8,2 1 5,-4-2 1,3 1 0,-1-1-20,2 2-33,-3-2-31,1 1-44,2 1-63,-4-2-53,1 0-61,1 0-72,0 0-280,0-1-712,0-1 315</inkml:trace>
  <inkml:trace contextRef="#ctx0" brushRef="#br0" timeOffset="144564.5684">11651 6176 63,'0'0'105,"0"0"-6,0 0-1,0 0-5,0 0-7,0 0-4,0 0 4,0 0-3,0 0 0,0 0-4,0 0-2,0 0 0,-3-1-6,3 1-5,0 0-1,0 0-1,0 0-5,0 0-5,0 0-2,0 0-1,0 0 0,0 0-1,0 0-2,0 0-2,0 0-3,0 0-2,0 0 4,0 0-6,0 0-3,0 0 0,0 0-4,0 0-6,-1-2 2,1 2 0,0 0-2,-3-2-1,3 2-1,-1-1-1,1 1-2,-3-3 6,3 3 10,-1-1 7,1 1-1,0 0-1,-2-2 0,2 2-5,-2-3-4,2 3-3,-2-1-4,2 1 1,-4-2 3,4 0-2,0 2-1,-4-2-2,2 0-8,1 1 2,-1-1-1,2 2-4,-4-3 2,2 2 6,-1-1 0,1 0-4,0 1 5,0-2-3,2 3-1,-3-2 0,0 1-3,1-1 0,0 1 1,1-2 3,1 3 1,-3-2 3,2 1-4,1 1-4,-4-3 4,2 2-9,1-1 3,-3 0 8,4 2-7,-3-2-1,0 0-4,0 1 2,2-1-2,-1 0-2,0 1-2,-2-1 5,2 1 0,-1-1-4,0 1 0,-1-1 1,1 0 2,0 0 2,0 2-3,0-2 1,0 1-3,0 0 2,0-1-1,-1-1-2,-1 1 2,3 1-5,-2 0 5,0-1-3,-1 0 1,0 1-2,0-2-2,0 2 1,-1-2-1,-1 1-1,2 0 4,-2-2 0,2 3-3,-1-2 0,2 1 5,-2-2-1,0 2 4,1-1-3,-1-1 2,1 2 2,0 0 9,-1 0-7,1 1 2,1-2-1,1 0-2,-1 1-1,0 0-1,0 1-2,-1-2-1,2 1 18,0-1-19,-2 0 3,0 1-5,0-1 0,0 1 5,0-1-1,2 2 10,-1-1-2,1 0-2,-1 0 0,1 0-3,1 0-4,-2 0 3,0 1-1,0-1 12,2 0-15,-1 1-1,1-1 5,-2 0-5,2 1 1,-1-1-3,-1-1 4,2 2-3,-2-1-4,2 0 15,-2 1-10,1-2-7,1 2 4,-2 0 1,1 0-3,1-1 10,-1 1-11,1-2 6,2 3 0,-5 0-1,3-1 6,2 1 0,-4-3-3,2 2-1,-1 0 0,1-2-3,0 2 5,-1 0-3,0 1 3,0-3-4,1 2 13,-1-1-14,3 2-1,-3-3-2,0 2 6,1-1-8,-1 2 5,3 0 15,-5-3-17,3 1-2,0 1-3,-1-1 6,3 2 2,-2-1-4,2 1-1,-3-1 6,3 1-6,-4-2 6,4 2-3,-2-1 1,0 1-6,2 0 1,-3-3 7,3 3-5,-4-2 3,4 2-3,-5-1 3,4-1 2,1 2-2,-3-2 0,2 2-2,1 0 6,-5-3-1,2 2-6,1-1 0,0 0 0,-2 0-2,3 1 4,1 1 0,-4-2 1,0 1 6,2-1-3,-1 1 1,1-1-5,-2 0-1,1 1-2,-1-1 0,1 0 2,-1 1 1,2-1-2,-1 1 3,-1-1 1,1 0-4,0 2-4,0-1 1,-2-2 3,2 2 2,-1-1-1,2 0 1,-2 1-1,1-2 5,0 3-8,0-2 3,0 1 1,0 0-4,0 0 8,1-2-4,-1 2-3,1-2 2,-1 3 15,0-2-18,1 1 11,-1 0-5,3 1 0,-5-1-1,1-2 3,1 2 0,1 1-1,-1-2 1,0 2 7,1-2-9,-1 1 2,1-1 2,-3 1-6,3 0-2,0-1 2,-1-1 2,0 3-1,1-1-3,-2-1 0,2 1-3,0-1 9,-2 1-6,1-1 9,0 1 1,0-1-7,0 0-2,-2 0 1,0 0 0,1 1-1,-2-1-6,0 1 13,2-1-8,-2-1-1,2 2 5,-1-2-3,-1 2 2,1-2-9,1 1 22,-1 1-19,1-2-2,1 1 3,-4 0 1,5 1 3,-2-2-5,-1 0 1,-1 2 12,2-2-13,-1 0 5,1 1-9,-1 0 6,-1-1-2,1 0 5,0 2-2,0-2-2,-1 1-5,-1-1 4,3 2 3,-1-1-1,0 1 2,1-1 1,-1 0-3,1 0 0,-1-1 0,3 3 2,-3-2-11,-1 0 12,1 0 3,2 0-10,-2-1 10,1 1-5,-2 0 0,1 0 11,0 0-10,-2 1 1,2-2-4,0 2 13,-1-1-14,0-1 0,1 2 2,0-2-5,0 1 2,-2 0 4,2 1 11,0-1-12,2-1 0,-1 2 15,-1-2-15,0 2-6,3-1 23,-3 1-13,1 0-3,1 0-8,1-1 5,-2 1-1,1-1 1,0 2 1,-1-2 16,0 0-17,1 1 1,0 1 11,-1-2-13,1 1 1,-1-1-3,0 1 5,1 0 0,-1-1 1,0 2-5,1-1 1,0 1 7,-1-1-4,4 1-5,-5-1 3,1 1 2,2-2 4,2 2-2,-5-1-3,3 0 0,-1 0 14,3 1-13,-4-1 4,4 1-17,-5 0 7,1 0 4,4 0 0,-7-1 4,5 1 0,2 0-4,-8-1 0,6 2 3,-2-2-1,4 1-3,-6 1 2,2-1 4,1-1-5,-1 1 3,0 0 0,0 0 0,0-1-3,1 1 6,0-1 2,3 1-1,-5-1 0,1 1-3,4 0 4,-7 0-5,2-2 0,1 2-2,-1-1 7,1 1-9,1-1 5,-2-1 9,1 2-14,-2 0 7,2-1-7,0 1 5,-1-2 3,0 2-7,1-1 0,1-1 4,-1 2 4,0-3-5,0 1 0,-2 1-4,1-1 4,1 1-2,0 1 8,-1-3-4,-1 3-5,1-2 3,0 1 0,1 0-3,-1 1 9,1-2-12,-1 2 8,2-2-2,-1 1-1,0 1 6,0-1-11,1 1 4,-1-2-1,0 0 2,0 1 5,-1-1-2,1 1-4,1 0 2,-1 0 3,1 0-4,-1 0-1,0 1 3,0-1 5,0 0-5,0 0-4,-1-1 1,2 2-1,-1-1 3,0-1-1,1 1 2,-1 1 1,-1-2-2,1 2-1,-1 0 2,3-1-3,-2 0 2,1 0-3,3 1 2,-8 0 7,5 0-9,-1-2 8,1 2-7,0-1 2,-1 1-3,-1-1 3,1 1-2,0-1 0,1 1 2,-1-1-2,0 0-1,0 0 0,-1 1 1,0 0 3,0-1 1,2 1-2,3 0 1,-7-1-2,4 1 1,-1 0-2,0-1 3,-1 1-1,5 0 1,-7 0-1,5 0 0,2 0-2,-6 0 16,2 0-19,4 0 2,-6-1 4,4 1-3,2 0-6,-7-1 7,4 1-1,0 0 16,-1 1-16,4-1 1,-6 0-1,2 0-2,4 0 7,-5 0-9,5 0 6,-4-1 0,4 1 1,-5 0-5,1 1 6,4-1-6,-6 0-1,3 1 5,0-1-2,0 0-1,-1 1 4,0-1 8,4 0-11,-7 0 2,2 0-1,-1 1 3,2-2-6,1 2 0,-1-1 2,-1 0 1,0 1-1,1-1 2,-1 0 3,1 0-1,-1 1-10,0-1 11,2 0-5,-1 0 8,0 0 8,0 0-18,-1 0 5,1-1 3,-2 1-9,1 1 4,2-2 0,-2 1 3,0 0-3,0 0-1,-1 0-1,1 0 2,3-1 14,-5 1-16,4 0 3,-3 1 1,1-2-2,2 1 0,-1-1 12,0 1-15,-1 0 5,5 0 0,-5 0-5,1-1 6,1 1-5,-1 0 4,0-1-5,1 1-7,3 0 10,-7-1-1,4 1 4,3 0 1,-7 0-2,4 0 3,-2-2-8,0 2 1,0 2 1,0-2-2,1 0 4,-2 0-1,1 1 0,0-1-1,1 0 0,-1 1-1,0-1 4,0 0-4,0 0 3,0 1 2,0 0-2,1-1-4,0 1 6,-1-1 0,1 0 1,-2 0-6,1 0 3,1 0 5,0 1-1,0-1-7,0 1-1,0-1 2,-1 0 2,0 1-2,1-1 5,-1 1-4,2 0-2,-3-1 3,4 0 2,-4 0-4,3 1 0,0-1 6,-1 0-3,4 0 0,-6 0 1,4 0 0,2 0-3,-6 2 4,3-2-1,3 0 1,-5 0-1,2 1 0,3-1-6,-5-1 1,1 3 2,1-2 5,3 0 0,-8 1-7,4-1 4,2 0 5,-3 0-11,5 0 11,-7 0-7,4 0-2,-1 0 13,0-1-14,-1 1 4,1-1-6,-2 1 13,0 0-10,1 0 1,1 0-5,-1 0 9,0 1 0,1-1-3,-1 0 3,1 0-2,-1 0-2,1 0 4,-1 0 0,2 0-5,-3 0 3,1-1 1,1 2-5,1-1 4,-1 0-1,-1 1 1,1-1-1,4 0 11,-7 0-12,2 0 1,1 0 0,1 2-2,-1-2 3,0 0 0,1 1-3,-1-1 0,1 2 4,-1-2-1,4 0-5,-6 0 4,3 0 1,0 1-6,-2-1 5,2 1 2,0 0-2,0 0-4,-1 0 3,1-1 0,0 1-4,-1 0 4,0-1 4,1 1-2,-1 1 0,1-2 0,-1 0 1,1 1 2,-1 1-1,1-2 1,-1 2-1,2-1-4,-3 1 1,3-2 4,-1 1-3,0-1 0,3 0-7,-7 2 11,4-1-7,-2 0 3,2 0 2,-1-1 3,1 2-5,0-1-2,0 0 0,-1-1 1,1 3 2,-1-3-8,0 1 27,-2 1-19,3-2 0,0 2-2,-2-1 0,0 0 5,2 1-4,-1-1 0,0 0 3,-2 0-8,3 1-1,-2-1 8,0 2 1,1-2-3,-1 1 5,0 0-5,1-1-3,0-1 7,1 2-8,-1 0 12,-1-1-11,1 1 1,0-1 1,0 0 2,0 1 0,1-2-2,-2 2-4,0 0 5,1 1 5,-2-2-7,-1 0 2,3 0-6,-4 1 6,4 0-3,-1-1 3,0 1-7,1-2 9,0 2 0,0-1-2,0 0-1,2 0 5,-2 1-9,2-1 13,-2 1-8,1-1 3,0-1 0,-1 1-3,2 1 1,-1-1 2,0 0-2,-1 1 0,2-2-6,-1 2 5,0-1 13,0 1-15,0 0 3,0-1 0,1-1-7,2 0 5,-4 2 0,4-2-3,-3 1 3,1 1-4,2-2 5,-4 1 1,1-1 0,1 1-5,0 1 3,2-2 2,-5 1 1,3 0-3,2-1 1,-5 1-1,3 0-2,-2 0 3,1 0-4,1 1 4,-1-1 1,0 0 2,0 1 0,0 0-6,-1 0 3,2-1 1,-1 0-4,0-1 3,0 2-3,0-1 3,0 1 0,0-1 3,0 0-2,0 1 2,0-2-1,0 2 0,0-1-4,-1 0 4,1 0 0,-1 0-6,1 2 6,0-3 0,-1 2-1,1-1-1,-1 1-2,0-1 4,-1 2-2,3-1 0,-2-1 0,-1 1 3,0 1-6,1-3 3,-1 1 11,1 0-18,-1 0 1,1 1 10,-1-1 2,0-1-6,1 1-1,0 2-3,-2-3 3,2 2 0,0-1-5,-2 1 5,2-1 8,0 1-8,1-1 0,-2 0-1,0 1-1,1-1 5,-1 1 2,1-1-1,0 0-4,-1 0-1,1 1 1,1-1-2,-1 1 1,-1-1 1,3 1 13,-3-1-11,1 1-4,-1 0 2,0-1 2,2 1 1,-1 0-1,-1-1-3,1 2 2,-1 1-1,-1-3 1,1 2-4,0 0 4,-1 0 3,0-2 1,-1 3-2,1-2-2,1 0-2,0 2 4,1-2 3,-2 0-7,1 0 6,-1 0-5,1 0 4,0-1-7,0 1 5,0-1-3,0 1 4,-1-2-2,2 2-1,-1-1-3,0 0 3,-1 1-2,1 0 1,0-1-5,0 0 11,1 1-7,-1-1 12,1 1-9,0 0-2,-1 0 7,0 0-14,1-1 8,1 0-3,-1 1 7,0-1-10,1 0 4,1 0-2,-3 1 8,2-1 1,-1 1 0,2-1-7,-3 1 3,2-1 0,0 1 5,0-1-3,-2 1 0,2 0-3,-1 0 4,0 1-1,-2 0-6,2 0 5,0-1 5,1-1-2,-1 2-4,1-2 0,-1 2 3,0-2-3,0 2 2,1-2-1,-2 1 2,1 1-3,-1 0 0,2-2 0,1 1-8,-2-1 9,1 0-3,-1 0-6,2 3 10,-1-4 2,-1 2-6,1 1 3,1-3 0,1 2-3,-1 0 6,-1-2-6,3 0 4,-4 3-1,2-3-2,-1 2 10,1-2-10,-1 2 1,1-1-5,2-1-4,-4 1 23,2 1-18,0-2 3,0 2 2,-1-1 1,3-1-5,-4 2 3,2-1 1,-1-1-2,3 0 1,-3 3 3,1-3-6,0 1 0,2-1 4,-4 3-2,1-3 1,3 0 6,-3 1-8,1 0-2,2-1 9,-3 1-2,3-1-3,-3 0 2,3 0 2,-2 2-1,-1-1-4,3-1 0,-4 2 2,1-2-2,1 1-2,2-1-1,-4 2 6,1-2 3,0 2-10,-1-1 4,-1 1 3,0 1-5,2-2-2,0 1 5,-2 0 3,1 0-2,-1-1-7,-1 1 5,0-1 4,2 1-1,-2 0-5,1-1 1,0 1 5,1-1-6,-3 1 3,2-1 0,1 0 3,-3 1-3,3-1 0,-2 1-2,2 1 6,-1-2-2,2 0 2,-1-1-6,0 2 4,0-2-4,-1 2 12,1 0-9,0 0-2,0-2 5,-1 1-6,1 0 6,1 0-6,1 1 3,-2-2-2,0 2 1,1-2 0,0 3-3,-1-3 4,1 2-2,-1-2 1,1 0 0,-1 2-3,0-1 1,1-1 1,-1 1 4,1 0-7,0 0-3,-1 1 8,-1-1 0,1 1 0,-1 0-2,1-1 3,1 1-5,-1-1 0,-1 2 5,0-2-4,1 1 4,-1 1-2,0-2 2,0 3-1,0-3-4,-1 1 3,2 0 3,-1 0-1,-1 0-4,2 0 1,1 0 1,-2-1-3,0 2 5,-1-1 0,1 0-2,1 1 3,-3-2-2,2 1 3,-1 0-1,1 0-10,-2 1 7,2-2 2,0 1-5,1 0 6,-1-1 7,0 1-3,-1-1-11,1 0 5,0 1-3,-1-1 1,2 0-2,-1 0-1,0-1 2,1 2-1,1-1 3,1-1 6,-3 0-3,3 1-1,-2 0-4,0 0 1,1-1 1,0 0-2,-1 2 3,1-1 0,-1 0-2,0 1-1,-1 0 3,0-1 2,0 0-5,1 1 1,-1-2 3,3 1-1,-1 0-1,-1 0 9,1-1-7,-1 2-5,1-1-2,-1-1 5,2 0 3,2 0-4,-5 3 2,3-3-4,2 0-3,-7 2 4,3-2 1,1 0 0,1 1-1,2-1 3,-6 2-1,3-1-4,0 0 1,-1 0 6,1 0-3,-1 0 0,1 1-1,-1-1-3,-1 3 1,1-4 3,2 1 0,-2 1 5,1-2-1,3 0 15,-5 1-20,2-1 2,1 2-6,2-2 5,-5 0 3,1 0-6,1 0 3,-1 0-2,4 0 3,-7 1-5,5-1 2,2 0 0,-7 0-5,2 1 6,1 1-3,-2-1 5,0-1 2,2 1-4,-2 0-1,0 0 2,1 0 0,0 0 3,1 0 2,0 0 4,-1 0-9,0 0-5,1 0 4,0-1-2,1 1 4,-1-1-2,1 0 1,-2 2-8,5-2 7,-6 0-4,3 0 4,-1 0 2,1 0-2,-1 1 8,-1-1-2,-1 2-13,0-1 11,0 1-6,2 1 5,-2-2-4,0 0 6,3 0-1,-1 0 2,1 0-3,-1 0-2,0 0-5,1-1 3,-2 0 3,2 0 2,-1 1-6,4-1 3,-6 1-3,3 0 6,1 1-8,-1-2-1,0 0 3,-2 0 4,2 1 1,0 1-3,0-2 1,0 1-2,0 0-3,3-1 8,-4 0-3,0 1 2,4-1 2,-5 0 1,5 0-11,-4 1 3,1-1 3,1 2 8,2-2-4,-4 0-10,4 0 6,-5 0 1,5 0 0,-4 1-3,1-1 5,3 0-6,-5 0-1,1 1 5,1-1 1,1 1-4,-2 0 5,2-1-9,2 0 4,-7 1-1,4 0 3,-1-1-2,2 2-2,-2-1 6,4-1 2,-5 0-7,1 0 5,-1 2-1,3-1 0,-2 0-1,1-1-3,0 2 2,-1 0 0,0-1 3,-1 2-3,3-3 2,-2 1-3,1 1 0,-1-1 2,0 1-3,1-1 5,1 0-4,-2 1 2,1-1 0,1 0 2,0 1 1,2-2-5,-4 0 8,1 1-9,3-1 7,-4 1-8,2 1 13,0-1-9,-2-1-1,4 0 1,-4 2 0,1-1-5,1 1 6,2-2 1,-5 0-3,2 1 16,1-1-22,0 2 6,2-2-1,-5 1 1,1 0 3,2 0-8,-1 1 1,1-1 5,2-1-3,-3 1 0,1-1 3,2 0 3,-4 2-4,2-1 3,2-1-1,-3 2-5,3-2 6,-4 0-2,2 1 0,-1 1 2,1-1-4,-1-1 1,0 2-1,0 1 2,1-1-1,-3 1-1,2-2 1,-1 0 1,1 2 0,-2-3-3,0 2 5,0 1-1,0-2 0,2 1-2,-1-1 2,1 0-8,-1 0 9,2-1-3,-1 1-1,-1 2 2,1-3 11,0 1-13,1 0-2,0 0 2,2-1 2,-4 0-6,2 1 5,-1 0-3,1 0 1,2-1 0,-4 2 9,1-1-8,3-1 2,-2 2 2,0-1-4,2-1-5,-6 1 19,5 0-12,-1 0-2,0 0-3,2-1-3,-3 2 3,1 0 20,2-2-19,-3 1 4,1 1-7,0-1 6,-1 0 2,2 2-5,-1-2 4,0 0 0,1 0 0,-3 1-1,4-2-1,-2 4 1,-1-3-2,3-1 1,-3 3 2,1-3-3,0 1 1,2-1 4,-4 3-3,2-1 1,0-1-2,-2 1 2,2 0 0,-2-2 0,1 3-2,1-3-2,-1 2 6,1 0-5,2-2 4,-5 0-1,4 1-5,-1 1 15,-2-1-17,3 1 7,-2-1 1,1 1 0,-1 0-1,1-1 2,-1 0-2,1 0 1,0 0-6,0 0 4,-1 2 5,3-3-7,-2 3 3,-1-1-9,0-1 10,1 1 0,1-1-2,-1-1-1,2 0-4,-5 3 10,4-2-9,1-1 3,-4 3 1,3-3 1,1 0 13,-3 2-13,1-2-1,2 0-4,-3 2-1,3-2 9,-3 5-4,2-5-1,1 0 4,-4 2 2,3-2-2,1 0-4,-4 3 1,4-3 4,-3 0-3,3 0 1,-3 2 2,3-2-2,-2 1-3,2-1 1,0 0 4,-2 1-2,2-1 0,-4 1-3,0 1-1,1-1 1,-1 0-1,1-1 1,0 1 2,0 0-2,0 2 0,0-2-1,0 1 4,1-1 1,-1 1 0,0-1-1,0 1-7,1 0 6,0-1-2,0 0-2,2-1 3,-5 2 2,5-2 0,-2 3-5,1-3 3,1 0-2,-3 3 8,2-2-5,1-1 2,-5 3-4,4-1 3,0 0 4,-1 0-2,1 0-2,-1-1-1,0 1-2,2-2-1,-2 3 1,2-3 1,-2 2 1,2-2-7,0 0 8,-3 1-3,3-1-4,0 0 10,0 2 0,0-2 0,0 0 1,0 0-5,0 0 0,-2 2 2,2-2 0,0 0 2,0 0-5,0 0 0,0 0 2,0 0 1,0 0 4,0 0-5,0 0-2,0 0 1,0 0 3,-2 1-2,2-1 3,0 0-1,0 0 0,0 0 0,0 0-8,0 0 9,0 0 8,0 0-18,0 0 9,0 0-10,0 0 2,0 0 6,0 0-1,0 0-6,0 0-8,0 0-3,0 0-1,0 0-11,0 0-8,0 0-7,0 0-5,0 0-10,0 0-10,0 0-16,0 0-17,0 0-5,0 0-5,0 0-16,0 0-4,6-5-22,-3 2-10,2 0-17,0-2-36,3 0-183,-1 0-432,0-1 191</inkml:trace>
  <inkml:trace contextRef="#ctx0" brushRef="#br0" timeOffset="145989.5732">7134 6320 136,'0'0'140,"-2"-1"-5,2 1 1,0-3-11,0 3-6,0 0-5,-2-3-11,2 3-1,0-2-5,0 2-7,0 0-8,-2-2-3,2 2-4,0-2-1,0 2-9,0 0-1,0 0-4,0 0-9,-5-1-7,5 1-3,0 0-3,0 0 2,0 0 1,0 0-4,-4 1 0,4-1 0,-4 2-3,4-2-4,-3 1-1,1 0 0,-1 1 1,1 0 1,1 2 0,-2-4-3,1 1 0,-1 2 0,0-1 1,1 3-3,-1-3 0,0 1 0,-1 3 0,0-3-6,0 3 1,-1-2 1,2 2-1,-2-1-1,1 0-3,-1-1-3,1 0-1,1-1 1,0 1 1,0 0-6,-1 1 0,0 0-1,0-1 0,2 0-2,-2 1 0,2-2 2,-1-1 2,0 3-2,2-3-6,-3 1 13,1 0-13,1 0 2,-1-1-2,1 0 0,2 0 1,-2 1-3,2-2 2,0-1 1,-2 2 0,2-2-2,-3 1 1,3-1 0,0 0-1,0 0 2,0 0-1,0 0 1,0 2 2,0-2 1,0 0 3,0 0 1,0 0 2,-2 2 1,2-2-5,0 0 2,0 0-1,0 0-4,0 0 1,0 0-1,0 0-3,0 0 1,0 0-2,0 0-1,0 0-3,0 0 3,0 0 2,0 0-1,0 0-3,0 0 4,2 4 1,0-3-3,-2-1 9,3 2-9,-3-2 1,4 1-1,-4 0-1,0-1 0,5 0 7,-5 0-8,0 0 2,4 1 2,-4-1-1,4 0 1,-3 1-1,-1-1-1,5 2 2,-3-2 1,0 1 8,0 1-3,0 0 1,0-1-1,1 1-2,-1-2 1,-2 0 0,3 1 5,-1 1 9,2 0-2,-2-1-3,0 0 0,1 1-2,0-1-1,1-1 5,-1 1-1,2 1-2,-1-1-3,-1 2 0,3-1 9,-1 1-13,1-1 0,-3 0 0,2 0 3,-2 1-4,1-2 5,-2 2-5,1-1 1,1-1-2,-2 2-2,0-2 4,1 0-5,-1 1-1,0-2 5,1 1 0,-3-1-1,0 0 0,4 2 0,-4-2 7,2 1 2,-2-1 4,0 0 6,0 0 0,1 0-3,-1 0 5,0 0 7,0 0-1,0 0 1,0 0-5,0 0-4,0 0-3,0 0-2,0 0-3,-3-7-1,3 4 2,-2 1-4,0-1-3,1 0-4,-1-2 1,0 1 2,0 0-3,1-1-2,-1-1 2,0 2 0,0 1-1,0-4-3,0 2-1,1 0-6,-1-2 8,1 2 0,-1 0-1,1 2-2,0 1-2,0-3 2,0 1-1,0 0-6,0 0 6,1 1 1,0-2 1,0 2-4,-1-1 4,0 1-2,1-2 0,0 1-1,-1 1-1,2-1 0,0 1 2,-2 0 2,0-2-4,1 2 1,0 0-1,0-1 5,-1 2-3,1 2-2,-1-5 1,2 4 0,-1 1 0,-1-5 0,1 5 1,0-2 2,0 2-1,0 0 0,0 0-3,0-3 17,0 3-16,0 0 0,0 0 0,0 0 2,0 0-5,0 0 16,0 0-15,-2-1 3,2 1-1,0 0-1,0 0 0,0 0-1,0 0 1,0 0 1,0 0-2,0 0-3,0 0 3,0 0-8,0 0 8,0 0 2,0 0-3,0 0 3,2 6 0,-2-6 6,0 3-5,0 0 0,0-1-2,0 1 3,0 0-3,0 1 1,0 1-1,0-2-3,-1 1-5,1 0-9,0 0-6,-1 0-15,1 2-14,1 0-20,0 0-17,0 1-28,0-2-42,2 1-41,-1-2-36,0 2-233,3-2-510,0-1 227</inkml:trace>
  <inkml:trace contextRef="#ctx0" brushRef="#br0" timeOffset="148266.6384">11671 5940 61,'0'0'183,"0"-5"-6,0 4-8,0 1-13,0-4-10,-2 2-11,2 2-14,0-3-11,0 0-8,0 3-10,-1-1-10,1 1-11,-1-3-4,1 3-5,-1-3-9,0 0-2,1 3 4,-2-4-3,1 2-4,1-1-4,-2 0-6,1 0-2,0 0 5,0 0 5,0-1 3,0 1-4,0 0-5,0-2-3,0 2 3,0-3-5,0 2-6,0 0 1,0-1-2,0 2-1,0-1-1,-1 0 3,1 1-4,1-2-3,-2 2 6,2 0 4,-1 0-2,0 0-4,1 0-2,-1 0-5,1 1 3,-1-2-5,1 1-2,0 0 4,0 0 3,0 0 2,0 3 4,0-4 1,0 4 3,0-2-2,0 2-2,0 0-2,0 0-5,0-3-3,0 3-1,0-2-2,0 2-2,0 0-4,0 0-3,0 0 0,0 0-1,0 0 1,-2 6 1,2-2-1,-2-1 6,1 1-1,0 2-3,-1 0 1,2 0-2,-2 0 2,0 3 6,2-3 2,-2 2-1,1 3-1,-1-1-11,2-3 6,-2 3-5,0 0 1,0 0 1,1 1 0,1-1 3,-2 1-5,1-1 3,0-1-1,-1 2 1,1-1-1,-1 1 2,0-2-1,2-2-2,-3 1 0,3 0 1,0-4-1,-2 4-5,2-3 6,-1 0 8,-1 1-16,2-2 9,0 0-5,-1 0 1,1-1-2,-1 0 1,1-1 1,-1 0 0,1-2-1,0 3 2,0-3 3,0 2-1,0-2-3,0 0 9,0 3 8,0-3 2,-1 3 4,1-3 2,0 0 0,0 0-7,0 0-1,0 0-5,0 0 2,-1-9-3,1 6-4,-1-1 2,1-1-1,-2 1-4,2 0 3,0 0-4,0 0 1,0 0-2,-1-1-2,1 0-1,0 0-3,1 1 1,1 0-1,-2-1-1,2 0 1,-1 1-2,1-2 0,-1 1 2,2 1-4,-1-1-4,1 3 7,-1-2 2,1 1-3,1-1 2,-1-1 14,1 3-15,0-2-5,-2 1 1,1 1 5,-1 0-3,3 0 0,-3 1-1,2-1 1,0 2-1,0 0 1,0 0 2,-1 0-1,0 0-1,1 1-2,0 0 6,-1-1-3,1 2 5,1 1-2,-1-1 1,-1 1-3,3-1 2,-3 1-3,1 0 4,-1 0-3,-1 0 5,2-1-6,-1 2 1,0-1 2,0 0 10,-2 1-14,1 1 0,0-1 1,0 0-3,-2 0 6,0 0-1,1 0 1,0-1-2,-1 1 0,0 0-1,0 0 12,-1-1-11,1 0 0,-1 0-3,-1 1 6,0-1-1,-2 3 1,1-2-2,-2-1 4,1 2 0,0-2-1,-1 0 0,0 1-3,-1-2 0,1 0 3,-1 0 0,1-2-4,0 4 4,-1-4-3,1 1 1,0-1-1,1 0 2,0-1 0,1 1 1,-3-2-10,2 0-7,1 1-13,-1 0-14,-1-1-10,1 0-18,1 1-28,-1 0-24,1-1-42,-2 2-25,4-1-41,-2-1-49,3 2-154,-4-1-467,2-1 207</inkml:trace>
  <inkml:trace contextRef="#ctx0" brushRef="#br0" timeOffset="155640.6155">10905 8121 81,'0'0'167,"0"0"-10,-3-3-5,3 3-3,-2-2-10,2 2-7,0 0-7,0 0-7,0 0-2,0-3-4,0 3-1,0 0-3,0 0-2,0 0-6,-1-2-5,1 2 0,0 0-4,0 0 1,0 0-7,0 0-3,0 0-3,0 0-9,0 0 2,0 0 0,0 0-2,0 0-2,0 0-3,0 0 1,0 0-2,0 0-3,0 0 3,0 0-10,0 0-1,0 0-12,0 0-3,0 0-1,0 0 0,0 0-4,-5 4-2,5-4-3,-2 3-6,0-2-3,1 1-1,-2-1 4,1 3-4,-2 1-5,1-3 4,1 2-5,-1-1-1,1 0 1,-2 1-1,1 1-7,0 0 7,-1 1 0,0 0-2,0 0 4,1-2-2,-1 2 1,-1 0 0,2 0-2,-1 3 0,0-2 1,-1-1 1,2 0-11,0 1 9,-2-2-1,1 2-3,0-1 2,-1 2 4,1-2-4,-1 1-1,1-1 6,-1 0-10,0 0-1,1-1 1,0 0 2,-1 1-1,1 0 0,1 1-3,-1-3 16,-1 2-11,2-2 4,0 0 2,0-3-6,1 4 3,0-2-4,-1-1-2,-1 3-1,1 1 5,-2-1 1,1 0-6,0-2 0,0 2 2,-1 0 8,0-1-10,2 0 1,-2 1 0,-1-1-3,2 0 3,-1 1 0,0-1-2,0 0 2,0 1-4,1-1 1,-1 1-3,-1-1 6,3 0 2,-1 0-5,-1 0 1,0-1 4,0 2-3,0-2-5,0 1 5,0-1-1,0 0 2,1 0-3,-2 0 1,3 0 7,-1 0-8,0 1 2,0-3-7,1 2 4,0 0 0,0 0 0,0-2 5,0 2-5,0-1 1,0 1 3,-1-1-2,0 2-5,1-2 4,-2 1 2,1 2-2,-2-2-2,1 0 3,0 0 1,-2 1-3,2 0 7,-2-1-8,2 0 7,-1 0-3,1 0 2,0 0-5,-1 0 0,0 0 1,1 0 1,1 0-1,-2 0 0,2 0-5,1 0 4,-2-2 2,1 3-1,2-2-1,-3 1 1,0 0-2,-1 0 4,2 0-1,-2 0 2,2 0-4,-1 1 0,0-1 1,1-1 2,0 3-2,-2-3 0,2 0 0,-1 1-3,0-1 2,1 0 0,0 0 0,2-1 6,-2 0-5,0 2-2,0-1 2,1-1 2,-1 2-1,1-2-1,-1 2 3,0-2-4,1 0 9,-2 0-10,1 1 2,0 1 0,-1-1 4,-1-1-5,1 2 1,0-1 1,0 0-2,-1 0-5,0 0 7,0-1 4,1 2-4,-2 0-2,1-1 6,1-1-6,-2 1 0,1 0 1,-3 1-3,2 0-1,-1-1 6,3 1-3,-5 0 4,2 1-3,-1-1-4,0-1 1,0 2 9,0 1-9,1-3-3,-1 1 2,-2 2 8,3-4-8,2 1 1,-3 5 3,2-5 0,0-1-2,0 2 0,0-1 1,1 0 4,1 1-5,-2 0-3,3-1 5,0 0-1,0 1-1,0-2 1,-1 1 2,3-1 3,-3 1-1,1 0-1,1-1-4,-2 1-1,3 0 0,-2 1 2,0-2 0,0 1-4,0 0 4,0-1 1,0 1-3,-2 0 9,2-1-6,0 1 0,-2 0 0,2-1-1,-2 1 0,1-1 2,-2 2-2,2-1 4,-2 0-3,1 0-3,0 1 10,-2 0-10,-2-2 1,4 1-1,-2-1 4,0 2 1,0-1-2,3 0-2,-3-1-1,1 2 1,1 0 0,0-2 2,0 0-3,1 1 3,0-1 0,1 0 0,-1-1 1,3 0-1,-2 1-1,1-1 1,3 0-4,-7 0 5,5 2-4,0-1 3,-1-1 0,3 0-1,-3 0-3,3 0 4,-3 2-3,3-2 5,-3 2-2,1-2 1,2 0 0,-3 1 1,3-1 0,-3 2-4,3-2 3,-4 0-4,4 0 4,-2 1 0,2-1-1,-2 2 0,-1-1 0,3-1 2,-2 2-13,2-2 12,-4 2-2,3-1-3,-3 1 8,2-1-5,-1 1 2,-1 0-3,-1 1-1,1-1 3,1 1 0,-4-2 6,3 3-7,-1-1 1,0 0 0,-1 0 0,3-1 0,-2 1 4,-1-1-2,3-1-4,1 2 2,-1-1 5,0-2-2,1 1 1,0 1-4,2-2 2,-3 1-1,3-1 0,-3 1-2,3-1 3,0 0 0,0 0 4,-4 1-4,3 0-7,1-1 3,-5 1 8,3 0 1,2-1-6,-3 2 3,1-1-5,2-1 3,-3 1 3,3-1 1,0 0 2,-4 0 4,4 0-6,0 0-7,0 0 6,0 0-3,-3 2 4,3-2-1,0 0 0,-2 1-5,2-1 0,-3 1 0,0 0 1,-1-1 2,4 0-2,-5 2-4,3-1 7,0 0-4,0-1 4,-1 3-1,-1-2 1,2 0-3,-1-1 0,1 2 2,2-2-4,-4 1 7,4-1-2,0 0-3,-3 0 6,3 0-7,0 0-2,-3 0-10,3 0-7,0 0-15,0 0-13,0 0-11,-2 1-20,2-1-16,0 0-19,0 0-18,0 0-15,0 0-12,0 0-7,0 0-21,0 0-21,0 0-27,8-2-180,-6 0-447,3-3 199</inkml:trace>
  <inkml:trace contextRef="#ctx0" brushRef="#br0" timeOffset="157284.9601">9730 8735 126,'0'0'195,"0"0"-16,0 0-17,0 0-11,0 0-7,0 0-9,0 0-5,0 0 0,-4 9 1,4-6-4,-2 1-6,0-2-7,1 1-6,-3 2-6,0 0 3,1 1-7,0 0-5,-2-1-5,-1 2-7,0 1-1,1-1-15,0-2 1,-3 4-10,4-2-1,0 0-9,-2-1-6,0 2-1,1-3-6,0 0-1,1 0-5,-1-1-3,1 0-2,-1-1-1,1 2-2,0-1-5,1-2 0,1 0-4,0 0 2,0 1-2,0-2 0,0 1-1,-1 1-1,3-2-2,-2 2-1,2-3 2,-3 1-3,3 1 0,0-2 0,-3 2-2,3-2-1,-2 2 0,2-2 2,-2 2-1,2-2-2,0 0 0,0 0 3,0 0-3,0 2 2,0-2-2,0 0-1,0 0 0,0 0 1,0 0 4,0 0-5,4 2-1,-4-2 3,3 0 2,-3 0-1,0 0-1,3 0-2,-1 1 2,-2-1 3,4 1-2,0 0 1,-1 1-3,2-1 0,-1-1 0,1 0 6,-1 1-4,1-1 1,1 2-2,-1-2 4,0 1-2,0-1 2,-1 0 4,0 2-6,0-2-1,-1 3 1,1-3 0,-1 2 0,1-1 0,-1 0-3,0 1 1,0-2 1,0 2 2,0-1-3,-1 0 2,1 0-4,-3-1 3,3 1 4,0 0-7,0 1 1,-2-2 2,-1 0 0,5 1 1,-4 1-2,1-2-1,-2 0 5,2 1 0,-2-1 1,0 0 1,3 2 4,-3-2-5,0 0 5,0 0-2,0 0-3,0 0 3,0 0-5,4 0 2,-4 0-5,0 0 5,0 0-8,0 0 2,0 0 3,2 1 0,-2-1-3,0 0 5,0 0-5,2 0 0,-2 0-2,0 0 3,0 0 0,1 3-2,-1-3 5,0 0-2,0 0-2,2 1-2,-2-1 2,0 0 1,0 0 1,0 2-4,0-2 8,0 0-9,0 0 2,0 0 0,0 0 0,0 0 2,2 2 4,-2-2 0,0 0 9,0 0 1,0 0 5,0 0 3,0 0 3,0 0 5,0 0 2,0 0 1,0 0 0,0 0 6,0 0-8,0 0 4,0 0 1,0 0 1,0 0-1,0 0 4,0 0-1,0 0-9,0 0 0,0 0-3,0 0-1,-3-6-8,2 3 1,-1 1-1,2-1-7,-3 0-1,1 1-4,2-1 4,-2-2 5,-1-1-14,1 2 5,0-3-3,-1 2 0,0-3 3,2 2-6,-1-1 7,1 0 1,-2 3-7,1-3-1,1 1 4,-2 0-1,2 4-1,0-3-2,-1 0-2,1 2-3,0-1 3,0 0 2,1 1 1,-1 0-3,0-1 4,0 1 1,0 1-8,1 0 4,0 2-1,0-6-3,-1 3 0,1 1 6,0-2-5,0 1 1,0 0 1,0-2 1,0 2 10,1 1-12,-1-1 3,0 0-4,1-2-2,-1 2 2,1 0 5,-1 0-4,0 0 2,0 2 3,0 1 0,1-5-5,-1 3 0,0 2-2,1-3 3,-1 3 0,0-3 8,0 3-10,1-2 0,-1 2 3,0 0-6,0 0 9,2-1-3,-2 1 5,0 0-12,0 0 9,0 0-5,0-4 1,0 4 4,0 0-6,0 0 7,0 0-7,0 0 5,0 0 0,0 0 0,0 0 5,0 0-7,0 0 0,0 0-3,0 0-2,0 0 6,0 0-3,0 0-2,0 0 4,0 0-4,0 0-5,0 0 4,0 0 2,0 0 1,0 0-3,0 9-2,0-9 4,0 5 11,0-1-11,0 0 1,0 0 0,0 1 1,0 2 0,1-1 10,-1 1-13,-1-1 10,2 1-3,-1 1 0,1-3-6,-1 2 6,0-1-2,0 1-4,0-1 15,0 1-14,1-1 4,-1-1-4,0 0 7,-1 0-8,1-2 9,0 1-6,1-1-1,-1 0 2,1 0 0,-1 0-3,0 0 1,1 0 3,-1-1-1,1 0 0,-1-2-1,0 0 9,0 0-8,-1 4-3,2-2 3,-1-2 1,0 0 1,0 0-2,0 0 2,1 2-1,-1-2 0,0 0 3,0 0 0,0 0 1,0 0-6,0 0 1,0 0 0,0 0 4,0 0-1,0 0-6,0 0 1,0 0 6,0 0-1,0 0-3,0 0-1,0 0 9,0 0-8,0 0 1,-3 2 0,3-2 2,0 0-4,0 0 2,0 0 0,0 0 1,0 0 6,0 0-3,0 0 1,0 0-6,0 0-5,-2 0 4,2 0 5,0 0-6,0 0 3,0 0 1,-6 0-5,6 0-7,0 0-5,-4-1-15,4 1-8,-4-1-6,4 1-17,-3-1-19,3 1-27,0 0-36,-4 1-51,4-1-54,0 0-59,0 0-194,0 0-543,0 0 240</inkml:trace>
  <inkml:trace contextRef="#ctx0" brushRef="#br0" timeOffset="158268.3595">10521 8640 9,'0'0'283,"0"0"-21,0 0-25,-1-2-18,1 2-22,0 0-15,0 0-17,0 0-19,0 0-9,-3 7-6,0-4-5,3 0-2,0 3-9,-1 1-2,1 1-8,-1 1-7,3 0-8,-2 1 2,0 3-3,1-2-3,1 1-4,-2 0 3,2-1 0,-1 1-10,0 0-4,1-2-8,-1 1 0,-1 2-12,0-5 0,0 1-3,1 0-7,-1-1 1,0-2-7,3 0-1,-3 0-3,2-2-4,-2 1-2,0-3-1,0 1-3,3-1 0,-3 1-6,0-3 4,0 4-7,1-3 4,-1-1-2,1 2 8,-1-2-6,0 0 10,0 0-14,0 0 8,0 0-1,-2-7-4,1 4-4,-1-1 3,2 1-3,-1-4-2,0 2-1,1 1-3,1-3-2,-1 4 0,0-2 0,1-1-8,1 1 1,-2-1 9,1 2-6,0-3 5,0 4-6,1-3 8,0 1-9,0 1 0,1 0 2,-1-2-3,2 1 13,-1 1-8,1 0-4,-1 0-3,3 1 0,-2-1-1,1 1 6,-1 1-2,0 1-5,1-1 2,-2 1 3,1 1 1,1-1-3,1 2-2,-1 0 6,1 1-6,1-1 0,-2 2 10,1-1-9,0 1 0,0 0 3,-1-1 4,1 3-3,-2 0-4,1-2 2,-1 2 3,0 0 6,-1-2-7,-1 2 3,0-1-2,-2-1 4,1 2-1,-2-1-2,1 0 1,-2 0 5,0 0 0,-3 1 3,2-2 1,-2 1-7,1-1 3,-1-1 0,-1 1 0,1-2-5,-2-1-13,3 2-13,-1-2-13,1 0-13,-1 0-25,1 0-20,-3-2-39,2 2-45,-1-1-37,3-1-58,-3 1-245,3-1-563,0 0 249</inkml:trace>
  <inkml:trace contextRef="#ctx0" brushRef="#br0" timeOffset="165010.6283">6997 9562 53,'-1'-3'180,"1"3"-15,-1-3-21,1 3 6,0-3-6,0 3-11,0-3 3,0 3-14,1-3-1,-1 3-8,0-2 2,0 2-4,0 0-5,0 0-5,0 0-3,0 0-1,0 0 0,0 0-2,1-2-4,-1 2-1,0 0-8,0 0-1,0 0-8,0 0-9,0 0-1,0 0-11,0 0 0,0 0 11,0 0 0,2 8 0,-2-4-8,0 0-3,0 0-4,1 1-2,1 0-1,0 2-1,-2-1-6,0 2 1,2 2-3,-2 1-9,1-2-2,-1 2 3,1-1 0,-1-1-4,1 1 2,-1 2-1,1-1 4,0 0 11,-2 1-5,0-1 2,1 1-8,-1 0 1,0 1-5,0-2 2,-1 0-8,-1-1 4,2 1-2,0 1-3,-1-1 0,0-1 1,-1 1 5,1-1-12,0 0 6,-1-3-10,1 3 0,0 1 7,-1-2-7,1 1-2,-1-2-1,1-1 5,0 1-10,-3 0 21,2 1-3,0 0-5,-1-2 2,0 2 2,-1 0-4,0 0-4,0-3-1,0 3-4,1-1 3,-1-1 1,0 1 0,1-2-2,-1-2 1,-2 4-3,3-3 0,-3 3 1,2-3-1,1 0 2,-2 0-2,-1 3-4,2-4 3,0 1-2,0 0 3,-1 0-1,1-1-3,0 0 4,0 1 4,0-3-7,1 3-1,-3-1 0,3 0 0,-1-2 3,0 3 1,1-2-3,0 0-3,-1 0-1,1 0 5,0 0-4,-1 0 3,-1-2-6,0 2 8,1 0-5,-1-1 6,1 0-5,-1-1 2,-1 1 0,1 0 2,-1 0-1,0-2-4,2 1 3,-4 1-5,2-2 3,0 0 4,3 0-2,-3-2 0,1 1 3,-2 1-4,3-2 5,-2 0-4,0 2 2,1-2-2,-2 0 0,1 0 5,-1 0-5,1-1 5,1 1 0,0-1-2,-1 0 3,3 1 13,-3-1-5,2-1-15,1 0 8,-1-1-2,0 1 0,1-1-5,1 1 13,-1 0-13,-1-1 19,1 2-15,0-2 5,0 0 0,0 1 8,0-1-7,1 1-1,-1-2 0,-1 1 12,2-1 0,0 1-4,0-1 10,-2 0-10,3 1-5,-2-2 6,1 1-4,-1 0 4,-1-1 2,3 2 14,-1-2-20,0 3 7,-1-3-5,1 2-4,2-1 3,-3-1-3,3 0 1,-1 1-2,-2-1 0,3 1 13,-1 0-18,0-1 3,0 0-9,2 1 20,-2-1-13,1 1-2,0 0 2,0-1 1,-2-1-4,3 2 3,-1-2 1,0 1-2,1-1 0,0 0-1,0 1 5,-1 0-11,1-4 7,0 4-2,0-1 0,1 2 1,-1 2 1,-1-4 3,2 2-8,-1-1 2,2 1-2,-2 0-2,0-1 5,0 3-1,0 0-1,2-1-1,-1-1 1,-1 0 0,2 0 0,-1-1-3,0 2 2,0-3 0,1 1-1,0 0 1,0-1-1,-1 1-5,3 1 5,-1-1-6,-1 1 1,0-1 2,-1 1 3,1 0 9,-1 0-12,2 1 0,-1 0 5,0 0 6,-1 2-11,1-1 2,0 0-5,0 0 3,-2 1-3,3-2 4,-1-1-5,2 2 12,-1-2-8,1 3 0,1-2-1,-2 0 4,1-2 1,0 2-1,0 1 0,0-1-4,0-1 1,1 2 2,-1-1 2,-1 1 0,0 0-6,0 1 4,0-1 2,-1 2-4,-1 0-1,1 0 3,0 0 2,0-1-1,0 0-6,0 0 4,1 1-2,-1-1 2,1-1 0,-1 1-2,0 0 7,1-2-5,0 2 1,0 0-5,-1-1 4,1 0 2,-1 1-2,3 0-2,-3 1 8,1 0-7,1-1 2,-2 0-3,-2 1 4,2 1-3,1-2 1,-3 3 1,2-2-2,-2 2-2,3-1 5,-1-1-2,0 1-2,-2 1 3,3-3-2,0 2 3,0 1 0,-2-2-6,-1 2 4,3-1-6,-3 1 6,2-2-1,-2 2-2,3-1 4,-3 1 0,5-2-4,-3 1 3,0 0 4,-2 1-9,4-2 6,-1 1-2,-1-1 0,1 1-1,-1-1-4,0 2 4,-1-2-2,-1 2 4,6-3-3,-4 2-6,1-1 3,0 1 1,-3-1 0,0 2-2,4-2 10,-3 2-6,1-2-6,-2 2 3,4-2 3,-2 1-2,1-1-5,-3 2 4,2-2 7,-2 2-9,2-1 5,-2 1-2,2-3 4,-2 3-2,0 0-1,3 0 4,-3 0-7,0 0 3,0 0-4,0 0 1,0 0 6,0 0-2,0 0 5,0 0-9,0 0 4,0 0-1,0 0 3,2-1 4,-2 1-2,0 0-5,0 0 2,0 0 3,0 0 3,0 0-9,-7 4 7,5-2 0,2-2 3,-5 2-5,3 0-5,-2-1 4,1 1 3,-1-1 1,1 1 0,-1-2 3,1 2-5,-2-1 1,1 1 3,0-1-5,0-1 6,0 2-2,0-2-6,-1 0 12,1 1-6,1-1-3,-2 2-2,2-2 2,3 0 2,-7 0-4,2 0 1,2 2-1,-1-2 0,0 1 0,1-1 2,-1 1-5,4-1-2,-5 0 7,2 1-3,-1-1 5,4 0 0,-4 0-1,4 0 3,0 0-2,-5 0-2,5 0 2,0 0-2,-4 0-4,4 0 7,-3-1-3,3 1-1,0 0-1,-3-1 4,3 1-5,0 0 4,-4-1 2,4 1-3,-2-2-2,2 2 2,0 0 2,-2 0 1,2 0-4,0 0-4,0 0 14,-3-2-8,3 2 0,0 0-3,0 0 5,0 0-3,0 0-3,0 0 1,0 0 5,0 0-3,0 0-6,0 0 2,0 0 4,0 0 1,0 0 0,0 0-3,0 0 0,0 0 9,0 0-9,0 0-1,0 0-2,0 0 5,0 0-6,0 0 6,0 0-8,0 0 3,-2 0 4,2 0-8,0 0 10,0 0-11,0 0 3,0 0 1,0 0 2,3 7-3,-1-4 1,-2 1-1,1-1-1,0 0 6,1 2-3,0 0 5,0 0-3,1 1 1,-1-2-2,1 2 3,-1-1 0,0 1-3,-1-2 6,0 1-3,2 0 3,-1-1-4,1 0 4,-2 1 1,0-2 0,1 0 1,0 0-4,-2 0-2,2 0 3,-2 0 0,3-2-2,-3 4-6,1-4 14,0 1-7,-1-2 3,0 2-2,0-2-2,2 2 1,-2-2 5,1 1-2,-1-1-6,0 0 2,0 3 7,0-3-1,0 0-3,0 0 6,0 0-7,0 0 6,0 0-5,0 0 5,0 0-7,0 0 3,0 0 11,0 0-11,0 0 1,0 0 1,0 0 0,0 0 1,0 0-4,0 0 4,-4-7-5,3 6 2,1 1 0,-3-5 4,3 4 15,-2-2-19,0 0-6,2 0-2,-2 1 13,1-2-9,-1 3 8,0-3-7,1 3 9,-1-2-14,0 1 3,0 0 2,0-2 7,0 2-8,1 0-1,-1-1-3,0 0 4,-1 0-1,2 1 3,0-1 0,-1 1-4,1-1 4,-1 0-5,1 0 3,-1 1 5,0-1-8,1 1 6,0-1-5,0 0 2,0 2 1,-1-1 1,2-1-5,0 3 2,-2-2 2,1 0-9,1 2 7,0 0 0,-1-3-2,1 3 3,0 0-1,0 0 2,0 0 0,0 0-7,0 0 6,0 0-5,0 0 0,0 0 2,0-3-6,0 3 5,0 0-1,0 0-3,0 0-2,0 0 3,0 0 2,0 0-3,6 8 13,-4-6-10,1 1 4,0 2 2,-1-2-6,2 1 3,0 1-1,0 0 3,-2 0-2,2 0 6,0 1-4,-1-3 3,2 3-7,-1-2 9,-1 1-5,1 0 2,-1-1-7,1 0 6,-2 0 3,0-2-4,1 1 2,-1 1 10,1 0-11,-1-2 9,0 0-10,0 0-2,0 0 3,-1 0-1,0 0 0,1 0-2,-1-1-1,0 0 6,-1-1-2,1 3 4,-1-3-1,1 1-3,-1-1-4,0 0 5,2 3-3,-2-3 2,0 1 5,0-1-3,0 0-3,0 0 3,0 0 14,0 0-10,0 0 6,0 0-6,0 0-6,0 0 2,0 0 0,0 0-1,0 0 7,0 0-5,0 0-3,0 0 3,0 0 5,0 0-9,0 0 8,0 0-4,0 0 6,4-6-7,-4 3-4,1 2 4,-1 1-5,1-5 1,-1 1-1,1 1 9,-1 1 3,0-2-12,2-1 4,0 2-6,-2-1 2,1 1-3,-1-2 10,1 3 1,0-2-8,0 1 3,0 1 2,-1 0 0,0-3-6,1 4 4,-1-3-2,1 0 1,0 1-3,-1 1 6,1-1-4,-1 1 1,0-1 0,0 0 4,0 1-1,0 2 1,0-5 1,1 4-2,-1 1 0,0-3 0,0 3-2,1-2-4,-1 2 1,0 0 6,0-4 1,0 4-5,0 0 11,0-2-8,0 2 7,0 0-9,0 0 0,0-3 3,0 3-4,0 0-4,0 0 4,0 0-4,0 0 4,0 0-2,0 0 3,-1-2 1,1 2-4,0 0 4,0 0 6,0 0-10,0 0 1,0 0 2,0 0-6,0 0 1,0 0-2,0 0 3,0 0 1,0 0 0,0 0-1,0 0 1,0 0-3,0 0 3,0 0 6,0 0-5,0 0 0,-4 5 0,3-3 2,-1 1 1,0 0-9,1-1 6,-3 2 1,2-1 2,-1 0-9,1 0 4,-1 1-1,1 0-20,-1-1-26,0 2-25,0 0-18,-1 1-34,1-2-46,1 2-69,2-2-75,-3 0-311,1-1-680,2 1 301</inkml:trace>
  <inkml:trace contextRef="#ctx0" brushRef="#br0" timeOffset="166254.5888">6721 10396 112,'0'0'177,"1"-3"-12,-1 3-12,1-3-1,0 0 1,0 0-7,0 0-11,-1 0-3,0 0-4,2 0-1,-2 0-3,0-2-8,0 1-11,0 1-5,0-1 2,0-1-5,0 2-10,-2-2-10,1 2-7,-1-2-6,0 1-6,1 1 3,-1-1-3,0 1-8,2 1-5,-3-2-6,-1 2-3,1 0-3,0 1-4,0 0-4,-2 0-4,1 1-3,-1 2 0,1-1-5,-1 1 2,-1 0-6,1 2 1,0 0 1,0 1-1,0 0-1,-1 1 4,-1 1-3,0 0-1,2 0 0,0-1-2,2 0-2,0 1 0,-1-1 6,-1 2-7,2-2 3,1 1-4,-3 1 0,5-2-2,-1 1 0,0 0 2,-1 0 0,2-1-2,-1 1 1,2-2-2,-1 1 3,3-1-2,-2 0 1,-1 0 0,3-2 1,-1 1-2,0-2 1,3 1 1,-2-1 0,1 1 3,0-3-6,0 0 5,0 0-2,0 0 0,-1-1 0,1-1-1,0-1 2,0 1-1,1-3 0,0 2-1,-1 0 2,0-1-3,0-2 3,-1 1-2,1 0-1,0-1 1,-1-1-3,1-1 3,1 2-1,-3-1 0,1 1 1,1 1-3,-1-2 3,-1 4 0,-1-2-2,1 3 7,-1-1 7,1 0-1,-1 0 4,-1 1-1,1 0 1,-1 2-3,1-3 2,-1 3-3,0-2-4,0 2 2,2-2-7,-2 2 1,0 0-2,0 0 0,0 0-1,0 0 2,0 0 1,2 5 5,-1-1-2,-1-1 2,0 4 0,1-2 2,0 3 4,-1-2-2,0 1-2,0-2-1,0 4 1,0-2-5,0 0 1,0-1 3,0 0 1,0 1-5,0-1-1,0 0 0,0 1-2,0-2-10,0 1-8,-1-2-13,1 1-10,-1 0-23,0-1-17,1 2-29,-2-1-41,2 0-46,0-1-42,-2-1-217,2 0-490,0 0 218</inkml:trace>
  <inkml:trace contextRef="#ctx0" brushRef="#br0" timeOffset="166566.5998">6834 10456 54,'0'0'293,"0"0"-27,1-2-24,-1 2-26,0 0-26,0 0-13,0 0-23,0 0-12,0 0-10,0 0-4,0 0 1,2 5-6,-1-4-7,0 2-9,-1-1-4,0 2-5,-1 0-6,1 0-2,0-1-4,-1 3-10,0-1-4,-1 1-7,0 1-11,0-2-2,0 1-2,-2 1-10,2-1 0,0 0-1,-1 2-20,-1-3-6,1 1-12,1-1-7,0 0-15,0-2-14,-1 1-7,1-2-3,2 0-8,-2 0-4,0 1-12,1-1-16,-1-1-35,2-1-27,0 0-45,0 0-23,0 0-181,-5-6-428,4 3 190</inkml:trace>
  <inkml:trace contextRef="#ctx0" brushRef="#br0" timeOffset="167160.6513">6900 10256 251,'0'-3'246,"0"3"-29,0 0-23,0-3-20,0 3-20,0 0-13,0 0-16,0 0-8,4 8-11,-3-4-3,-1 1-8,2 1-8,0 0-8,1-1-5,-1 2 0,1 0-3,0 2 0,-1-1-1,-1 0-5,2 1-4,-1 0 0,0 1-2,0-3-2,-2 1-1,2 0 0,-2-1-3,0 0-7,0 0 0,1 1-4,-1 0-6,-1-2-4,1 0-4,-2 0 0,2-2-5,0 0 2,0-1-5,0-1-2,0 2 1,0-3-6,-2 2 3,2-3-3,2 3 4,-2-3-3,0 0 6,0 0-6,0 0 6,0 0-1,0 0-1,0 0 0,0 0-5,0 0 3,0 0-4,0-10-6,0 8 6,0 0 8,2-1-15,-2 0 2,1 0-2,1-1-2,-1 1-1,2 1 7,-1 0-11,0-1 0,0 1 2,1 0 3,0 0-6,1 0 3,1 0-2,-2 1 3,3 1-1,-1 0-3,0 0 3,1 1 0,0 1-2,0 1-2,1-2 9,-3 3-4,1-1-1,0-1-3,-3 2 3,0 0 12,0 0-12,-1-1 2,1 1-2,-3 0 1,1 1 4,-1-1 3,-1 1-2,-1 0-1,1-1-1,-1 0 0,-2 0-1,1 1 4,0-1-2,-1-1-1,0 0 1,-1 1 9,0 0-15,1-3-9,0 3 2,-1-2 2,1-1-1,-1 1-12,2-1-1,1 0-8,0-1-5,3 0-2,-6 2-13,4-2-7,2 0-14,-5 1-14,5-1-32,0 0-32,-4-1-42,4 1-28,0 0-209,-1-2-462,1 2 204</inkml:trace>
  <inkml:trace contextRef="#ctx0" brushRef="#br0" timeOffset="167574.6068">7114 10446 42,'0'0'198,"0"0"-20,0 0-10,4 0-17,-4 0-14,0 0-12,0 0-8,0 0-6,3 0-1,-3 0 4,2 1-2,-2-1 3,0 0 4,0 0 7,0 0-2,0 0 5,0 0-4,0 0-6,0 0-11,0 0-10,-8 3-8,5-2-8,1 1-1,-3 0-13,2 0-8,-3 0-4,1 1-5,1 0 4,-1 0-6,0 0 1,1 1-5,-1-1-1,1 2-3,-1-2-4,1 0-1,0 2 1,0-2-4,2-1-7,-1 2-4,1-1 2,0 0-11,0 0 4,0 0-3,1 0 2,-1 1-6,1-2 15,0 0-18,1 1 3,0-3 0,0 5-6,0-2 4,2-1 0,-2 1-2,0-1 2,2 1-7,1-2-13,-2 1-11,0 0-7,3-1-7,0 0-7,0 0-16,1-1-13,1 0-20,0 0-22,0 0-28,1-2-33,2 1-32,-2-1-32,2-1-180,-2-1-454,2 0 201</inkml:trace>
  <inkml:trace contextRef="#ctx0" brushRef="#br0" timeOffset="167944.5674">7334 10337 158,'0'-2'216,"0"2"-19,0-4-13,0 4-7,0-2-11,0 2-18,0 0-14,0 0-11,0 0-2,0 0-4,0 0-3,-8 6-5,6-3-3,-1 1 2,1 1-6,-2 1-3,1 0-5,1 1-3,-3 2-4,2 0-3,0 0-3,1 1-7,0-2-7,1 0-5,0-2-7,1 0-4,-2 1-7,4-1 0,-1 0 3,1 0-13,0-2-2,2 3-2,-1-3-3,2 0-3,0-2-3,1 1-1,1-2 2,0 1-6,2-2-1,-1-2-3,0 2-7,1-1-7,-2-1-6,0 1-3,0-1-9,-1 2-8,-1-4-6,-2 3-21,-1 0-11,2 0-22,-2 0-25,-1-1-39,4 2-40,-5-2-57,0 2-168,0-3-452,0 3 200</inkml:trace>
  <inkml:trace contextRef="#ctx0" brushRef="#br0" timeOffset="173013.5643">7300 9100 133,'0'0'169,"-2"2"-10,2-2-4,0 0-11,0 0-5,0 0-2,0 0-7,0 0 3,0 0-4,0 0-4,0 2-5,0-2 0,0 0-8,0 0-3,0 0-3,0 0 4,0 3-6,0-3-7,0 0-6,3 3-6,-1-2 13,0 0-5,2 2-6,-1 0-8,2-1-5,-1 1 2,3-2-18,0 1-2,2 0-1,0 1-7,0-1-1,1-1-5,-1 1-2,2-1-6,-2 0 2,1 0-3,-1-1 3,2 2-6,-2-1 4,0-2-1,0 2 1,0-1 0,-2 0-1,3 0 2,-3 0 0,1-1 6,0 2-13,-1-1 0,1 0 0,1 0 3,0-1-2,0 1 1,0 0-6,-3 1-2,4-2 0,1 1-5,-2-2 8,2 2-2,-1 0 8,1 0 16,3 0-8,-1 0-1,-2-1-2,0 2-4,0-2-2,1 2-8,-1-1-1,0 0-1,-1-1 4,1 2-8,0-1-3,-1 2 1,0-2-3,-2 0 2,4 1-4,-3-1 0,0 2-1,1-1 5,-1-1-9,-1 1-4,2 1 6,-1-2-3,1 1 1,-1-1-6,2-1 9,-1 3 1,1-1 2,-2-1-4,2 0 2,-1 0-7,0 0 2,0 1-7,0-1 12,0 0-6,0 0 0,-4 0 6,2 0-2,-1 0-2,0 0-5,-1 0 2,2 0-2,-3 0 2,0 0 15,2 0-11,-2-1-6,1 1 3,0 0 0,-1-1 4,1 0-6,0 0 3,-2 0-6,1 0-1,1 0 1,-1-1 1,2 1 8,-2 1-3,2-1 0,-2-1 0,0 2 4,1 0-7,0-2 4,-1 2-4,1-1 4,-1 1-8,0-2 2,-1 2 7,1 0-1,0-1 0,0 1-1,2-1 1,-3 1-4,1-1-1,2 0 1,0 1 0,0-1 2,0 1-1,-1-1 10,1 0-14,0 0 3,-2 1 1,2 1-5,-2-1 4,1-1 0,0 1-1,-1 0-4,-1 0 5,0 0 0,0 0-2,0-2 5,-1 2-2,2 0-7,-3 0 6,3 0 13,-1 0-14,1 0 1,-1 0 1,0 0 3,-1-1-7,2 1 4,-3 1-3,3-1 2,-1-1 4,0 2-4,-4-1-4,6-1 0,-2 1 2,-1 0 4,1-2-7,-1 2 6,-3 0-1,0 0 10,6 0-11,-3 0 3,-3 0-7,0 0 4,4 0-1,-4 0-1,4 0 0,-4 0 3,6-1 0,-4 2 1,-2-1 0,7-1 3,-5 1-4,-2 0-1,7 0-1,-4 0 1,1 0 0,0-2 0,1 2-4,-2 0 12,1 0-17,0 2 5,-1-2-2,-3 0 1,6 0 3,-3 0 0,0-2-5,0 4 0,-3-2 3,6 0 7,-3-2-6,0 4 5,-3-2-3,6 0-5,-2 0 7,0 0-5,0 0 5,0 0-1,0 0-1,0 0 1,1 0-1,0-2 0,0 4 10,1-2-13,0 0 8,0 1-4,-2-1-3,0 0 0,0 0 2,0-1 1,0 2-3,1-2 0,-1 1-2,-1 0 1,1 0 4,0 0 1,-2 0-8,2 1 5,0-1 3,-2 0-9,-2 0 6,6 0 3,-6 0 1,6-1-3,-6 1 3,4 1 0,-4-1-6,4 0 1,-4 0 7,4 0-8,-4 0 5,0 0-7,4 2 5,-4-2 3,3 0-10,-3 0 8,4 0 0,-4 0-3,0 0-1,2 0 10,-2 0-4,0 0 0,5 1-3,-5-1 6,2 0 1,-2 0-10,2 2 4,-2-2 4,0 0 0,3 0-3,-3 0-6,0 0-2,4 1 8,-4-1-1,0 0-4,3 0-3,-3 0 8,0 0-1,4 0-1,-4 0-3,0 0 7,4-1 3,-4 1-3,3-2-1,-3 2-4,3 0 6,-3 0 0,0 0-4,2-1 16,-2 1-13,0 0-6,0 0 0,4 0 2,-4 0 2,0 0-4,0 0-7,0 0-4,0 0-1,0 0-8,0 0-4,0 0-2,0 0-1,0 0 4,0 0-8,0 0-4,0 0 0,0 0-3,0 0 1,0 0-4,0 0-8,0 0 1,0 0-4,0 0 7,-10-2 0,10 2-5,-6-1 6,4 1 4,-3-2 2,2 2-2,-1-1 7,0-1 3,1 1-3,-2-1 7,1 1-9,-1-2 2,0 0 0,0 1 9,2-1 0,0 3 3,-1-2 0,2-1 3,-1 2 1,1-1 5,-2 0-1,3 1 2,-2-2 3,2 2 3,0-2-1,-2 1 0,3 2 0,-3-3 2,3 2 2,0 1 0,-3-1 1,1-1-2,2 2 4,-2-2 0,2 2 3,-3-2 2,1 1 1,2 1 4,0 0 3,0-2-1,0 2 4,0 0 3,-2-2 4,2 2 0,0 0-3,-3-2 4,3 2 3,0 0-4,0 0 2,0 0-3,0 0 0,0 0-6,0 0 1,0 0-3,0 0-2,0 0 4,0 0-2,0 0 3,0 0 10,0 0 2,2 7-7,-1-4 6,-1 0 6,0 0 3,0 2-1,0-1-4,0 3 1,0-1-2,2 0 4,-4 0-3,4 0 0,-2 2 0,0-1 10,0-1-8,0 1-4,0 1-1,0-2-5,0 2 7,0-1-6,0 0-2,0 0 2,0-1-9,0-2 3,0 1-2,0-2 0,0 1-3,0-1 6,0 0-13,0 1 6,0-1-3,0-1 1,0-2 1,2 5-2,-2-5-1,0 1-2,0-1-2,0 5 1,0-5-1,0 0 0,0 0 6,0 2 2,0-2 0,0 0-6,0 0 10,0 0-6,0 0 8,0 0-7,0 0-5,0 0 26,-2-10-30,2 6-2,0 0 0,0-1 3,0 0-2,0 0 2,0 1-3,0-2-2,0 0 8,-2-1-7,2 2 3,0-2-5,0 1 7,0 1-7,-1-1 5,1 1 2,-2 1-3,2-2-6,0 1 6,0-1 4,0 2-2,0 0-2,0-3 0,0 2-3,0 1 2,0 0 2,0-1-3,0 2-1,0 0 6,-1-1-1,2 1 4,-1-1-7,0 1 8,0 0-12,0 0-2,0 1 4,0 2-6,0-5 4,0 4-1,0 1 1,0-3-2,0 3 2,0-3 4,0 3-4,0-4 1,0 4-1,0-2 5,0 2-3,0-2 2,0 2 2,0 0-5,0-3 2,0 3 3,0 0-1,0 0-1,0-3 3,0 3 1,0 0-5,0-3-3,0 3 5,0 0-1,0 0-1,0-3 4,0 3-3,0 0 3,-1-2 2,1 2-3,0 0-1,0-2-1,0 2 2,0 0 0,1-3 1,-1 3-4,0 0 15,0-3-14,0 3-4,0-5 7,0 4 1,0 1-1,0-2-2,0 2 1,0-3 1,0 3-2,2-4 1,-2 4-2,0-1 2,0 1 3,0 0 2,1-3-9,-1 3 3,0 0 6,0 0-10,0-4 2,0 4 12,0 0-6,0 0 2,0 0-7,0 0 3,0 0-3,0-2-2,0 2 6,0 0 1,0 0-4,0 0-1,0 0-4,0 0 6,0 0-6,0 0 5,0 0-3,0 0-2,0 0 4,0 0-3,0 0-2,0 0-2,0 0 4,0 0-1,0 0-4,0 0 7,0 0 0,0 7 3,2-4 1,-2 1-1,0-1 5,2-1-8,-2 3 8,1-2-5,0 1-3,-1 1 0,1-1 7,-1 0-4,0 1 2,1 0 2,0 0-4,0 0 1,0 0 0,-1-1 6,1 0-6,-1 3 6,1-4-3,0 2 0,-1-2 1,0 1 1,1-1 2,-1-1-8,1 0 5,-1 1 1,0-3-3,0 3-3,0-3 3,0 0-3,0 1 4,0-1 1,0 0 3,1 2-3,-1-2-3,0 0 9,0 0-6,0 0 1,0 0 6,0 0-11,0 0 6,0 0 0,0 0-3,0 0-1,-1-8 1,1 5-4,-1-1 0,1 1-1,0-1 0,0 0-2,-1-1 2,2 0 1,-1 1-5,-1-1-1,1 1 7,0-1-1,0 2 7,0-2-12,0 1 2,-1 1 4,1 0 10,0 0-18,-1 1 4,1-1 1,0 3-4,0-4 4,0 2 3,0 2-2,-1-2 2,1 2-2,0 0 1,0 0-6,0-4 2,0 4 4,0-3 7,0 3-13,0 0-1,0 0 3,0 0 3,-1-1-8,1 1 8,0 0-4,0 0-4,0 0 5,0 0 0,1 9 0,0-8 2,0 1-1,0 2 3,1-1 6,-1 0-7,2 0-1,-2 0-4,2 1 6,0-1-3,0 1 3,1 0 2,-2 0-3,1-1 0,2 1-3,-2 0 2,2 1 4,0-1-1,-2 0-1,2 0 9,-3-2-12,2 2 3,-1-4 0,0 4 8,1-3-10,-3 1 0,2 1 1,0-2-2,-1 0 2,0 0 5,0 0-1,-2-1 4,3 3 2,-1-2-8,-2-1 1,3 2 2,-1-2 1,-2 0-5,0 0-1,3 1 4,-3-1 4,0 0-6,3 0 0,-3 0 3,0 0 3,0 0-3,0 0-1,2 2-1,-2-2-2,0 0 3,0 0 4,0 0-2,0 0-2,0 0-4,0 0-1,0 0 4,0 0 0,0 0-2,0 0 1,0 0-2,0 0 3,0 0 1,0 0-3,0 0 1,0 0 1,0 0 0,0 0 0,0 0-2,0 0-1,0 0-3,0 0 4,0 0-2,0 0 0,0 0 7,0 0-11,0 0 2,0 0 2,0 0-2,-8 0 1,8 0 0,-4 1 4,3 1-3,-3 0-2,3 0 1,-3 1 3,2-2 2,-3 1-4,3 1-3,-1-1 4,-1 0-4,2 0 2,-1 1 2,1 0 4,-1-2-2,-1 2-1,2 1-3,-2-2 0,2 1 1,-2-1 4,2 2 0,-1-1-1,1 1 7,-1-1-2,1 0-1,0 0 5,-2 0-4,2 0-2,0-2 2,0 3 0,0-3-1,1 1-6,0 1 1,1-3 0,-3 3 2,3-3 8,-1 2-4,0 1-1,0 0-5,1-3 2,-2 3 3,2-3 0,-1 2 1,1 0 2,0-2-4,-1 3 1,1-3 3,-1 3 0,1-3-1,-1 2-3,1-2 6,-1 3-10,1-3 5,0 3-5,0-3 5,0 0 7,-1 3-15,1-3 6,0 1-1,0-1-2,0 0-2,0 0 4,0 0 4,0 0-6,0 0 7,0 0-11,0 0 1,0 0 1,0 0-4,0 3-11,0-3-9,0 0-16,0 0-16,0 0-16,0 0-14,0 0-18,0 0-25,0 0-26,0 0-20,0 0-42,0 0-23,0 0-12,5-5-233,-5 5-526,0-3 233</inkml:trace>
  <inkml:trace contextRef="#ctx0" brushRef="#br0" timeOffset="173664.6298">8160 9306 2,'2'-2'177,"-2"2"-3,4-1-1,-2 1-3,-2 0-11,0 0-3,3-2-2,-3 2 1,1-1-5,-1 1-1,0 0-11,2-2-12,-2 2-12,1-2-8,-1 2-3,0 0-10,-1-3-5,1 3-7,0 0-7,0-3-7,0 3-4,-4-2-7,2 0-6,0 1-9,-2-1 2,0 2-7,-1 0-8,1 0 0,-1 2-1,-1-1 2,1 1-1,-1-1-2,0 0 1,1 1 0,0 2 1,1-1 1,-2 1-2,3 0 0,-2 0 1,1 2 3,-1-1-3,1 0 3,2 2 3,-3-1 3,2 0-2,1 0 3,0 1-4,1-1 3,1 0 6,0 1 5,1-1-6,1 1 6,0-2 1,1 2-4,1-2 6,-1 0 8,3-1 2,0 0-7,2 1-4,2-5-5,1 3 1,1-1-9,1-2 3,1 1-4,0-2 3,0 0-2,-3-1-9,-1 0 3,1 0-6,-2-1-5,-3 2 6,0-2-4,0 1 1,-3 1-6,1 0-3,0 1 6,-1-1-4,-2 0 7,-1 1-8,4-1-2,-4 1-5,2 0-7,-2 0-10,4-3-25,-4 3-17,0 0-30,3-1-22,-3 1-37,0 0-50,0 0-56,2-1-65,-2 1-278,3-2-636,-1 1 281</inkml:trace>
  <inkml:trace contextRef="#ctx0" brushRef="#br0" timeOffset="177414.5243">6799 7113 36,'2'-3'117,"-2"3"-4,0 0-7,0-1 0,0 1 2,0 0-5,0 0 3,2-3-2,-2 3 1,0 0-4,0 0 1,0 0-5,-2-3 5,2 3-4,0 0-4,0 0-3,0 0-2,3-1-2,-3 1-1,0 0-5,0 0-4,0 0-8,0 0-3,0 0-8,2-1-4,-2 1-2,0 0-8,0 0-4,0 0-4,0 0-4,0 0-2,0 0-4,0 0-1,0 0-3,0 0 1,0 0-2,0 0 6,2 5 8,-2-2 7,0 0-5,0 0 8,-2-1-10,2 3 0,0-2-4,0 3-2,0-1-3,-2 1 2,2 1 1,0-1-4,-3 0 3,3 0-5,0 1-1,0 0 0,-2-1-1,2 1 6,-2-1-10,2 2 3,0-1 0,0 1 2,0 0-1,-1-1 0,1 0 1,0 1-1,-1-1 1,2 1-2,-1 0-3,-1-1 0,1 5-4,0-3 7,0 1-3,0-2-5,0 3 0,0-1-5,0 0 2,0 0-3,0 1 5,1-2-6,-1-1 2,0 0 0,1-2-5,-1 1 5,0-1-3,0 1-1,0-2 4,0 1 3,2 0 1,-2 0-1,0 0-2,0-2 0,0 0-2,2 0 5,-2 2-7,0 0 1,0 0 1,2 0-1,-1 1 2,-1 0 0,-1-1-1,1 1-1,0-3-4,0 3 3,1-1 0,-1 0 1,0 0-2,0-2 2,0 1 0,0-1-2,0 3 0,-1-3 0,-1 0 3,2 1-2,0 1 2,0 0 0,-2 1-4,2-2 1,-2 3 2,2 0-3,0-2-2,-2 1 1,1 0-1,0-1 3,0 0-3,-1 1 1,2 1 3,0-3 1,0 1-4,-2 0-1,1-1 1,-1 0 2,2-2 2,0 0-1,-1 2 0,0-1-5,1 2 3,0-3 1,0 1-1,0 1-2,0-2-1,0 3 2,0-1 3,0 1 1,0-1-4,0 2 3,0-3 0,0 2 1,0-3-6,0 2 3,0 0 1,0-1 2,0 1-3,0 2 3,0-3-2,1 2-5,0-2 4,-1 1-2,0 1 3,1 1-3,0-1 7,-1 1-5,0-2-4,0 2 0,3-2-1,-5 0 4,4 0 1,-2 1 4,1 0-5,0 0 6,-1-2-8,2 2-1,-1 0 3,-1-1-4,0 1 6,0 1 2,0-3-4,1 1-4,-2 1 4,1 0-1,0 1-1,0-3 1,1 0 1,-2 1 0,1 0 1,-1 1-1,1-2-1,-1 0 1,1 1-5,-1-1 6,2 0 7,-1 0-10,0 0-1,0-1 0,0 1 4,0 0 6,-1 0-9,1-1 3,0 2-2,0-2 0,0 0-1,0 1-4,-1-1 6,0 0-2,1 2 2,0-2-1,0 0-3,0 1 3,-3-1-1,3 0 2,0 0 1,0 0 0,-1 0-4,0 0-2,0 0 3,1-1-2,0 1 6,0-3 5,-1 5-9,1-2 2,0-1-2,0 3 0,0-2 0,0 1-2,0-1 3,0 1-1,0 0 0,-2 0 1,4-1-2,-4 1 2,2 0 2,0-1-6,0 1 3,-1 1 6,1-1-2,-1-1-6,1 1 1,-1 0-3,1 0 4,0 0 2,0 0 2,-1-1-2,1 1-4,0 0 6,-1 0-3,1-1 4,0 3-4,0-1 0,-1 1 6,1-4-8,-1 5 5,1-4-7,0 0 4,0 1-1,0-1 3,0 1 3,0 0-7,0 1 2,-1-3-1,2 2-1,-2 0-1,1-1 1,-2-1 2,2 3 3,0-2-6,0 2 0,0-4-1,0 3 3,0 0-1,0 0-6,0-1 0,0 0 0,0 0 0,0 2 2,0-1 0,0-1 3,0 1 3,0 0-5,-1-1-4,1 3 3,0-4 0,0 3 2,0-1 4,1 0-4,-1 0-1,0 1-2,0-1 2,0 0-5,0-1 1,0 1 1,0-1-1,2 1 6,-1 0-4,-1-1 0,0 0 4,2 1-5,-2 0 2,0-1 0,0 0 0,0 2 1,0-1-1,0-1 4,0 2 1,0-2-3,0 2 1,1-2 3,-1 1-1,0 0-1,1 1 2,-1-2 0,0 1 0,0 0 0,0-1-3,1 1 3,-1-1-5,0 1 3,1-1 0,-2 0 1,1 0-3,1-1 7,-1 2 0,1-1 1,-1 2-2,0-2-3,0 1 4,0-1-2,0 0 1,0 0-4,0 2 2,-2-2 2,1 2 1,1-2-5,0 0 1,-1 2 1,1-3 0,0 0 2,0 2-4,-1 0 5,1 0-2,0-1-2,0 0 1,1 0-1,-2-1 1,2 1-1,-1 0 3,-1 0-5,1-1 3,0 0-1,0 1 3,0-3-2,0 5 0,0-2 2,0 0 5,-1 0-4,2 0-3,-1-1 7,-1 1-7,1 0-1,0-3-1,-1 4 1,1-1-1,0-1-1,-1 1 2,1 0 0,-2-1-1,2-2-2,0 4 4,0-1 2,0-3-5,0 3 1,-1-2 5,1 2-3,0 0-3,-1 0 3,1 0 4,0 2-5,0-2 3,0 1-2,0-1 0,0-3-3,0 4 8,0 0-4,0 0-1,0-1-2,0-1 3,0 1-4,0 0 4,0-2 1,0 4-6,0-2 9,0-1-4,0 2-2,0-4 1,0 3-1,0-3-1,0 3 1,0-3-2,0 3 5,0 0-5,0 0 6,1-1 0,-1-2-5,-1 3 3,1-3-1,1 5 0,0-3 0,-1-2 5,0 2-7,0-2-3,0 6 2,0-6-2,0 0 0,0 0-2,0 3-2,0-3-5,0 0 0,0 1-4,0-1 2,0 0-3,0 0-2,0 0 5,2 5-9,-2-5-6,0 0-1,0 0-6,0 0-5,0 0-8,0 0-8,-2 3-9,2-3-10,0 0-18,0 0-21,0 0-14,0 0-15,0 0-12,0 0-18,0 0-16,-2 1-167,2-1-390,-4 1 173</inkml:trace>
  <inkml:trace contextRef="#ctx0" brushRef="#br0" timeOffset="179310.5647">6682 8567 152,'0'-2'229,"0"2"-22,0 0-23,0 0-18,2-1-20,-2 1-11,0 0-17,0 0-11,0 0-11,5 3-3,-5-3-2,2 1 3,0 1 1,0-1-1,1 1 2,-1 0 1,1-1-5,-1 1-6,0 0-4,0 0-3,1 0-5,-2 2-1,0-1 2,1 0-2,0 2-8,-1-2-1,0 4-1,0-4-3,1 1-9,-1-1-4,0 0-5,0-1-5,-1 3 5,2-4 3,0 3-3,-2 0-1,0-2-5,2 3-5,-2-1-3,1-1 0,0 1-3,-1 0-2,0-1-1,0 0 2,-1 0-8,1 0-2,1-1 4,-1 0-8,0 0 5,0-2 0,0 4-7,0-4-4,0 4-1,0-4 4,0 0-3,1 3 3,-1-3 0,0 0-1,0 0-2,0 2-4,0-2 3,0 0 0,0 0 1,0 0-3,0 0 3,0 0 2,0 0-3,0 0 0,0 0 0,0 0-1,0 0-2,0 0 2,0 0-4,0 0 0,0 0 7,0 0-2,2 1-4,-2-1 2,0 0 8,0 0 7,4-5-7,-4 5-8,3-1 10,-3 1-3,4-2-3,-3-1 1,1 1-1,-2 0 3,2-1-8,0-1 1,-1 2 1,3-2 2,-2 0-1,1 1-2,-1-2 1,0 1-3,0-2 4,3 1 1,-2 1 0,1-4-3,-2 3 1,3-2 0,-2 3-4,1-3 5,0 0-2,-1 3 1,-1-3 2,2 2-3,-1 0 0,-1 1 0,0 2 1,0-2-2,0 1 2,-1 0-2,1 1 2,0 0-1,-1 0 2,0-1-3,0 1-2,-1 2 3,2-3 0,-2 3 0,1-1 3,-1 1-4,0 0 0,0-2-2,0 2 2,0 0 2,2-1-1,-2 1-2,0 0 5,0 0-4,0 0 0,0 0 1,0 0 4,0 0-3,0 0 3,0 0-1,0 0-2,0 0-2,0 0 3,0 0-4,0 0 1,0 0 1,0 0 3,0 0 10,0 0-15,0 0 2,0 0 0,0 0 1,0 0-6,0 0 6,0 0 3,0 0-8,0 0 4,0 0 2,0 0-4,0 0 1,0 0 2,0 0-6,0 0 4,0 0-3,0 0 6,0 0-3,0 0-3,0 0 7,0 0-5,0 0 1,0 0-1,0 0-3,-10 1 1,10-1 1,-4 0 3,4 0-9,-7 0-3,4 0 0,-1 0-1,-1 0 5,0 0-2,0 1 3,-1-1-4,0 1-1,0-2 4,0 1-4,-1-1 5,2 1-2,-1-1 4,1 1-1,1 0-4,0 0 2,1 1 3,0-1-1,3 0 2,-7 0 0,4 0-2,1 0 2,2 0-3,0 0 4,-7 0 3,5 2-6,2-2 3,-3 0-4,3 0-1,0 0 6,-3 1-1,3-1 1,0 0-2,-3 0 0,3 0 0,0 0 3,0 0-5,0 0 5,0 0 2,0 3-4,0-3-3,0 0 8,0 0-4,0 0 4,3 3 2,-3-3 5,3 1-6,-1 0 2,-2-1 10,5 1-15,-5-1-1,5 1 5,-3-1-4,1 1 2,-3-1 1,5 1-3,-3-1-1,2 1 3,-4-1 0,5-1 1,-1 2-3,-1-2-1,1 1 4,0 0-3,-4 0-3,6-1 1,-3 3-2,-3-2 1,5-1 2,-3 0 0,-2 1-3,4 0 6,-4 0-8,0 0 5,4 1 1,-4-1-5,3 0 10,-3 0-6,2 1-1,-2-1 1,0 0 3,0 0-3,0 0 1,0 0 0,4 0 0,-4 0-1,0 0 2,0 0-1,0 0 8,0 0-1,0 0-5,0 0 2,0 0-5,0 0 0,0 0 1,0 0-7,0 0 3,0 0-2,0 0 2,0 0-5,-6-4 2,6 4-6,0 0 0,-6-1-7,2 1 1,4 0 5,-4-1-1,2 0 5,-2 1-3,4 0 2,-5 0-1,5 0 3,-4 0 2,1 1-3,3-1 1,-5 0-1,2 1 4,2 0-3,1-1 2,-3 1 5,3-1-2,0 0-3,-3 0 5,3 0-5,-2 1 5,2-1-2,0 0 3,0 0-5,0 0 5,0 0 0,-4 0 3,4 0-4,0 0-3,0 0 4,0 0 0,0 3 0,0-3 2,0 0 4,2 4 3,-1-2 1,0 1 2,1-2-1,-2 2-2,2-1 2,-1 0 0,1 0-2,0-1-4,1 1 1,-1 0 5,0 0-5,0 0-1,0 1 0,0 0 1,0-1 0,1-1-6,-2 1 3,1 0-6,0 0 6,-1-1-3,-1-1 4,2 2 0,0-1-4,-2-1 7,1 4-7,-1-4-1,0 0 6,1 2-3,-1-2 1,0 0-3,2 1 4,-2-1-4,0 0 1,1 1 1,-1-1 0,0 0 2,0 0-3,1 3-2,-1-3 1,0 0 1,0 0 1,0 0-2,0 0 4,0 0-6,0 0 5,0 0 0,0 0-3,-2 3 2,2-3-1,0 0 2,0 0-2,0 0 0,-2 3-2,2-3-2,-3 0 2,3 0 3,-3 2-4,3 1 1,-2-1-2,2-2 3,-2 1-2,2-1-1,-3 3 1,3-3 0,-2 2 1,1 0 1,1 0-2,0-2 0,-2 3 4,2-3-1,0 3 0,0-1-1,0-2-3,0 0 3,0 0 3,0 2-5,0-2 3,-1 3 0,1-3-4,-1 3 3,1-3 0,0 0-3,0 0 0,0 0 5,0 2-1,0-2 3,0 0-2,0 0 1,0 0-3,0 0 2,0 0 1,0 0-3,0 0-3,0 0-2,0 0 2,0 0-5,0-8-4,-2 4-5,2 1 6,-1-1-4,1 0-6,-2-1 3,2 0 2,-2 2-8,-1-1 8,3 0-3,-2 2-1,2-3-1,-1 3 2,0 0-1,1 0-2,-2-1-9,2 3-3,0 0-8,-1-3-10,0 1-3,1 2-11,0 0-9,0 0-10,-3 0-12,3 0-19,0 0-25,0 0-31,0 0-16,0 0-29,0 0-144,0 0-390,-2-1 173</inkml:trace>
  <inkml:trace contextRef="#ctx0" brushRef="#br0" timeOffset="180070.6">6639 7975 22,'1'-2'234,"0"0"-14,-1 0-16,0 2-17,2-4-13,-2 3-9,0 1-13,0-4-13,0 4-9,1-3-9,-1 2-12,0-2-10,0 0-3,0 0 0,-1 0-6,1 1-6,-1-2-10,0 2-7,0 0 3,-1-1-5,0 0-8,-1 0-4,0 0 1,-1 1 1,0-1-9,0-1 0,-2 3 2,2-2 5,-3 2-8,5-1-3,-3 1-1,-2 0-5,3 1-5,-3 1 1,1 0-3,1 2-1,0-1 1,0 0-4,-1 0 0,2 3-1,-1-1 3,0 2 4,2 0-4,-2 0-3,1 1-2,-1 1-3,2-1 1,0 3 8,0 0-8,1-1 2,0 0-2,2 0 1,0 0-4,0 0 0,2-2-3,0 0 1,2 1 8,-1-1 0,1-1 8,2 1-3,1 2 2,0-3-5,1 0 6,-2 2-8,4-5 4,-2 1-6,1 0 4,2-2-7,0 1 4,3 0 9,-5-3-11,1 2 0,0-4-7,0 1-3,0-1 4,-5 1-3,2-1-3,-1 1 6,-1 0-9,-1 0 0,1-1-7,-1 1-5,-1-1-12,-2 2-7,2-2-3,-3 2-21,4-1-18,-4 1-27,3-1-39,-3 1-49,3-1-47,-2 1-45,-1 0-243,2-3-559,-2 3 248</inkml:trace>
  <inkml:trace contextRef="#ctx0" brushRef="#br0" timeOffset="185490.4909">9107 7116 76,'0'0'203,"0"0"-15,-2-1-14,2 1-13,0 0-12,0 0-10,0 0-12,0 0-7,0 0-12,0 0-6,0 0-2,0 0-11,0 0-6,0 0-4,0 0-4,0 0-8,0 0-4,0 0-2,0 0 2,0 0 11,0 0 2,0 0-4,0 0-1,-1 6-3,1-6-3,0 3-1,0 0 2,0-3-4,0 6-3,-1-4-7,1 1-4,0 0-7,0-1 5,0 3 2,0-2 2,0 3 4,0-2-3,0 1-1,0 1-4,0 0-7,0 0 0,0 0-8,-1 0 7,1 0-5,1 1-2,-1 1 3,0-1-7,0 1 5,0-1 2,0 2-3,1 0 1,-1-1-2,0-1-2,-1 1-10,1-1 6,0 0-7,1 0-3,-1 1 0,1 0 2,-1 2-3,0 0 1,0-4-1,0 4 3,0 1-4,0-2-2,0 2 2,0-1-3,0 0-5,0 1 6,2-1-5,-2 1-2,0-1 5,0 0 7,0 0-3,0-2-7,0-1 0,0-1-2,0 2 3,0-2-5,2 1 11,-2 0-4,1-1 6,0 1-4,0 0 5,-1 2 13,0-3-11,-1 0 9,2 0-12,-1 0 7,0 0-8,2-1-3,-2 1 6,0 0-7,1 1 5,-1-1-8,0 1 5,1-2 0,-2 1-6,1 1 5,0-1 1,0-1-6,0 1-6,1 0 11,-1 0-7,0 0 2,0-2-7,1 1 1,-1-1-1,0 2 1,0-3 5,0 1-2,0 0 0,0 3 3,0-2 11,1 3-12,-1-5 0,1 3 4,-1 0-3,0-2 5,1 1 1,-1 2-5,0-3-6,0 0 5,0 3 1,0-3 2,0 1-7,0-1 2,0 2 3,0 0-4,0 1 0,0-2-1,0-2 0,0 4 5,0-1-8,0 0 3,0-1-2,0 2 2,0-1 6,0 0-12,1 0 14,-2-1-5,1 1 7,0 0-6,0 1-2,0-1 5,0 0 3,0-1 0,0 0 11,0-1-16,0 0 3,0 2-1,0-1 1,0-1-4,0 2 6,0-3-1,0 3 0,0-3-4,-1 0 5,1 3-4,0-1 3,0 1-2,0 0-5,-1-1 3,0-1-6,1 0 3,0 2 5,-1 1 0,0-3-7,1 2 3,-1 0 4,1-1-10,-1 1 6,0-2-3,1 0 2,0 1 0,0-2 0,-1 4 0,2-2-2,-1 0 1,0-1-2,0 2-2,0 0 10,0 0-10,0 0 2,0-3 2,1 3-3,-1 0 6,0 0-6,1-1 4,-1 3-2,0-3 6,0 2-5,1-3 4,-1 1-3,1-1-5,-1 3 16,1-1-16,-1-1 14,1 2-11,-1-3 7,1 2-10,-1-1 2,0 0-4,1 0 5,-1 1 2,1-1 5,0 0-5,-1-1-1,0 2-4,1-1 6,-1 1 0,-1-1-4,1 1 4,0 1-5,-1-1 1,1-2 1,0 0-2,0 1 4,0-2 0,0 2 0,0-1-5,-1 2 5,1-2 1,0 3 0,0-3-2,-1 0 3,1 2-8,0-1 4,0-2 10,0 4-5,0-2-4,0 2 5,1 0-3,-1-1-7,0 0 3,0 1-2,0-2 5,0 1 0,0 1-3,1-1 3,0 0 0,0 0-1,-1-2-2,0 0-2,0 0 4,0-1-4,0 2-2,0-2 6,0 1 3,0 0-2,0-1-1,1 1 3,0 3 1,-1-4 2,0 1-2,0 0-2,0 0-1,0-1 6,2 2-2,-2 0-7,0-2 1,0 2 1,0-2 3,0 0-5,1 1 4,-1-1-3,0 1 2,0-1 0,0 1 2,0-1-1,0 0-4,0 0 2,0-1-1,0-2-1,0 4-2,0-2 6,1 0-3,-1 0 5,0-2-4,0 3 10,0 0-10,0-3-2,0 3 0,0-3-3,0 4 2,0-4 2,0 3 1,-1-2-2,1-1 4,0 3-1,0-3-6,0 0-6,0 4-3,0-4-7,0 0-7,0 2-4,0-2-9,0 0-20,0 0-3,0 0-13,0 0-8,0 0-9,0 0-13,0 0-19,0 0-17,0 0-16,0 0-16,0 0-10,0 0-22,-5-7-4,3 5-10,1-1-7,0 1-13,0-1-17,-1 0-130,0 0-417,0 0 185</inkml:trace>
  <inkml:trace contextRef="#ctx0" brushRef="#br0" timeOffset="186583.6489">9057 8418 156,'0'0'171,"0"0"-5,0-3-11,0 3-6,0 0-4,0 0-6,0 0 1,0 0-12,0 0-3,0 0-3,0 0-6,0 0-4,0-2-6,0 2-2,0 0-8,0 0-2,0 0-3,0 0-4,0 0 0,0 0-3,0 0-4,0 0 5,0 0-11,0 0 0,0 0-9,0 0-6,0 0-1,0 0-5,0 0-4,0 0-4,0 0 3,0 0-3,0 0-1,0 0-1,0 0 0,0 0-2,0 0-4,0 0 3,0 0 2,0 0-12,4 7 3,-4-7-1,1 0-1,-1 0-4,2 3 1,-2-3 5,0 2 0,0-2-6,2 4 0,0-3 5,-1 1 1,0-1-2,0 2-6,1-2 15,0 1-7,-2 2 4,4-1-1,-3 1-1,1-1-2,0 0-7,-1 1 2,1 0-3,0 0 7,0 2-6,1-2-2,-1 0-2,0 1 5,0-1-7,1 0-1,-1 0-4,-2-1 3,2 3 3,0-2 9,0 1-22,0-2 3,-1 0 3,0-1 1,-1 2-7,2-3 3,-2 2-5,1-1-1,-1-2-1,1 3 7,0-1-2,-1-2 0,0 2-5,0-2 2,1 2 5,-1-2-4,2 2-8,-2-2 4,0 0-2,0 0 0,0 0 9,0 0-10,0 0 8,-1 3-3,1-3 0,0 0 4,0 0-1,0 0-2,0 0 5,0 0-5,0 0 2,0 0 3,0 0-8,0 0 6,0 0-4,0 0 1,0 0-8,3-6 0,-3 6 3,0-4 0,0 1 4,3 0-4,-3 0 6,2-1-8,0-1 5,0 1-3,-1-2-2,1 1 4,0-1-1,1 1-7,-1-2 6,1 1-5,0 1-4,0-1 6,-1 0-5,2 1 2,0 1 2,-4-1-4,2 2 2,0 0-5,-1-1 9,0 1-11,2 1 6,-2-2-7,1 2 6,-1 1-2,0-2 3,-1 3 7,2-2-6,-2 2-1,0-3 2,2 2-1,-2 1-1,2-2 5,-2 2-5,0 0 4,0 0-1,0 0 5,0 0-2,0 0 1,0 0 2,0 0 7,0-2-12,0 2 8,0 0-12,0 0 15,0 0-13,0 0 2,0 0-6,0 0 11,1-2-8,-1 2 3,0 0 0,0 0-3,0 0 4,0 0-1,0 0-3,0 0-1,0 0-3,0 0 6,0 0 0,0 0 1,0 0 3,0 0-5,0 0-2,0 0 4,0 0 1,0 0-4,0 0 5,0 0-2,0 0 4,0 0 0,0 0-2,0 0 3,0 0-5,0 0-1,0 0-4,-7 0 7,3 0-8,0 0 11,0 0-4,0 0-3,-2 1 5,1-1-6,0 0 3,0 1-4,-1 0 7,1 0-7,-1-1 7,1 0 9,1 2-7,-1-2-1,1 0 0,1 0 0,-1 0 1,2 1 2,2-1 3,-6 0 0,6 0-1,0 0 1,-4 0-5,4 0-3,0 0-3,-4 0 11,4 0-5,0 0 1,0 0-4,0 0 2,0 0 9,-4 0-13,4 0 5,0 0-1,0 0-7,0 0 6,0 0 1,0 0-2,0 0 0,0 0 5,0 0-12,0 0 8,0 0-16,0 0-2,0 0-6,0 0-3,0 0-8,0 0-8,0 0-6,0 0-19,0 0-19,0 0-22,0 0-26,0 0-29,0 0-31,0 0-24,0 0-26,0 0-38,0 0-218,0 0-541,7-6 240</inkml:trace>
  <inkml:trace contextRef="#ctx0" brushRef="#br0" timeOffset="190271.4168">8929 7752 149,'0'0'180,"0"0"-16,0 0-9,6-3-8,-4 2-10,-2 1-11,3-2-9,-3 2-3,4-2-9,-4 0-2,0 2-5,3-1 2,-3 1-5,0 0 3,2-2-1,-2 2-4,0 0-2,0 0 2,1-1-7,-1 1-5,0-3-5,0 3-9,0-5-4,0 5-3,0-3-7,0 0-2,-1-1 1,1 1-1,-2 0-8,2-1-4,-2 0 0,0 0 0,0 1-1,-2-2-7,2 2-1,-1-3-3,-1 1-3,-1 1-4,1-1 3,1 1-5,-2 3-3,1-4 0,-1 2-1,1 0 3,-1 1-11,0-1 10,2 2-8,-3 0 1,2-2-1,0 3-4,1 0 3,-1 0-6,1 0-1,-1 0 2,0 0 1,0 1-1,0 1 0,1 1 0,-1-1 1,0 2-4,1 0 1,-2 1 0,2-1-1,-2 1 3,3-1-3,-1 1 4,1 1 0,-1 0-3,1 2 2,0-2-3,1 1 7,0 1-3,1 0-2,0 2 2,1-2 2,-1 1-3,3-1 3,-1-2 2,0 1-6,1 1 4,1-2-3,-1 1 0,1-1 0,-1 1 1,1-2 2,1-1-3,0 1 5,-2 0-4,2-2 0,-1 0-1,0-1-1,-2-1 1,2 1 1,-1-2 1,0 1-2,-3-1 3,6-3-2,-2 2-3,1 0 0,-2-1 5,2-2-4,-1 1 2,-1 2-3,0-4 5,0 1-5,1 0 3,-2 1-2,2-2-1,-1-1 1,0 1-4,-1 1 0,1-2 2,-1 1 6,1 0-9,-2-1 2,2 0 0,-2 1-2,1-2 0,-1 2 9,1-1-8,-1 2 4,1-1 0,-1 0-5,0 2 3,0 1 1,-1-2 0,0 1 0,2 0 1,-2 2 1,0 1-5,0-3 1,0 3 3,1-4 2,-1 4-5,0 0 0,0 0 1,0 0-4,0 0 1,0 0 2,0-2-2,0 2-1,0 0 2,0 0-1,0 0-1,0 0 4,0 0-1,-1 9 1,1-8-1,0 4 7,0-1 0,0 2-3,1 2 6,-1-3 2,1 4 1,-1-1-2,1 1 5,0 2-1,0-4-2,1 3 4,-1-3-5,1 4 5,0-5-3,0 2 2,0-2-1,0 1-4,0 0 2,1-2 3,1-1 4,-1 0-1,1-2 5,0 1 0,1-1-6,-2-2 0,3 0 0,-1 0 1,0 0-3,0-2 2,-1-1-3,2 2-4,-1-2 2,-1-1 2,0 1-5,0-1-4,-1 1 0,0 0 6,-2 1-17,1-1-9,1 0-11,-1-1-13,-2 2-17,2-1-14,-1 1-24,0 0-35,0 0-41,-1 2-43,2-1-48,-2 1-208,-1-4-509,1 4 225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7:08:18.16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7625 4268 129,'0'0'145,"-1"-2"-10,1 2-14,0 0-7,0 0-9,0 0-12,0 0-3,0 0-10,0 0-6,0 0-12,0 0-3,-10 0-5,10 0-7,0 0 4,0 0-14,0 0 3,0 0 4,-4 5 8,4-5-3,0 0 2,0 0 0,0 0-5,-5 2 1,5-2-8,-5 1-3,5-1 3,-13 1 1,8-1 2,5 0-1,-10 3-5,6-3 1,4 0-3,-18 2-1,10 0-3,3 0 1,-2-1-4,-1 0 1,2 2 0,-2-2-7,0 1 1,2 1-1,0-2 5,-2 2 7,5-3 2,3 0-3,-5 2-1,0 1-2,5-3 0,-9 3 1,5-1-5,4-2-1,-6 2-3,2 0-1,0 1-1,-1-1-2,-1 0 1,3 1-1,-2-1-2,1 1 1,-1-1 5,-2 1 3,4-2-4,3-1-1,-8 3-3,3-2 1,4 2-1,-2 1-3,-1-2 1,-1 2-1,0-1-2,1 0 3,-1 1-3,2-2 0,-1 2 0,0 0 4,-1 0-2,2 0-4,-2 0-1,1-1 4,-1 2-2,0-2 0,0 3 0,1-3 2,-2 1-1,1 1-4,-1 0 2,1-1 4,0-1-5,1 1 2,1 0-1,-1 1-3,0-1 2,0 1 1,0-2-1,0 2-2,2-2 1,-2-1 3,3 2-6,-2-1 1,-1 2-2,3 2 5,0-1-6,-2-1 6,2 2-2,-3-1 3,0 1-1,3-2 3,-3 2-2,-1-2 2,0 4 5,5-3-1,-4 3-1,1-4 5,2 0-5,-3 2-3,3-3-1,-3 0 1,4 0-3,-2 1 1,0-2-6,1 1 1,1 1 3,-5 1-4,5-1 4,0 1-2,-3-2-6,1 2 6,2-1 0,-1 1-4,-1 1 2,1-1-2,1-1 2,0 2 3,-2 2 0,0-2 1,-2 4 7,-1-1 1,5-3-5,-2-2 0,-2 4-5,3-3 0,-3 2 0,4-2 7,-1 2-7,-2-1 1,2-1-1,-2-1-1,1 2 1,2 1-5,0-3 3,-2 3 7,2-2 0,-1 2-2,1-2-1,0 2 2,-1-1 6,1 2-6,0-2-1,0 1 0,-2-2 5,2 1-11,2-2 0,-4 0 4,4 2-1,-2-2-3,1 1 0,0 4-1,1-4 0,-2 0 2,3 0-3,0-1 2,0 1 2,-2 1 5,3-2 1,-3 2-6,3-1-4,-2 1 0,1 0 2,-1-2 3,2-1 3,0 2-8,-3-2 1,3 3-1,0-2 5,1 1-3,-4 1 0,3-3 3,0 4 0,0-1-7,-2-2 7,1 0-2,1-1-6,0 2 3,-3-1-2,4-1 1,0 1 4,-4 0-5,2-1 4,2 1 0,-2 1-1,-2-1-1,4 0 5,-2 2-6,-2-3 4,5 2 0,-3 2 1,-2-5-1,3 1 3,-1 2-5,-1-2 0,2-1-3,0 2 5,-2-1 4,2 0-3,-1 0 4,-1 0-5,2 1-1,-2 0 2,1 0-1,0-1-7,-1-1 7,0 0-1,0 1 0,1 1-3,2-2-2,-3 0 1,1 1 7,-2-2 1,2 3-7,1-4-2,-2 3 2,1-1 6,-1 0-2,-2-3 0,4 4 0,-3 1-3,3-2 4,0 2-3,0-1 2,-1-2-5,2 1 6,-2 1-4,1-1 3,0-1-4,-4-2 3,8 4 0,-3-1 1,-1 0 11,2-1-9,-6-2 6,9 4-7,-4-3 6,0 3-4,-5-4-1,9 5 2,-6-2 0,2 0-3,-5-3 0,10 1 5,-10-1-2,9 4-4,-9-4-3,9 4 9,-4-2-9,3 0 4,-8-2 1,14 0-2,-9 4 0,1-4-3,-6 0 0,10 2 4,-4 0-4,-6-2 4,9 5-2,-4-5 0,-5 0 4,10 3 0,-10-3-3,6 4 0,-2-3 5,-4-1-7,7 2 1,-7-2 4,11 2-4,-11-2 3,9 0 3,-6 0-8,4 3-4,-1-3 0,-6 0 2,12 2 1,-12-2 7,10 0-5,-3 0 2,-1 0 9,-6 0-19,6 0 7,-6 0 2,8 0 0,-8 0 1,8 0 1,-8 0-4,7 0-2,-7 0 4,9 0-3,-1 0 4,-4-2 11,-4 2-10,13 2-7,-7-4 0,1 1-5,-2-1 14,2 2-10,-7 0 1,12-2-2,-6 2 3,-6 0 4,10 0-1,-7-1-3,-3 1 1,6-1-1,-6 1 2,0 0-4,7-3 4,-7 3-5,0 0 3,6 0 3,-6 0 1,0 0 1,9 0-3,-9 0 9,9-2-7,-5 2 7,-4 0-3,9-2 1,-9 2-5,9-1-2,-4-3 3,1 1 2,-2 2 4,-4 1 0,9 0-5,-9 0 1,6-1-9,-6 1 3,5-1-2,-5 1-1,0 0 5,8 0-5,-8 0 6,4-3 1,-4 3 1,5-1-4,-5 1-1,6-3 2,-2 1 1,-4 2-2,5-3 0,-1 1 4,0 0 0,-4 2-3,5-3-4,-1 3 2,-4 0 7,9-3-6,-9 3 2,5-2-1,-5 2 2,0 0-1,5-2-4,-5 2-2,0 0 2,7-2-2,-7 2 5,5-4 3,-5 4-4,7-1 5,-3-2-2,-4 3 8,8 0 5,-4-2-13,-3-1-8,-1 3 4,6-3 1,-1 1-2,0 0 3,1 0-5,-2-1 1,-2 2 3,2-2-3,-4 3 1,6-1 5,-6 1-6,7-3 4,-7 3-2,5-1-3,0-2 3,-1 1 1,-4 2-2,6-4 1,-3 3-3,-3 1 0,5-3 5,-5 3-2,4-4 3,-4 4-5,0 0 3,5-3 4,-5 3-6,5-2 1,-5 2 2,5-5 1,-2 3-3,0 0 4,-3 2 0,7-3 2,-3 1 1,-1 1-2,1-1-5,-4 2 1,4-3-4,-4 3 5,6-4-4,-3 3 0,-3 1 4,6-6 3,-6 6-3,5-5-1,-2 4 0,1-1 2,0 0-4,-4 2 2,5-5-3,-4 4 14,-1 1-14,5-3 17,-2 0-2,-3 3-7,1-3-14,-1 3 2,5-5 2,-2 3 6,-3 2-3,2-5 2,2 3-3,-4 2 2,3-3-2,-2-1-4,-1 4 9,3-3-2,-3 3 0,0 0-7,6-2 4,-6 2-1,0 0 5,4-3-3,-2 0 9,1-1 1,-3 4-9,4-5-3,-4 5 4,4-2 0,-2-1-3,1 2-1,-3 1 4,5-7-2,-4 5 3,3-2 3,-4 4-8,4-5 3,-2 2 1,1-1 0,-2 1 0,0-1 1,-1 4-2,4-5-5,-2 1 5,0 3 8,-2 1-10,3-5 1,-1 3 2,2-1-3,-4 3-2,2-5 7,-2 5-4,3-5 3,-3 3-3,0-2 3,0 4 2,5-3 6,-5 3 1,1-7-10,-1 7 10,2-3-12,-2 3-1,1-5 6,-1 2 0,0 3-8,3-6-1,-3 3 7,0 3-6,1-8-5,0 3 7,-1 2 3,0 3 0,1-8 0,1 3-3,-2 3 3,1-3 5,0 0-10,1 0-2,-2 0 6,1 2-4,0-2 9,-1 1-5,2 0-9,0 0 8,0-2 0,-2 3 5,1-1 1,2-1-4,-6 0-2,6 2-1,-3-3 3,2 3 10,-2-2-13,1 1-1,0-1 5,-2 1-4,2-3-6,0 0 0,-1 3 2,2-2 0,-2 0 2,2 1 3,-3-1-1,2 1-4,-1-1 4,0-1-4,0 3 3,-1-1 4,1-1-2,1 1-3,-1-2-2,0 2 4,0-1-3,2 1 5,-1 1-3,-2-2 9,2 0-11,-1 1 7,-1 1-3,-1 1 3,2 3-9,0-7 5,-1 3 0,0-1-4,1 2 6,0 3-2,0-8 4,-2 4-9,2-1 1,-1 0-1,0 0-1,1 0-1,0 1 5,-1-2-1,1 4-1,0 2 2,-2-7-3,2 2 3,-3 0 3,2 2-3,1-2 5,-1-1-3,1 6 6,-1-6-7,1 4 6,-2-3-4,0-1-6,2 6 3,-2-8-1,0 2 2,1 0 0,0 1 3,-2 0-3,2 1 4,1-1-4,0 0 4,-4 1-4,4 4 0,-1-8 4,-1 4 0,2 0-2,-2-1 4,2 5-3,0-6-1,-1 3 1,1 3-1,-3-5 0,3 5-1,0-5 0,0 0 5,-1 1-5,1 4 4,0 0 1,-2-3-2,2 3 6,0 0-6,-2-5-1,2 5 2,-4-5 2,4 5-6,-2-7 6,2 7-6,-3-2 5,3 2-1,-4-6-1,4 6 1,-3-2-3,3 2-1,-2-5 7,2 5-1,0 0 1,-1-5-4,1 5 4,-4-1-4,4 1 2,0 0 5,-3-5-2,3 5-5,0 0 2,0 0-1,0 0 1,-2-5-3,2 5-1,-4-3 3,4 3-1,-2-4 3,2 4-4,-4-4 1,1 3-2,3 1 5,-2-7-1,-1 3 4,3 4-1,-4-1-9,4 1 5,-6-5-5,6 5 7,-3-3 0,-2 1-1,5 2-4,-2-6 4,-1 5-5,-1-2 4,4 3 0,-5-4-3,5 4 5,-4-2-5,-1-2 1,5 4 2,-4-3 13,2 2-12,2 1-13,-7-4 12,7 4-1,-1-3 3,1 3-6,-5-3 7,5 3-5,-4-3 5,4 3-1,-4-2 17,4 2-17,-5-4-6,5 4-1,-8-3-1,8 3 2,-5-3 2,4 1 0,1 2 3,-4-4-8,4 4 10,-5-1 4,5 1-5,-4-5 3,4 5-7,-5-1 1,5 1 3,0 0 0,0 0-1,-6-4 1,6 4 1,-3-2-1,3 2-7,-2-3 5,2 3-1,-7-2 0,7 2-3,-5-3 5,3 0 2,2 3-9,-6-2 1,6 2 1,-8-3 3,8 3 0,-6-1-5,4-1 5,-2 0 0,4 2 0,0 0 0,-6-3 0,6 3 2,-7-2 0,7 2 2,0 0 1,-5-1-2,5 1 7,0 0-4,0 0-10,-5-3 5,5 3 3,0 0-1,0 0-9,-6-4 8,6 4-1,0 0-3,-6 0-2,6 0-1,-5-3 5,5 3 11,-3-2-13,3 2 2,0 0 4,-5-3-6,2 1 2,3 2-2,0 0 4,0 0 1,-6-2-5,6 2-1,-4-3-1,4 3 4,-4-2-5,4 2 4,0 0 2,-10-2-1,10 2-3,-4-1-1,4 1 1,-6-1 0,6 1 5,-4-3 2,4 3-2,0 0 0,-7-2-4,7 2 8,0 0-6,-5 0-4,5 0 1,0 0 1,-9-3 4,9 3 0,0 0-3,-5-1 0,5 1 0,0 0-3,-5-2 1,5 2 3,0 0-1,0 0-1,-12 0 2,12 0 2,0 0-1,-8 0-7,8 0 4,0 0 2,-7 0-2,7 0 1,0 0 5,0 0-3,-6-2-4,6 2 4,0 0 4,0 0-3,0 0 2,-5-2-9,5 2 3,0 0 3,-4-2 6,4 2-8,0 0 5,0 0-5,0 0 3,0 0 0,0 0-3,-7-1 2,7 1 0,0 0-1,0 0 3,0 0 6,0 0-12,-3-4 12,3 4-9,0 0 2,-3-3-1,3 3-2,0 0-3,-4-4 3,4 4 3,-4-4-7,4 4-2,-5-4 5,5 4 2,-4-2-2,4 2-2,-4-2 2,4 2 5,-3-2-3,3 2 0,0 0 0,0 0-3,-7-3 0,7 3 1,-2-3 1,2 3 2,-4-2 1,4 2 0,0 0-6,0 0 0,-5-3 12,5 3-7,0 0-7,-3-1 6,3 1-4,0 0 6,0 0-4,-6-2 4,6 2-3,0 0 4,0 0 8,0 0-15,-5-2-1,5 2 0,0 0 6,0 0-2,-7-1 3,7 1 4,0 0-8,0 0 1,-7-2 4,7 2-4,-3-2 2,3 2-3,0 0 3,-8-1 8,8 1-11,0 0 3,-8-3-3,2 3 3,3-2-5,-4 0-1,1 1 6,1-1-4,-4 1 0,-3 1 6,1 0-6,-2 0 3,0 0-15,0 0-8,1 1 0,-2 1-12,-5-2-5,3 0-14,1 1-23,-3 0-20,0 0-22,0 1-32,3 1-29,-2-2-39,3 1-54,-4-2-175,7 1-485,-1 0 215</inkml:trace>
  <inkml:trace contextRef="#ctx0" brushRef="#br0" timeOffset="1675.2878">7716 4657 107,'0'0'132,"0"-6"-5,0 6-12,0-4-5,0 4 1,0 0-10,0-5-2,0 5-8,0 0-3,-6-2 5,6 2-7,-4-5-11,4 5-8,-2-2-6,2 2-5,-7-3-7,3 1-8,4 2 0,-9 0-6,3-3 3,-2 2-6,3 0 4,-3-1-3,1 2-10,-1-2 5,3 0 11,5 2-7,-13-1-4,6 1-4,-4-3 6,4 3-3,-3 0-2,1 0-2,-1 3 2,-1-3 0,5 1-4,-1 1-1,0 0-1,-2 1 1,1 1-1,-2-2-5,2 1 2,4 1-4,-3 1 5,2-2-4,1 2-3,0-3-2,1 3 1,-2 2 8,3 0-8,-1-3-2,3 4 5,-1-3-9,1 3 3,0-2 0,1 3 11,-1 0-4,5 2-4,-1-2 1,-3 1-1,-1-1 3,3 0-1,2 1 0,-1 0-6,-4-1 8,5 1-6,1-5 1,1 4 1,-5-5 0,2 4-3,1-3 4,0-1-2,-1 2 1,5 1-1,-5-6 0,1 3-1,-1 0-1,1-3 7,-1 1-4,2-1 5,-1-1-2,-5 0-2,11 0-1,-11 0 5,12-4 0,-5 0-2,-1 0 1,-1 0-1,4-3 2,-3 0-3,2-3-3,-1 1-2,-1-1 0,-2 1 0,6 0 0,-5-2-1,0 2-1,3-1 0,-2 0-1,-2 0-3,0 4 6,0 0-1,-3 0-1,2 0 1,-3 2-3,2-2 1,1 4 1,-2-3 0,-2 0-3,2-2 1,-1 5-3,0-3 2,3-1 0,-2 2 1,-1 1 4,0 3 0,0-5-1,-1 1 4,1 4-3,0-7 2,0 7 0,0 0-2,0 0 2,0 0-5,0 0 0,-3-1 2,3 1 1,0 0-3,0 0 0,0 0-1,0 0-1,0 0 1,0-6-2,0 6 0,0 0 0,0 0 3,0 0-4,0 0 2,0 0-5,0 0 0,0 0 8,0 0 3,0 0 3,-2 14 0,2-10-1,0 1-1,0-2 3,1 5 0,-1-2 2,0 0 1,0 3-1,1-1 6,-1 1 3,3 1-4,-6 0-4,6 2 1,-2-2-2,3 2 1,-3-1 5,0 2-3,3 3 1,-1-1 1,-1 0-3,1 1 4,-2 1 1,2 1 2,0-1 3,0 2-8,-1-1 1,2 0-2,-1 1-4,-2-2 1,2 0 5,1 1 2,-2-2-2,2-4 0,-1 3-1,-1-1-3,1-2-3,-2 0 5,4 0-4,-1 3 4,-2-1-2,0-1 0,-1-4-2,0 2-4,0 0 2,1-1-2,-1-2 0,0-2 4,0 0-7,1 1 1,-1 0 2,1-3-5,-1 0 0,-1 0 2,1-2 0,0 2 2,-1-4-7,-1 6 3,1-6 5,1 2-4,-1-2 2,0 0-2,1 3 2,-1-3 8,0 0-3,0 0 1,0 0 0,0 0 0,0 0-3,0 0-2,0 0 0,0 0 3,0 0-9,-1-17 3,0 13 6,1-3-5,-1 1-5,1-2 1,-1 0 1,-1-3 1,1-1 3,-1 0-2,4 0-4,-2-5 0,0 0-1,0 2 0,0-1 4,1 4-4,1 0 0,0-3 1,0 3 1,-2 0-2,4 0-5,-2 4 4,-1-4 13,0 0-14,0 2-2,1 1 8,-2-2 0,2 4-5,2-4 2,-4 1-1,3 3 1,-3 0 3,1-1-6,-1 2 0,0 0 2,3-1-1,-1 1 4,-2 2-3,0 0 6,0-1-8,0 5-4,1-5 3,-1 5-10,3-5 3,-3 2 2,0 3-2,0 0-2,0 0-1,0 0-6,0 0-5,0-4-6,0 4-9,0 0-9,0 0-9,0 0-10,0 0-15,0-5-11,0 5-6,0 0-12,0 0-6,0 0-4,0 0-12,0 0-5,0 0-16,0 0-7,-3 13-3,3-13-2,0 6-14,-1-4-112,1-2-316,0 4 140</inkml:trace>
  <inkml:trace contextRef="#ctx0" brushRef="#br0" timeOffset="2134.8345">7941 4780 35,'0'0'131,"4"-5"-8,-4 5-7,0 0-15,0 0 4,0 0-15,0 0-9,0 0-9,0 0-9,0 0 6,-9 11 2,9-7 3,-1 1 0,-2-3-7,2 3-2,-2 2-2,2 0-5,0 1 0,-4 3 3,5 0 0,-3-1-5,3 1-7,0-1-5,0 2-2,-1-2-6,1 0-1,1-3-4,-1 2-2,3-2-1,-3-1-4,6 1 6,-5-1-4,3-3 8,0 0-2,0-1 8,1 2 3,0 0-2,3-4-7,-1 1 4,1-2-6,0-2 0,3 1-2,-1-1 2,-2 1-4,4-4-3,-2 1 0,-1 0-3,4-1-3,-6-1-5,1-1 7,-2 1 0,3-2-5,-1 1 3,-3-1-1,0 0 5,0 3 1,-2-1 1,-2-2-2,-1 0-1,-4 1-3,-1 0-2,-1-2-3,-2 1 1,-1 4-5,-1-1 2,-2 0-2,1 1-2,-3-1 0,1 4-4,-1 0-12,1 2-7,-1 0-14,-4 3-22,3 1-14,1 0-22,1 0-23,2 3-23,-1 0-38,2 2-45,2-3-124,2 0-366,3-1 162</inkml:trace>
  <inkml:trace contextRef="#ctx0" brushRef="#br0" timeOffset="6831.8022">12448 4318 103,'0'0'147,"0"0"-13,0 0 0,0 0-15,0 0 1,0 0-7,0 0-4,0 0-3,0 0-3,0 0-12,0 0-2,0 0-3,0 0-5,0 0-11,0 0-2,0 0-8,0 0-5,-19 2-8,12 1-5,7-3 0,-10 2 13,5-2 1,0 0-7,5 0-7,-10 5 4,2-3-5,2-1 0,1-1-2,-1 2-5,0 0-4,-5-1-4,4 2 3,1-2 3,1 2-2,-1-2-2,6-1 0,-10 1 6,8 1-6,2-2-6,-6 2 1,6-2-1,-4 1-4,4-1-1,-5 3-1,2-1-4,3-2-2,-8 5 3,5-4-2,-1 2 3,4-3-3,-7 2-3,2 1 1,0 1 2,3 0 0,-5-2 0,3 1-1,-1 1 4,1-1-4,-1 0 0,0 3 8,0-3-10,1-1 0,-1 1 0,2 0 2,2-1-7,1-2 6,-4 5-4,2-2-2,-1 0 0,0 1 3,-1 0-2,1 3 1,-1 0 9,-1 0 2,1 1-5,-1-3 3,-2 2-4,3-2 1,1 1-1,1 1 0,-2 1 1,1-5-4,-1 4-1,0-2 3,2 2 0,-2-2 1,0 4-1,0-2 1,3-1 1,-3 3-4,0 1 1,2 0 1,-1-1 2,1 1-2,-2-3 2,2 1 0,-2 2-1,2-3-2,0-1 5,2 1-4,-3 1 0,2-3 0,0 0-2,-1 0-1,1 2 0,1-4-2,1 3 13,-2-1 5,0-1 4,2 3-4,-1-1-2,0-2-2,0 0-5,0 1 0,0-2 0,0 2-2,1 0 0,-2 1 0,1 0-4,0-1 5,0 1-2,0 0-2,1 0-4,1-1 2,-1 0-2,-1-3 1,1 5 2,-1-1-4,1-2 0,1 4 1,-2-3 1,1-1 0,0 5 5,-1-3-4,3 0 0,-3 0-2,3-1-3,-2 2 5,0 0 0,1-2 2,0 0-2,0 1-3,-2-2 4,3 5-6,-2-4 9,0 0-6,1 0 5,0 0 2,1 0-5,-2-1 0,0 2-3,2-1 0,-2-1 3,0-2-2,1 4 2,-1-2-1,0-2 0,2 2 6,-1 1-3,0-2 2,0 2 8,1-1-1,-2 0-10,0 0-2,2-4 2,0 5-2,-2-2 5,1 2 3,2-1-2,-2-1-2,0 1 4,-1 1 2,3-1 0,-3-1 0,3 0-1,-3 2-2,2-2 2,-2 1-4,0-2-4,2 3 0,-3-5 1,4 3 8,-1 0-6,-3-3-3,2 5 11,0 0-4,1-4 11,0 3 2,-1-1-5,1 0-1,-1 0 3,1 1-1,1-1-8,-3 0-4,2-1 5,-2 2-4,3-1-3,-4-3 13,5 7-4,-4-5-16,-1 1-8,5-1 16,-2 1-4,-3-3-5,3 7 2,0-6 5,0 3-4,-2-2 2,-1-2 1,8 2 7,-3 0-4,-1 1 11,1-1-17,-4 1 2,4 0-3,-1-3 4,0 2 1,1 2-7,-2 0 5,0-2 9,0 0-11,0 1 1,-3-3 0,6 4-6,-2-2 5,1 1 2,0 0 3,1-2-3,-2 2-4,-4-3 1,8 1 4,-3 0-4,1 0 5,-1 1-2,0 0-1,-5-2-8,10 0 5,-7 1 2,-3-1 22,13 3-25,-8-1-3,-1 0 6,-1-1 4,3 0-8,-2 1 3,-4-2-4,6 1 7,-1 1 3,-2 0-6,3 1 11,-2-3-21,-4 0 7,9 3-1,-4-1 4,-1-1-7,0 1 8,1 0 2,-2 0-2,2 0-6,-5-2 0,7 1 2,-4 2 2,1-2 2,-4-1 2,5 3-5,-5-3 0,6 2 4,-6-2-1,10 3-2,-10-3 0,8 0-4,-8 0 9,10 2 3,-5-1-1,-5-1-14,12 2 16,-12-2-7,11 0-5,-5 2 25,-6-2-26,9 1-2,-9-1-3,11 0-2,-11 0 14,10-1 4,-10 1-4,9 0 7,-9 0-6,12 0-8,-12 0 10,0 0 3,12-2 1,-12 2-5,9-2-1,-9 2 9,0 0-11,9 0 3,-9 0 0,0 0-4,0 0 1,9-1 8,-9 1 0,13 1-1,-13-1-14,13-3 12,-13 3-2,10 0 2,-10 0 3,9 0-5,-9 0 5,8-2-16,-8 2 11,10-3 3,-5 1-3,4 1-1,-9 1 0,9-2 4,-6 0-4,-3 2-2,11-3-1,-11 3 0,9-2 0,-3 0 3,-6 2-5,8-1 0,-8 1 3,5-2-1,-5 2-3,11-3-6,-11 3 13,10-2-3,-3 2-2,-1-5 1,-6 5-1,11 0-9,-5-2 9,-6 2-1,9-1 6,-4-2-2,-5 3-3,9-3-1,-2 1 3,-1 1-4,-6 1-1,14-5 3,-9 3 1,0 0-3,2 1 1,-1-2-4,-1-1 1,0 1 3,2-1 1,-1 2 3,0-1-2,2 1-1,-3 1 0,-1-4-3,1 1 1,-1 2 3,2-1 6,-3 3-11,1-5 3,-1 2 1,3-1 2,-5 2-8,-1 2 1,6-3 5,-6 3-4,7-4 3,-7 4 2,5-3 4,-3 2-8,-2 1 0,7-5 4,-4 2-1,1 0-2,-1-2-1,2 3 0,0-2 2,0 1 17,-1-2-15,0 0-5,2 1 10,0-1-4,-2 1 3,2-2-12,-3 4 4,1-3-1,0 2 5,0 0-6,1-3 0,0 1 9,-1 2-4,-4-3-8,5 3 7,-1 0 1,1 0 1,-2 0 4,-2-3-12,5 3 20,-2-1-16,0-1-7,0 1 11,-3 0-4,3 2 7,-1-4-4,-1 2 0,1 2 4,-3 2-3,2-6-5,2 0 6,-3 2-5,0 0 1,2-1-3,0 3 8,-1-3 2,-1 0-20,1 1 26,0-1-5,1 1-8,-2-1 3,2 1-1,-2-3 3,0 3-4,2-1-1,1 0 2,-4 0 5,1 0 2,0 0-6,-1-1-1,0 3 1,1-3-15,0 0 16,-1 3 0,2-2-3,-2 0 2,1-2 3,-1 4-7,2-3 8,-2 1-5,0 0 5,-2 0-5,2 0 2,0-1-5,0 0 3,-1 1 0,2 1-1,-1-1-7,0 2 9,0-2 2,0 0 1,0 1-2,0-2 2,0 0-5,0 3 6,-1-2-3,-1 0-14,1 1 11,0 1-1,1-3 5,-1 1-2,3 1 0,-2 4 1,-2-9 9,-1 2-26,0 2 16,3-1 4,-3 2 1,2-4-8,1 2 3,-3 0 2,2-3 1,0 5 11,-1-4-21,2 6 5,-2-6-5,0 4 7,1-3-7,-1 0 1,-1 4 1,2-4 6,-1 4-7,1-1 5,0-1-1,0 0-3,-2 1-1,3 0 9,0-2-7,0 6 2,-2-6-16,-1 1 19,6 1-3,-6-1-3,3 2 6,-1-2-8,-2-2 13,3 2-13,0 5-9,-2-5 13,-1 1 2,3 4 10,-1-8-11,-2 5-11,3-1 13,-3 2 2,3-4 1,0 6-13,-2-6 9,-2 3 3,4 1-6,0 2 3,-5-7 0,4 3-3,1 4 2,-1-6-1,-2 4 3,-2 0 1,5 2-5,0-7 0,-4 6 4,4 1-3,-1-6-2,-3 4 8,1-2-3,3 4 0,-2-5 2,-2 2-2,2-1-7,2 4 0,-5-4 3,3 1 2,1-1-2,-3 2 4,0-3-4,0 3 2,3-1 0,-3-1-3,-1 1 1,3 0-1,2 3-3,-5-4 0,5 4-3,-7-2 7,3 0 7,2-1 2,2 3-9,-6-5 1,6 5 6,-6-1-7,6 1 0,-2-4 1,2 4 2,-6-3-2,6 3 3,-5-2-5,5 2 2,-5-3-3,3 1-1,2 2 9,-8-4-4,6 2 4,2 2-5,-6-3 10,6 3-11,-3-2 8,3 2 0,-6-1-5,6 1-6,0 0 0,-6-3 2,6 3 4,-6-1 6,6 1-15,-5-4 14,5 4-21,0 0 9,-7-2 6,7 2-3,-5-2 1,5 2 10,-5-3 1,5 3-7,-5-1-1,5 1-5,-6-1 9,6 1-5,-8-2-5,8 2 9,-5 0-7,0-2 16,5 2-17,-7-3 5,1 3-6,6 0 5,0 0-2,-8 0 2,8 0 1,0 0 0,-9-2 1,9 2-6,-4-3 4,4 3-2,-7-3 12,7 3-8,-8-1-18,8 1 13,-8 0 5,4-3-2,4 3-2,-6 0 10,6 0-21,-9-2 10,9 2 0,-5 0 6,5 0-2,0 0-5,-9 0 5,9 0-6,-6-2 0,6 2 3,-8-1-4,1 0 9,7 1-6,0 0-2,-8-1 7,8 1 3,0 0-8,-5-2 7,5 2-6,0 0 9,0 0-9,0 0 5,-9 2-1,9-2-12,0 0 8,-8-2 1,8 2 1,0 0-7,0 0 15,0 0-4,-10-1-1,10 1-3,-5-2 8,5 2 0,-7-1-10,7 1-7,0 0 2,-8 0 3,8 0 6,0 0 1,-6-1 3,6 1-6,0 0-3,0 0-2,-6-3 8,6 3-5,0 0 3,-5-1-3,5 1-4,-9-2 3,9 2-1,0 0 1,-8 3 8,8-3-1,-9-3 0,9 3-7,-10-1 7,10 1-6,-5-1 6,5 1 7,-8-2-22,8 2 19,-9 0-5,0 0-6,9 0 2,-10-1-2,4 1 5,-1-2-5,-2 2 6,-1-1-9,1 2 2,-1-1-3,1 2 10,0-1-1,-2-2-5,-1 2 12,2 1-30,-3-1-13,1 0 10,3 1-20,-3-1-3,2-1-6,-3 0-20,0 0-4,4 3-14,-5-2-15,4 0-21,-3 1-21,0 2-28,2-2-31,-3 0-24,2 0-22,0 1-13,0-1-207,-1 1-510,0-1 226</inkml:trace>
  <inkml:trace contextRef="#ctx0" brushRef="#br0" timeOffset="7964.781">12452 4750 9,'-3'-8'182,"6"6"-14,-3-2-12,0 0-15,0 4-6,1-9-9,-1 4-1,0 1-3,0-3-5,0 3-6,0-2-2,0-2-6,0 4-7,0-2-4,0 0-4,-1 0-6,-2-2-3,2 3-3,-3-2-2,-1 2-6,4 0-11,-2-2-5,-3 2-5,2 1 2,0-1-2,-2 0-2,-1 2-10,2 1 0,1-1-3,4 3-4,-10-1-4,10 1-1,-11 1-5,4 2 1,1 0-4,-2 1 2,-1 2-7,2 0 2,2-1 4,-2 3-5,2-1-5,-1 0 1,2 2 0,-2 1 1,3-1 1,3-1-1,-1 4-1,1-4 3,0 2-4,2-3-2,-1 0 1,3 0 1,-2 0 1,0 0 5,1-1-9,1-2-2,0 2 6,2-2-1,-1-2 0,-1 1-1,-2-1 2,1 0 0,1-1 0,-4-1 1,7 1 3,-7-1 0,9 0 3,-9 0-3,11-4-2,-6 4 0,0-5 2,0 1 0,1-1-8,-2 0 7,1-3-4,0 1 0,2 1-2,-1 0-1,-2 0 1,-2 0 3,1 1 1,1 1 3,-3-4-6,-1 3 4,0 2-1,4-5 0,1 7-2,-4-3 1,-1 0-1,0 4 3,4-5-3,-4 5 0,1-4-3,-1 4 3,4 0-3,-4 0 5,0 0-4,0 0 0,0 0-2,0-4-4,0 4 3,0 0-3,0 0 7,0 0 3,0 0-2,9 8 4,-5 0-1,-4-3 2,5 2 5,-2 0 0,-1 4 0,2-1 6,0 2-1,0 4-8,1-1 1,-1 5 3,1-2 1,1 2-1,-2 6 2,1-1-2,-1 2-1,-1 1 2,3-1-2,-1 2-2,-1-1-2,-2-2-3,1 0 1,0-9 1,-1 2-5,-1-9 1,1-1 0,0 1 2,1 0-3,-3-6 10,1 1 8,0 0 9,1-2 9,-2-3 6,1 4 8,-1-4-5,0 0-2,0 0-3,7-8 4,-4-1-13,1 2-3,-2-2-3,1 1 4,2-4-10,-1 2 3,1-2 6,-2 0-15,-1 1 12,1 0-10,-1-1 1,-2 0-3,4 1-4,-3 0-2,-1 4 0,0-5-2,0 0-1,3 4-4,-3-3 7,0 1-4,0 1 17,-3-1-12,3 2-11,3-1-9,-3 2 5,0 2-3,1-2-8,-1 1-8,2 4 3,-2-2-9,0 4-6,0-7-11,2 5-17,-2 2-14,0-4-17,0 4-17,0 0-17,0 0-22,0 0-22,-4-4-25,4 4-25,0 0-24,0 0-19,0 0-186,0 0-484,0 0 214</inkml:trace>
  <inkml:trace contextRef="#ctx0" brushRef="#br0" timeOffset="8356.1722">12787 4698 72,'0'0'268,"-9"2"-24,9-2-19,-5 2-15,2 1-14,1 0-10,-1 2-11,0-1-9,1 1-18,2 1-10,-2 0-7,2 3-9,0-2-2,2 4-4,-2-3-5,-3 1-2,4 0-3,-1 1 0,2 2-10,-2 0-5,0 1-6,0-2 6,0 0 4,0 0-27,4 0 6,-3 0-2,0-1 1,1-1 0,0 1-17,-2-3 3,0 0 0,4-1 4,-4-2-17,1 1 0,1 1-2,-1-2-2,-1-2 5,0-2-7,1 5-5,-1-1-7,0-4-10,4 3 4,-4-3 6,1 3-12,-1-3 9,0 0-10,0 0-6,0 4-8,0-4-14,0 0-20,0 0-18,0 0-19,0 0-14,0 0-15,-6 3-24,6-3-34,-8 0-23,8 0-21,-10 2-31,10-2-29,-9-2-233,1 0-535,1 1 236</inkml:trace>
  <inkml:trace contextRef="#ctx0" brushRef="#br0" timeOffset="14259.7454">8111 5443 44,'0'0'102,"5"-2"-6,-2-1-10,-3 3-3,2-5-5,1 2-7,-3 3-9,5-5 0,-5 4-3,3-2 4,-1-2 1,3 1-9,-2 1 2,2-2-9,-1 0-6,0 1 10,1-3-9,-1 2-5,2 0 9,-2-2-3,2 2 0,-1 0-13,-1 0-3,1 0-2,1 0 2,-3-1-4,2 0 3,-1 3-1,1-3-1,-2 1 0,1 2 2,0-4 4,-1 2 0,2 0-3,-3-3 0,1 4-2,1-4-6,3 2-1,1-4 2,-2 3 0,0 0-2,-1-1-1,-1 3 3,4-4 3,-6 4-7,2-2 2,0 2-3,-2-2 10,0 2 2,3 2-1,-4-3-2,-1 1-1,3-1 0,-3 1 4,5 1-1,-5-1-1,2-2 4,-2 1-9,3-1-3,-2 3 1,3-2-11,-3-3 15,3 4-7,0-3-4,0 2 4,-3-4 0,2 5-3,1 0 0,-2-2-3,-1 2-5,3-1 6,-4 0-2,4 1-3,-3 0 9,1 2 6,-1-2 3,-1 0 2,4 0-2,-3 1-6,2-2 0,-1 1-1,-2 0-3,0-3-3,4 4 0,0-4-2,-2 4 4,-2-8-4,0 4 1,3 0-4,-2-1 1,3 2-4,-2-2-1,0 3 7,-1-1 5,2 1-2,-2-2 0,2-1-2,-3 3-1,2 1-2,-1-1 8,1 1-4,-2-1-4,1 0 5,1 2-2,0-3-2,-2 3-3,1-2 1,-6-2 2,9 3-5,-3-3 2,-1 3-1,0 1-2,0-4 0,0 0 0,0 2-1,2-1 0,-2 1 2,0-1 4,2 1 0,-2 0 1,0 0 1,-3 1-1,3-1-5,0 1 3,-1 0-2,0-2-5,-1 1 4,-1 0 2,1-1-3,2 2 1,-1-2-1,-2 0-1,2 2-1,0-3 5,1 1-4,-1 2 2,1-2 0,-3 0 6,3 2-1,0-1 0,-3-1-3,3 1 6,0 2-7,0 0-4,-1 0 5,-1-1-2,-1-2 1,2 2 1,-2-1-3,1 2-2,-2-1 3,0-5-1,4 4-1,-4 0 2,-2 1-3,6-2-2,-1 2 4,-2-2 0,-1 0 1,2 0 0,0 4 1,1-2 4,-1-2-3,-1 2 1,-1 1-2,4-1 0,-1-1 4,-3 1 7,4-1-10,-4 1-2,0-2 0,-1 2 1,1-2 1,4 2-3,-7-1-2,4 0 21,-3 1-2,3-2 0,-1 0-4,0 1-4,-2 0 3,5 2-1,-3-1 2,0-1-1,4 3-4,-5-1-3,1-2 3,2 2 0,-4-2-3,5 4 2,-6-2-2,4-2 1,1 1 3,-2 3-1,0-2-1,1 0-3,-1 0-2,0 0 1,1 3-4,-1-3 7,1-1 3,0 0-3,0 3 9,-1-3-11,2 0-1,-1 2 3,-1-1-5,1-2-3,-3 3 2,3-2 4,0 2 0,-1-1-3,1 1 2,0 1-4,-1-3 1,0 3 1,-1-1 1,5 3-1,-6-5-1,2 2-11,1 1-8,-1-1-1,4 3 3,-10-5 0,8 4 8,-1-1 3,3 2 3,-5-4-3,2 1 2,3 3 2,-6-4 0,2 1-3,4 3-2,-9-3 0,9 3 10,-5-2-9,0 0 1,1-1 0,1 1 2,3 2 1,-11-4-2,7 1 1,-1-1-1,1 1 3,-1 2-4,1 0 5,4 1-4,-9-4 2,7 3 0,-3-5 0,5 6 2,-9-2-2,4-1-1,2 2-1,3 1 3,-8-3-2,8 3 2,-5-2-1,1-1 0,4 3 0,-6-4-4,1 3 5,0-2 1,-1-1-1,2 4 3,-1-1-3,1-3-6,-2 3 5,6 1-2,-11-3 1,6 2 2,1-2-3,4 3-1,-9-4 2,7 4-2,-2-3 2,-4 2 0,8 1-3,-9-1 1,9 1 3,-9-1-1,4 1-1,5 0 1,-10 0-1,10 0 1,-8-1 3,8 1 3,-9 0-5,9 0-5,-10 0 8,10 0-3,-9-1 2,3 1-2,6 0-1,0 0-1,-13 0 2,13 0-1,-9 0-1,3-1 1,6 1 3,-9 0-4,9 0 0,-10 0 1,10 0 0,-11-3 1,6 3 2,5 0-3,-10 0 1,10 0 0,-9-2 6,5 2-6,4 0-2,-6-3 2,6 3 3,-7-2-5,7 2 4,-10-2-1,10 2-3,-6-1 3,1 0 1,-2 0-3,7 1 0,-7-2-2,3 0 2,4 2 1,-8 0 1,8 0-1,-6-1-1,6 1-3,-7-1 5,7 1 6,-10-2-11,6 1 2,4 1-2,-10 0 5,10 0-6,-10 0 6,3 0 4,1 1-5,-1 1 2,1-1-5,-1-1 4,-4-1-2,5 2 2,-2-1-2,1 0 0,-1 0-3,1 1 6,0-1-3,-1 2-1,8-2 3,-11 0-1,11 0 3,-8 0-4,4 1 4,4-1 2,-10-1-6,10 1-5,-10 1 6,10-1-1,-9 0 2,9 0 0,-9 0-2,9 0 0,-9-1 2,9 1-3,-9 1-1,9-1 5,0 0 5,-10-1-8,10 1 2,0 0-3,-8 1 4,8-1-3,-5 1-2,5-1 3,0 0-2,-8 2 0,3-1 0,5-1 0,-5 2-1,5-2 3,-6 1 2,6-1-1,0 0-1,-7 2 1,7-2-3,-5 2 1,5-2 2,-5 2-1,0 2 2,0-3-3,5-1 3,-10 2 0,10-2-2,-7 2-2,2 0 2,0-1-3,5-1 1,-9 3 2,4-3-1,1 2-2,-1 0 2,-1-1 0,6-1 3,-9 4-6,6 0 3,3-4 4,-6 1-5,2-1 4,4 0-2,-9 4-4,5-3 4,-1 2 2,1-2-1,4-1 1,-8 6-5,2-6 6,1 2-1,0 1-4,1-2 4,-1 2-2,1-2-2,4-1 9,-10 1-9,9 2 1,-3 0-4,4-3 5,-5 2-3,1 1 4,4-3-2,-8 1 4,8-1-3,-5 3 2,5-3-6,-6 3 2,2-1 3,4-2 2,-7 2-3,7-2 0,-6 2 0,2 2-1,0-3-3,-1 2 1,1-1-2,1 0 9,0 0-6,-1 1 2,4-3 0,-9 5 1,4-2-2,3 0 0,-2 0-1,0 1 5,0 1 2,0-1-5,0 0 0,1-1 4,0 3-5,-2-3 1,2 1-2,-2 1 5,0-3-4,4 0 1,-2 1 0,1 0-1,-2 0-1,3 1 0,-3-3 5,4-1 4,-5 6-11,2-4 4,-1 1 1,1-1-2,1 1 3,0 1 0,-2 0-5,2 0 3,0 0 1,-3-2 1,4 3-3,-2 1 3,1-2-4,-1-1 4,-1 1-5,2 2 1,-2-1 5,0-1-5,1 1 2,1 0 4,-2-1-3,0 2-2,3-2 1,-3 1-2,0 0 4,3-2-6,-2 1 5,1 1 0,-1 0 0,-2 1-1,4-2-2,-3 3 5,3-3-3,-3 2 0,0 2 2,2-2-3,-1 2 2,-2-1-1,2-2 0,3 3-5,-5-2 7,4 3-2,-3 2 3,0-7 0,3 4 2,-2-3-6,2-1 0,1 1 4,-2 0-3,0 2 0,1-4 0,0 1 0,-2 2-5,3 1 4,0-2 7,0 1-6,-2-1-5,2 0 7,-2 0 0,2 2-3,-3-2 6,0 1-2,3-1-1,0-1 1,0 1-6,0-1 4,0 0 0,0 0 1,0 2-2,0-2 10,3 4-11,-3-3 0,0 0 0,3 2 4,-3-1-2,0-3-2,0 5-3,0-3 6,0 3 3,0-1-4,0-1 1,0 5-1,0-3 1,0 0-4,0-1 1,0 2 3,-3 0-1,3 0-1,0-1 7,0 1-8,0 1 0,-3-3 0,6 1 4,-3 0-3,0-3 4,-3 3-2,3 0-7,0-3 8,0 0-2,0 1-2,0-2 2,0 3 2,3-3 5,0 1-6,-3 0-1,2 1-2,0 0 1,-2-1 0,1 0-1,1 1 1,0-2 1,2 1-6,-4 2 4,3-2 4,-1 1-5,2 0 5,-4-4-2,4 2-5,-4 1 4,1-2-2,4 2 4,-5 2-1,1-4 4,1 2-2,-2 1-1,2-3-3,1 2 1,-3-3-1,0-2 2,1 10 1,3-7-3,-4 1 2,4 1 1,-4 0 4,1-3-4,2 2 0,-2 1 1,3-1 8,1 0-9,-1 1 0,-3-2 0,0 2-1,2-1-1,-2 0-2,3 0 3,1 0 0,-2-1 1,1 0-1,-1 1 0,4-1 3,-6 1 5,4 0-8,-1 0 2,0-2-4,-2 1 3,1 3 1,2-3 8,-1 0-8,-2 1 1,0-1-5,0 2 2,2 0 0,-1-4-2,-2 2 0,3 2 13,-4-1-14,4-1 5,1-2 1,-4 3 4,3-1-8,0 0 0,-2 1 2,3 0-4,-1-1-1,-1 0 4,-1-1-3,3 1 1,-5-3 2,8 7-2,-5-3-3,-1-1 7,-2-3-3,7 5-2,-4-3 7,-3-2-7,7 5 2,-5 0-1,2-3-3,1 2 5,-5-4 7,5 4-13,-2-1 7,-1 2-8,2-1 6,-4-4 2,9 5-1,-5 0-1,1-1 3,-1 1-1,0-2-5,0 1 3,-2 1-1,2-2 2,-4-3 0,6 5-1,-2-3 0,0 3-1,-1 0 0,-3-5 2,5 6 2,-4-1-1,3-3-2,0 2-5,-4-4 15,2 4-12,2 1-1,-4-2 2,0-3 0,4 7 4,-1-2 0,-1-2-5,1 1 2,-3-4-2,5 7 0,-3-5 5,2 1-1,-4-3-4,6 6 7,-4-2-2,0-1 0,-2-3-7,7 4 5,-3-2 0,-4-2-2,5 5 1,-5-5 3,5 3-1,-5-3-2,6 4-1,-6-4 0,7 4 0,-7-4-1,6 2 3,-2 1 4,0 1-5,-4-4 7,9 3-7,-5-1-1,-4-2 4,10 4-4,-6-4 2,-4 0 4,8 3-4,-3-1 9,-5-2-1,12 2-10,-3-2-2,-9 0 5,10 1-1,-10-1-2,12 2 0,-12-2 6,11 2-5,-6-1 2,-5-1-5,9 2-1,-9-2 5,9 1-1,-2 0 0,-7-1 2,10 3-3,-6-2 1,-4-1 3,9 3-3,-9-3-3,10 0 1,-10 0 7,10 2-6,-4-1 6,-6-1-1,11 2-1,-11-2 3,10 0-4,-10 0-4,10 1 2,-10-1 0,13 0-5,-7 2 7,-6-2-2,13 0 0,-13 0 0,11 0-2,-11 0 2,9 2 2,-9-2-1,8 0-2,-8 0 12,9 0-19,-9 0 10,0 0-5,14 3 8,-14-3-1,9 0-6,-9 0-1,11 0 5,-11 0 4,12-3-3,-12 3 0,13 0-3,-13 0 5,13-2-2,-7 2 3,-6 0-3,12 2 0,-12-2-1,11-2-4,-5 0-1,-6 2 5,11-1 0,-11 1 1,11 0 1,-11 0-2,10-3-1,-10 3-1,12-1 1,-5 0 3,-7 1-7,11-3 4,-5 2 4,-6 1-5,0 0 0,17 0 1,-10 0-2,1-3 1,-8 3 0,12-4 0,-7 3 3,1-2-3,-6 3 5,9-2-7,-9 2 0,13-2-2,-7 0 6,-2-1-1,4 2 3,-8 1 6,11-4-15,-4 1 8,-7 3-4,9-1 4,-9 1-8,5-3 4,-5 3 2,10-1-2,-10 1 1,8-1-2,-8 1 5,0 0-1,9-2-3,-9 2 10,0 0-12,10-2 1,-10 2-3,6-1 5,-6 1 0,0 0 1,9-3 7,-9 3-9,0 0-1,8 0 1,-8 0-1,0 0-2,10-1 2,-10 1 2,9-1 9,-9 1-13,0 0 2,9-2 4,-9 2-7,0 0 5,9 0 0,-9 0 0,0 0-2,10-3 6,-10 3-1,9-1-4,-9 1 3,9-1 1,-9 1-3,8-2-4,-8 2 0,8-1 7,-8 1-1,9-2-2,-9 2 2,13-2-2,-13 2 0,13-2-5,-8 1 5,-5 1 0,9-2-4,-9 2 3,10 0 1,-10 0 0,8-2-1,-8 2-1,10-1-2,-10 1 4,7-1-3,-7 1 3,0 0 3,0 0-6,14-1 5,-14 1-1,10-4-5,-5 1 4,0 0 1,-1-2-1,2 1-2,-2 1-1,2-2-6,1 1 9,-3-1-3,0 2 2,-1-1-3,-3 4 4,8-6-2,-3 3-1,0-1 1,-5 4 3,4-5-1,0 1 3,-4 4-6,5-3-4,-5 3 1,3-7 0,4 5 2,-7 2-9,1-5 1,-1 5-6,0 0-6,6-7-18,-6 7-20,2-3-29,-2 3-35,0 0-40,0 0-65,0 0-231,0 0-500,0 0 221</inkml:trace>
  <inkml:trace contextRef="#ctx0" brushRef="#br0" timeOffset="18107.6621">10843 7316 97,'0'0'127,"5"-5"3,-5 5-17,4-3-4,-4 3-1,3-3-10,-3 3-1,0-3 3,0 3-7,0 0 6,0 0-6,2-3 3,-2 3-10,0 0 2,0 0-5,0 0-10,0 0-3,0 0 1,0 0-5,0 0-2,0 0-4,0 0-1,0 0-3,0 0-4,0 0 2,0 0-6,0 0-7,0 0 1,0 0-8,0 0-3,0 0-4,-10-3-5,10 3-3,-8-1 3,1 0-3,7 1-1,-11-3 1,6 2-2,0-1-3,-2 1 1,7 1-2,-12 0 0,7-1-6,5 1-1,-12 0 2,12 0-4,-9 0 4,3-1-2,6 1-4,-9 0 1,3 1 5,6-1 1,-9 0 1,9 0-1,-12 1 1,6 0-1,-2 1-3,3-1 2,-3 0-1,3 2-2,-5-2 0,0 2 2,6-2 1,-6 2 3,2-1 3,0-1-6,-2 1 2,1 3 1,2-2-2,-1-2 1,-1 2 2,3-2 0,-2 1 1,2-1 1,-1 3 3,1-1-4,-2-1 0,-1 1-1,2 1 0,1-1-3,-4 3 0,1-2-1,0 0-2,-1 0 0,1 3 1,0-4-1,-1 3-2,1 0 1,-1 0-1,3-1 1,-3 0 0,2-1-3,2 0 3,0-3-3,-1 6 0,1-2 1,2-2-1,0 3-1,0-2 5,-3 3-1,2-1-3,1 0 0,-1-2 1,-2 5 1,1-2-2,-2 2-1,2 0 5,-2 0-3,3-1 3,-3 3-2,2-5 0,1 5 3,-3-5 3,2 6-4,-3-2 2,5 1-3,-4-2 1,3 2 2,1-2-2,-2-1-1,1 3 3,1 0-5,-1-4 2,-1 4 4,0-1-3,2 0-1,0 1-1,1 0 1,-1-1-2,-2 2 5,1 0-4,1-3 3,0 1-4,-5 2 1,5-1-1,0-1-1,2 1 3,-1 0 0,-1-1 0,0 0-2,2 1 2,-2 0-2,0 2 2,4-6-2,-2 5 0,-1-5-2,2 3-2,2 0 5,-1 2-2,0-2 4,-1 0-7,1 1 2,0-3 1,-1 3 2,3-1-2,-2 5 0,0-7-2,2 3-1,-2-1 5,2 0-2,-1 1-1,-1-1 6,1 2-5,2-2 3,0 1-2,0 2 1,-1-1-2,0-1 0,-2 1-2,4-2 5,-2 1-6,-1 1 6,3-1-1,-3 0 0,3-2-4,-3 0 2,3 1 1,1 0-2,-4-2 2,4 1 2,-1-1-4,0 1 3,1 1-1,-1-1 0,-1-3 3,-1 1-3,4 0 0,-2 0 2,1 3-2,-1 0-2,0-2 0,5-2 1,-4 2 7,2-2-7,-5 1-3,5 4 2,-1-6 0,-2 3 0,5 2 7,-3-2 1,1-1 0,-5-2-5,7 2 1,-4-1 0,4 0 2,-2 2-1,-1-4-2,5 4 10,-2-3-4,0 2-1,3-2 0,-3 4 4,1-4-4,0-1 5,1 2-5,2-1 4,-2 0-1,1 1 5,1 1-1,-4-2-3,3 0-3,-1-1-3,2 2 2,-2-1 0,0 0-2,0 0 2,2 0 2,-4-2-6,2 2 3,2 0 2,-1-1-2,0 0 7,1 0-1,-3 2-2,3-2 3,-5 2 4,7-3 0,-2 1 0,-3-1-6,3-1 2,-4 1 3,5-1-3,-1 0-2,-3-2 2,3 3-7,-4-1 18,2 1-15,0-3-5,0 1 2,2 2 1,-1-3 2,0 1 0,0-2-2,0 2-4,6-2-2,-5 1 1,1-3 2,-1 3 4,0-1-4,1 0-1,-3-1-2,0 0-2,0 2 5,2-3 0,-2-1-5,-2 3 16,3-3-14,-2 1 1,-4 1 2,1-1-5,5-1 1,-3-1-3,0 0 3,-1 2-4,2-2 9,-1 3-6,0-4 4,1 1-3,-3 0-5,3 1 0,0-3-5,-1 3 11,0-1-3,0-2-2,1 2 1,-1-1 8,0 1-11,1 1 10,-1-3-7,0 0 0,2 2 6,-1-2-8,0 0 6,1-1-6,-2 2 7,-3 1-5,5-3 4,-4 1-2,1 2 3,0-3 5,2 2-10,-4 0 2,2-2-2,-3 2 0,3-2 1,-2 1 8,-2 0-12,3-1 0,-1 2 2,-1-2 0,3 1 2,-5 0 0,4-1 0,-3 0 0,3 0 0,0-1 1,-2 1 14,0-2-18,0 0 0,0 3 4,0-2-1,2 1 1,-3-1 0,-1 3 4,0 1-3,1-2-4,0 1-2,-2 1 6,1-3 10,-2 3-12,4-3-4,-2-1 3,-1 1 6,-2 0-10,1 0 1,-1-1 1,2 4 7,-2-7-7,-2 3 6,2-4 0,2 3-3,-1-2-1,0 2 7,-1-2-8,2-1 1,-2 2-1,2 1 1,-2-2 0,0 3 0,0 0 2,0 1 2,-2-2-5,0 4-5,1-4 2,1 2 4,0 0-2,0 0 3,-3-1-5,2 2-4,2 0 10,-2-2-8,-1-1 9,-2 2-2,0-2 0,3 0 2,-2 3-1,1-2 0,2-3 0,-2 2 9,0 1-17,1-1 3,-1 2 1,1 1 5,1 0-5,-1 0 2,1 2 1,-2-2 5,1 1 0,-2 2-7,3 4 4,-1-12-4,0 7 3,-2-2-4,0 2 1,3 5-2,-2-8 6,0 3 1,2-2-2,0 7-2,-4-9-3,1 1 2,1 3-1,-1 0 9,-2-4-7,4 5-1,-3-7 4,0 5-4,-1-1 5,3 2-4,-2-3 2,1 1-1,1 0-5,-3 2 6,2 0 7,0-1-9,-3 0 1,2 3-3,-1-3 0,1 1-3,-1-1 4,1 2 2,-2 1-1,2-3 3,-1 2-3,4 0-2,-3 1 5,1-1-7,-3-3 3,2 2 3,-5-1-4,4 0 5,1 2-3,-1-1 4,1-2-4,0 3 2,-2 0-4,2-2 2,-4 2 2,3 0 3,1 0 1,-1-1-11,0 0 0,-1 2 9,2-2-8,0 2 7,-1 0-1,1-1-10,-2 1 12,3 0 1,-2 1-1,5 2-2,-7-3-1,3 1 0,0-1 0,-2 1 3,-2 0 2,7-2 1,-3 3-4,-1-2-5,2 1 1,-1-2 2,-2 1-2,2-1-1,-1 3 1,0-3 1,0-1 6,-3 2 10,3 0-22,0 1 3,0-2 1,-2 0 0,1 0 0,-3 1 0,4-3 3,-4 2 3,0 0 8,0 0-20,3-1 6,-1-1 0,-1 4 0,-3-6-2,6 4 7,-1 1-3,-3 0 1,-1-1 2,2-1-4,-3 2 0,0 0 2,1 0 2,-2 1-1,-2-1-1,0 3-1,0-4-1,1 2-1,-6 1 1,0 0 0,1-1-4,-2 2-11,-1 2-13,3-1-8,-2 0-17,2 1-7,-3 2-9,1 0-13,5 2-17,-6-2-22,6 1-18,-5 4-16,3-3-20,4 4-14,2-1-31,-3 1-218,-2 2-477,2 0 212</inkml:trace>
  <inkml:trace contextRef="#ctx0" brushRef="#br0" timeOffset="19147.0233">10655 8010 140,'0'-3'150,"0"-2"-13,0-1 1,0 0-12,0 1-13,3-2-5,-6-1-6,3-1-10,-1 1 5,-2 1-8,2-3-7,-4 2-9,1-1-3,-1 1-4,0-1-11,1 3 5,-2-1 0,1 0-8,0 2 0,1 0-3,-2 1 3,1-2-3,-2 4-8,2 0-5,-3 0-3,2 2-10,-3 0 0,9 0-3,-12 1 1,7 0-3,1 1-2,-1 1 2,-2 4-5,0 0-4,3-2 2,-1 4-2,1 0 3,-1 4-1,3-2-4,-5 0 2,6 1-3,-3 4 0,4-5 1,0 5-3,0-4-1,4 0-3,-4-1 2,5 0 1,-2-1-2,4-2 0,-3 1 3,5-5-2,-1 2 3,-2-4-3,3 5-3,-3-5 7,2 0 1,0 2 0,-2-4 1,3 0-1,-2-2 3,1 0 0,0 0-1,-1-3 0,-1 1-2,2-1-3,-1 0 4,2-3 0,0 0-1,-5 3 1,2-4-2,-2 1 4,0-1 1,-3-1 2,2 1-1,2 0 1,-5 0 2,3 0-4,-3-2 3,2 3 1,-2 0-5,0-1 4,0 1-4,0 1 3,0 1 7,5-1 2,-5 2 4,0-1 4,0 3-4,0-1-1,0 4 0,1-5-4,-1 5-5,3-6 3,-3 6-7,0 0-4,0 0-1,0 0 3,0 0-6,0 0 4,0 0-1,0 0 0,1 20 1,-1-11-5,0 4 3,5 1 1,-1 4 3,1 1 4,3 5-2,-3 0 10,3 3 3,-3-3 0,5 2-3,-1 2 4,0 0-5,-1 1 2,3 0-2,-3-3 0,1 0-4,1-3-1,1 4 3,-3-5-7,-1-3 1,3 0-3,-5-4-2,-1-3 8,2-1-10,-3-3 5,-1-2 6,2 1-9,-4-3 5,1 2 7,3-2 5,-3-1 2,0-1 6,-1-2 1,0 0-2,7 2 2,-7-2-4,5-6-6,-5 6 0,2-11-6,0 4 0,-2-3 1,1-2-7,-2 0 5,1 0-1,0 0-5,0-3 2,0-2-5,-2 1-2,0 0 2,2-2-3,0 3-3,0-2 11,-2 0-13,-1 2 7,3 1-4,-2 4-2,0-1 1,-1-1 1,1-1-4,2 4 7,-4 1-4,3-4 12,1 4-16,-2-2 3,0 4 1,1 1-2,1-1-1,0 1-7,1 1-3,-1 0-11,0 4-12,-2-6-13,2 6-8,-2-4-25,2 4-21,0 0-16,3-5-14,-3 5-26,0 0-24,0 0 4,6-4-26,-6 4-20,5 0-167,-5 0-421,4-4 188</inkml:trace>
  <inkml:trace contextRef="#ctx0" brushRef="#br0" timeOffset="19743.5976">11051 8020 203,'0'0'186,"0"0"-12,0 0-18,0 0-15,0 0-13,0 0-16,0 0-10,3-2-6,-3 2-4,8-3-7,-8 3-7,11 0-7,-8-1-6,4-1-4,0 1-7,-1 0 1,1-1-2,0 2-6,2 0-3,-4 0-5,-5 0-2,9 0 1,-4 0-6,3 2-2,-3 2-2,0-3 5,-1 6 2,0-1 7,1 1-2,-5 0 2,4 3-6,-4-1 1,0 3-6,-4-1 5,3 1-4,-3 4-3,0-6 3,0 3-3,0 1-7,-5 2 3,3-4-2,1-2 2,-3 0-3,3 1 1,0-3 5,0 1 2,-3-1-1,6-3 1,-1 0-2,-1 0 1,0 0 11,-1 0-4,0 1 1,3-2 3,-1-2-1,1 2 1,2-4-5,-2 3 3,2-3-7,-2 3-1,2-3-6,-3 3-5,3-3 1,0 0-3,0 0 2,0 0 2,5 6-5,2-6 6,-7 0 2,20-3 1,-10 0-2,4 2-7,4-4 1,0 2 3,0-1-1,4 1-5,-1-1 0,-1-1-2,-1 0 2,1 2 5,-1-2-5,-1 3 1,0-1 1,-8 3-5,2-5-1,-3 4 11,-3 0-12,2 0 4,-3 1-2,-1-1 0,-4 1 1,9-2-1,-9 2-2,6-1 10,-6 1-3,4 0-2,-4 0 2,0 0-5,0 0 3,0 0-2,0 0 3,0 0-6,0 0 1,0 0-7,9 1-1,-9-1-13,0 0-13,0 0-5,0 0-12,0 0-8,0 0-12,0 0-5,0 0-11,0 0-14,0 0-25,0 0-16,0 0-22,0 0-28,0 0-23,0 0-28,-22-3-193,22 3-460,-10-2 205</inkml:trace>
  <inkml:trace contextRef="#ctx0" brushRef="#br0" timeOffset="23217.1888">7535 4178 34,'-8'0'142,"8"0"-18,-5-3-14,5 3-3,-9-1-10,9 1-14,-6-2 5,6 2 5,-9 0-3,9 0-8,-9-2-4,5 0-12,-1 1 2,1-3-1,-2 3-7,-1-4 6,1-2-8,-2 3 5,-1-3-4,3-2 0,-2 1-5,-1-2 2,-1-3 3,1 3-5,3-1-3,-5-3 7,1-1-7,1 0-8,-2-2 2,1 3-3,-2-2-2,4 0 10,-2 0-2,3 0-5,1 2-6,1-2-4,0-1-3,0 5-1,0-5-4,4 0-1,-2-1-2,2 3-1,-3-5-1,3 4 3,-2-2-6,2 1 0,1 0-3,0-2 1,0 0-20,-3 3 4,3-3 3,0 2-4,3 0 1,-2 0 3,3 5-3,-1-5 0,-2 5 3,0-3-3,2 2 5,1-2-7,-3 4 7,4-1-3,0-5 1,-3 5-2,5-4-3,-3 5 4,0-2 1,3-2-2,1 0 1,1 1-7,-1-1 5,3-1 3,1 1-2,-2 1-3,2-1 2,1 1 2,0-1-1,1 1 1,0 4-1,-4-1 0,2-1 0,-2 4-2,2 0 0,-2 1-2,0 0-2,7-2 5,-8 5 2,1-1-4,-1 0 4,-3 1 0,2 2 3,-2 0-7,1-1 7,2 2-8,2 1 5,-2 0-2,1 1-2,3 2 1,-4-1-3,4-2 3,-3 5 1,0-1 0,3-1 1,-3 2-2,3 1 2,0 0 2,-3 1-1,1-1-4,4 5 2,-5-4 1,4 4 3,-3 1-3,-2-3 6,1 1-3,-1-1 2,-1 5-5,2 0 6,-2-3-2,-3 0 1,4 4 3,0 0-4,-5 0 0,5-1-1,-4-2 2,-1-2 1,2 7-3,-2-5 6,1 2-1,0 1-3,3-1 0,-7-1 2,2-2 3,6 6-6,-7-9 3,1 4-1,-2 2-1,3 1-1,-3-3 4,2 2 3,-2-3-2,2 1 3,-2-1 2,-1 0 1,0 3 2,0 3-1,-1-1-4,-2 3 7,2-1-4,-2-2-5,3 2 7,-1-1-1,-3-2-1,7 1-3,-6 1 1,2 0 6,-2-3-8,2-3-4,-2 2 13,-4 3-9,7-6-8,-3 1 3,3 1 4,-1-3-10,-3 1 4,4-3 1,-2 0-2,0-1 1,2-1-4,0 0 7,-1 0-5,1-2-1,0-3 2,-1 6 1,-2-3-2,3-3 1,0 4 0,0-4-1,-1 4 0,1-4-2,0 5 3,0-5-2,0 0 4,0 0-6,0 0 2,0 0 2,0 0-6,0 0 1,0 0 1,0 0 2,0 0-3,0 0 3,0 0-1,0 0 2,0 0 5,0 0-5,0 0-4,0 0 1,-3 4 1,3-4-4,0 0 1,0 0 1,0 0-3,0 2 2,0-2 0,-4 4 1,4-4-5,0 0-3,-1 6-3,1-6 3,0 5-1,0-5 1,-5 4 2,5-4 2,0 5 8,0-5-9,0 0 0,-4 3 4,4-3 0,0 0-3,-5 2 3,5-2-4,0 0-8,0 0-7,0 0-2,0 0-13,0 0-10,0 3-9,0-3-19,0 0-31,0 0-22,-10 1 9,7-1-7,3 0-7,-9 1-10,9-1 0,0 0-1,-10-5-8,8 3 3,-2-5-92,1 2-260,-1 0 116</inkml:trace>
  <inkml:trace contextRef="#ctx0" brushRef="#br0" timeOffset="24051.5421">7770 3924 24,'0'0'138,"0"0"-14,0 0 6,0 0-5,0 0 9,0 0-9,0 0-7,-4 14 4,4-10-5,1 2-15,-2-2-8,1 1 3,0 2-10,1 1-8,-1-2-7,0 0 4,-1 5-3,2-3-4,-1 2-7,3-1 0,-3 2-6,0-5 1,4 2-1,-3-1-3,0 1-6,4 1-1,-2-3 0,2 2-3,-3-1-8,1-1 1,1 1-3,1-3 5,-1 0 2,0-1 4,-2 2-10,3-4-3,1 1-3,0 1-4,0-3 3,-1 0-2,3 0 1,-8 0-5,13-3-8,-6 3 5,5-3-1,-3-1-6,0 1 1,1-1 1,-1-1-4,1 0-2,1-1-1,-2 1 4,-1 1-3,1-4-2,-1 4 5,2-2-5,-1-1 2,1 1-4,-3 3 1,0-1 0,-1-1 0,1 2 3,-2-1-4,2 2-2,-1-1 1,-1 3-4,-1-2 4,-4 2-2,5-6 1,-5 6-4,5-4 0,-2 3 11,-3 1-9,0 0-3,0 0 7,5-1-3,-5 1-2,0 0 10,0 0-10,0 0 1,0 0-2,0 0 4,0 0-1,0 0-2,0 0 3,0 0 2,0 0 2,0 0-6,0 0 5,0 0-5,0 0 5,0 0 2,0 0 8,0 0-10,0 0-3,0 0 0,0 0 1,0 0-2,0 0 0,-20 0 2,12-3 5,0 3-5,1 0-1,-2 0-5,-2-1 5,1-1-1,-1 0 0,-3 2 2,-1-1-5,2-1-2,-4 1 3,-1-2 4,5 2-2,-1 1 0,-1 0 2,2 0 0,0 0-1,2-1 1,3 2 1,-1-1 4,0 1-3,0-1 0,3 0 1,6 0 3,-8 2-3,3-2 2,5 0 1,0 0 5,-10-2-1,10 2 4,0 0 0,-8 2-3,8-2 8,0 0 0,0 0-8,0 0 1,0 0 3,-5 1-4,5-1 10,0 0-16,0 0 11,0 0-15,0 0 4,0 0-3,0 0-1,0 0 3,0 0-3,0 0-1,0 0 3,0 0-3,0 0 6,0 0-6,0 0-1,0 0 3,0 0-3,0 0-3,0 0-1,0 0 2,0 0 3,0 0-1,0 0-2,0 0-1,0 0-6,0 0 6,0 0-2,0 0 1,0 0-1,0 0 1,0 0-3,0 0-4,0 0-6,9-8-11,-9 8 0,0 0-12,0 0-7,0 0-22,0 0-13,0 0-19,0 0-25,0 0-7,0 0-30,1-4 2,-1 4-29,0 0-15,0 0-130,0 0-363,-3-8 161</inkml:trace>
  <inkml:trace contextRef="#ctx0" brushRef="#br0" timeOffset="27869.8069">7462 2701 135,'0'0'121,"0"0"-17,0 0-3,-5-3-4,5 3-12,-4-2 2,4 2-1,-8-2-13,8 2-5,-10 0 2,10 0-13,-9 0-7,0 0-3,4 2-4,-6 3 2,2-3-12,-2 1 5,-1 1-6,4 2 2,-2-1 0,-6 2 9,5 2-12,0-5 10,-1 3-6,3 0-3,-2 0 2,3 0-7,0 0-3,2 1-3,1 0 4,2-4-4,-1 5 3,-1-1-4,8 4 5,-6-2-5,3 2 0,3 0 6,-2 3 0,3 1-2,1-1 2,5-1-1,-2 1 2,1-3-3,0-3-2,4 3 2,2-2 3,-5-5 0,7 2-2,1-4 5,-6 2 1,1-6-6,5 1-3,1-4 5,-1 1-2,0-4-1,0 0-5,-1-3-1,-1 3-2,-2-5-2,3 3 6,-6-4-5,3-1-2,-5 6-4,-1-3 5,-5 1 3,4-1-3,-4 0-1,-3-6 2,1 5-1,-6-4-5,-1 2 2,-1-2-3,-1 3-4,-1-1 2,-2-1 1,-1 4-3,5 0 6,-3 2-10,1 0 1,0 1 1,-4 1 0,8 2-3,-7 0 3,2 5-5,0-2-9,-3 2-9,-2 2 2,3 1-6,-2 1-1,3-1-16,-1 4-4,1 0-18,0-1 13,1 2-13,-1-2-6,3 5-12,3-5-10,0 3-3,5 1-7,0-3-21,2 0-7,-2 2-15,2-3-94,-2 1-260,1-2 116</inkml:trace>
  <inkml:trace contextRef="#ctx0" brushRef="#br0" timeOffset="28345.5679">7806 2880 104,'-3'8'121,"3"-8"-12,-6 3-2,3 1-6,3-4-10,-8 5-6,2-2-6,1 1-1,0-1-13,-3 1-11,-1-1 0,0 0-7,-2 2 9,1-4-19,-3-1-3,3 0 0,1 1-2,9-1-3,-14 0-1,14 0-6,-13-1 1,13 1-2,-8-4 1,2 2-4,6 2-8,-3-6 8,3 6-13,0 0 3,3-7 3,-3 7 0,6-5-2,-2 2-3,-4 3-3,13-4 2,-8-1-2,4 3 2,-3 2-2,1 0 2,-1 0 0,4 0 2,-10 0 3,13 0-4,-4 3-2,-1 1-3,-3-1 11,-1 1-8,-3 2 10,0 0-3,-1 4 0,-1-2 0,-4 2-1,2 2 3,-5-2-2,2 1-3,-3 3-4,3-2 5,-7 1-6,4 0-16,-1-2-1,1 0-8,0-3-28,4-1-10,-6 3-19,8-7-5,-4 4-17,1-4-10,2-1-85,0 2-212,4-4 94</inkml:trace>
  <inkml:trace contextRef="#ctx0" brushRef="#br0" timeOffset="29094.5898">7904 2646 59,'5'-5'138,"-3"-2"-6,4 3-5,-2-1-17,5 1-15,-3 0-5,-1 1 1,3-2-18,1 3-6,-2 0-10,1 2-1,0-2-11,2 1 2,-2 1-1,-2 0-12,-1 1 0,3 1-1,-4 0 0,2 0-1,-2 2-7,1 0-3,-1-1 1,-2 2-4,2 0 7,-4 1-5,1 0 2,-2 0-4,-5 5-3,2-3-8,-1 0 7,1 2-7,-2-1 6,2 0 4,-5 1-4,2-2 4,-3 1-10,5-1 10,-4 1-6,2-1-1,-3-3 2,0 5-3,3-5-2,2 1 7,-2-3-9,5 2 4,-7-2-2,9 1-2,-3-2 2,2 1 1,-3 0-1,4-3-3,0 0 10,-4 5 2,4-5 0,0 0-3,0 0 4,0 0-7,0 0 0,0 0-1,17-8-1,-11 5 2,3-1-2,0 1-4,5-4 2,-1 4 2,0-2-3,3 1 1,2-1-3,-2 0-1,3 2 1,-8 1-4,3 0 5,-1 2-5,1 0 3,-6 0 0,1 0 1,-3 2-4,2-1 0,-4 1 0,-2 4 2,2-2 1,-4 2 1,3 0-7,-6 1 7,2 2-4,-2-2 3,1 2-2,-5 2 4,0-4 0,-5 5 0,3-1 6,-4 3-2,0-3 5,2-3 2,-2 4 1,-2-5-3,-2 3 4,6-5-1,-3-1-4,-2 7 4,2-7 1,2-1 1,0 1-1,-2-1 2,4 1-1,-3-3-4,3-1 0,1 2-6,1-2 4,2 0 2,6 0-4,-12-2-6,6 4-6,6-2-12,-8-3-5,8 3-10,-5-2-3,5 2-15,0 0-13,0 0-12,0 0-15,0 0-28,0 0-15,0 0-13,-5-3-135,5 3-300,0 0 134</inkml:trace>
  <inkml:trace contextRef="#ctx0" brushRef="#br0" timeOffset="29545.382">8266 2963 57,'-4'4'142,"4"-4"-15,-3 6-7,3-6-8,-7 4-7,7-4-7,-7 4-4,5-1-13,2-3-1,-10 4-1,5 0 0,5-4-9,-8 2-2,3 0-18,5-2 4,-12 1 0,12-1-4,0 0-2,0 0-8,-11-1-3,11 1-7,-4-4-1,4 4-7,0 0 5,-1-11-13,2 7 9,-1 4-11,4-9-3,0 4 4,0 2-7,-1 1 2,-3 2-2,6-8-2,-3 7 2,-3 1-3,0 0-2,10-1 2,-10 1 0,0 0-6,10 5 0,-10-5 8,4 7-5,-2 0 2,-1-1 1,0 2-1,-3 0 5,0 0 6,-1 1-4,-2 3 5,-2 0-7,-2 1 4,-1 1 2,-2-1-3,3 4 4,-2-5-3,-3 3 0,-3 1-5,-2 1 0,6-4-8,-5 0-6,4-2-19,0-1-6,3 1-9,1-3-11,-1-1-14,4-2-27,4-2 0,-3-1-16,1 0-30,5-2-82,0 0-241,0 0 106</inkml:trace>
  <inkml:trace contextRef="#ctx0" brushRef="#br0" timeOffset="30172.0335">8692 2564 99,'0'0'114,"0"0"-15,-7 0 1,7 0-18,-11 6 4,5-5-10,0 2 2,-3 1-4,0 3 3,-1-4 0,2 4 6,-5 0 1,3-2-3,-4 4-5,2-1 2,-3 2 3,1 0-7,0 1 0,0-1-6,1 2-1,-3 0-6,3 2-4,-2-2-7,2 1 3,1 1-2,1 3-6,0-1-4,0-2-1,1 1-7,-2-2 7,6 0-9,2-4-6,3 5-3,0 1 4,-2-3-2,3 5 1,-1-6-1,3 2-2,1 0-3,6-1-4,-3 0 4,2-3-10,-2-1 4,6-1 2,2 3-4,2-4-2,-3-3 1,7 0 2,1-3-1,-2-2-1,3-1-2,-3 0-4,1 1 0,-3-4-2,1 0 7,-6 1-8,4-4 7,-7 4-7,0 0 6,-4 1-6,2 0 4,-4-2 0,-2 4-2,2-2-2,-6 0 3,1-4-4,-3 6 1,-4-3-1,-2 0-2,-2 5 2,0 0-3,0-2 5,-7 2 1,3 2-5,3-2 4,1 3-4,-1-1-4,-5 4-7,5-5-11,1 5-9,0-1 4,1 1-7,-3 2-8,4-3-22,1 2-6,2-2-22,4 2-8,1-5-15,3-2-17,-6 8-6,5-4-20,1-4-98,0 0-278,5 8 123</inkml:trace>
  <inkml:trace contextRef="#ctx0" brushRef="#br0" timeOffset="30623.4728">8854 3069 74,'0'0'123,"-7"6"3,2-5-5,1 3-7,-2 0-5,6-4-13,-10 4 2,3-1-8,3-2-2,-4 0-13,1 0-3,7-1-4,-11 0-2,11 0-1,-12-2-13,8 1-1,4 1-7,-6-4-5,6 4-5,-8-3-12,8-1 5,0 4-1,-4-4 3,4 4-2,0 0-4,0-6 5,0 6-2,0 0 5,4-4 0,-4 4 0,8-5 1,-8 5-5,5 1-4,-5-1 1,0 0-5,10 5 2,-5-2 0,-1 1-2,-4-4-4,5 2 1,-5 2 1,3 0-2,-3 3 10,-3-2 7,1 4-7,-5 0-2,2 2-3,-5-1 1,1 3-5,-5-1-1,2 3 5,2-5-11,-4 3-28,3-1-23,-5 0-20,2-2-20,3-3-14,-2 0-16,3 1-12,3-4-9,-3 1-30,4-1-92,-2-1-276,4-2 122</inkml:trace>
  <inkml:trace contextRef="#ctx0" brushRef="#br0" timeOffset="31479.0138">9192 2631 170,'0'-5'197,"3"1"-11,-6-1-18,3-2-11,-1 4-22,-4-3-5,2 3-14,2-5-15,-3 3-5,0-2-9,-6 0-9,6 6-10,-1-6-4,-4 0-7,-4 4-8,3-1-6,-1 3 4,-3-1-5,2 2 7,1 1 14,0 1 3,0 0-11,-2 0-2,2 0-8,-6 6 0,7-2-7,-2-2-3,1 3-3,-1 1-1,3-4-3,0 5 0,3-1-7,-2 0-1,6 0-1,-1-2-4,-2 4 6,3-5-6,4 4-2,-2-1-1,0-2-1,5 2-2,-2-3 1,3 5 1,-1-5-4,-1 1 4,3-3 0,0 1-7,2-1 5,0 2-5,0-3 1,-3-1 2,2 1 0,0-2-4,3-2 2,-2 2-6,-2 0 3,0-1-2,2-3-6,-3 2 0,2-5-2,-1 3 1,1-2-5,-2 1 6,0-3-4,-1 1 5,5 0-6,-8 1 5,1 1-2,1-3 3,0 1-1,-4 1 0,1-1 3,1 2-2,0 1 4,0-1-7,0 2 7,-1-3 5,-1 6-4,-1-5 6,2 2 1,-1 3 5,3-8 7,-3 8-9,6-2 9,-6 2-4,0 0 6,0 0 2,0 0-6,0 0-2,0 0 1,0 0 0,0 0-7,0 0-2,0 0-1,0 0 4,0 0 17,0 0 12,4 12 5,-1-4 7,-1-1-1,2 3-1,1 2 11,4 3 5,-4 1-1,-1 1 3,1 1 6,-2-2-4,3 3-12,-2-2 5,-4 2 5,6 1 6,-3-3-13,1 0 8,-2-3-4,2 4-7,-4-6-4,4 4 8,-1-3-7,-2 1 0,0 3-1,1-7-7,-4 0-10,4-4 14,-2 5-7,0-5-4,-2-1-2,2-5-6,0 10 3,0-10-5,0 6-4,0-6 2,2 8 0,-2-8-7,2 7 1,-2-7-5,-4 6 2,4-4-4,0-2-2,0 0 0,0 0-17,-2 7 17,2-7-1,0 0-5,0 0-3,0 0-3,0 0-11,0 0-12,0 0-21,0 0-47,0 0-27,0 0-25,0 0-21,-17-9-41,17 9-37,-9-9-50,4 8-307,5 1-650,-9-8 288</inkml:trace>
  <inkml:trace contextRef="#ctx0" brushRef="#br0" timeOffset="34326.4575">6238 4857 81,'0'0'149,"0"0"-8,-3-2-4,3 2-12,0 0 3,0 0-19,0 0-10,0 0-4,0 0-9,-8 0-5,8 0-12,0 0-2,0 0-4,0 0-5,0 0-1,0 0-6,0 0-1,0 0-1,0 0 8,0 0 1,11-7 10,-5 6 13,2-1-1,3-4-5,1 5-6,8-4-8,-3-2-4,6 2 4,-3 1-2,7-6-5,0 7-4,-1 0 1,3-2-12,-2 4-4,-7 1-2,1-3-5,-5 3-3,2 0-2,-4-1-1,0 2-2,3-2-1,-3 0-4,0-1 1,3 1-4,-7 0-1,0-3 0,3 2-1,-4 2 3,1-2-5,-1-1 1,1 3 4,-1-2-7,0-1-1,0 1 2,-3 0-2,2-1 0,1 3-1,-4-2-1,4 0 1,-4 1 0,4 0-1,-1 0 0,-2-1 0,-2 0-3,1 1 3,-5 1-1,9-1 4,-9 1-4,5-1-2,-1-2 0,-4 3-1,0 0 3,0 0-1,6 0-5,-6 0 4,0 0 0,0 0 6,0 0-7,0 0 1,5-1 1,-5 1-1,0 0 3,0 0-4,0 0 1,0 0 2,0 0-2,0 0 3,0 0 1,0 0-4,0 0 2,0 0 0,0 0-1,0 0 0,0 0 2,0 0-1,0 0-1,0 0 1,-2-6-2,2 6-1,0 0 0,-3-7 0,1 4 2,2 3 1,-4-7 0,3 2-2,-2 2-1,3-4 0,-2 5 2,-2-5-2,1 2-1,-3 0 0,2 1 2,0-1-2,2-3 1,-1 5 5,3-2-5,-4-1 8,3 0-9,-2 2 2,2-2-2,-4 0 1,1 1-3,0-1 3,3 1 1,0 2 1,-3-2 0,4 1 4,-3-1 4,2 2-1,1 3 0,-2-6 0,2 6-1,-3-3-1,3 3 1,0 0 1,0 0-8,0 0 1,0 0 1,0 0 2,0 0-2,0 0 0,0 0-1,-3 12 1,3-3 5,-1 0 2,2 1 16,2 7-3,-3-1-2,-3 1 8,6 0-5,-3 1-1,0-1 3,0 1-5,3-2 13,-3 0-4,0-3-4,0-1-2,2 5 5,-2-5-11,0-1 5,0-2-2,0 2-1,0-6-4,0 1 3,0 0-8,0-1 4,-2-2-2,4 3 4,-2-3-8,0 0 0,0-3 2,0 4-4,0-4 2,0 0 0,0 0 2,0 0 8,0 5-4,0-5-2,0 0 1,0 0-4,0 0-2,0 0 1,-2-15-6,-1 8 5,3 0-4,0-2 2,0-1 0,-3 0 0,2-3 0,1 4-1,0-3-7,-4 0-3,3 0 2,1 2-8,0-2-1,1 3 0,-2-3-1,1-1 4,0 6-1,0-2-1,0 4 0,0-4 1,0 3-5,0-3-2,0 1 3,0 4-1,1-2 1,-1-1 4,0 3 0,-1-4 1,1 8 2,0-8 4,0 4 2,0-2-6,0 2 4,0 4-3,0-7 2,0 7 3,0-2-6,0 2 3,0 0-1,0 0 2,0-7-2,0 7 1,0 0 3,0 0-3,0-4 1,0 4-2,0 0-2,0 0 6,6-1 1,-3-2-1,-3 3 5,0 0-4,15 3 5,-7-3 0,-2 0-1,2 1 0,1 2 2,1-3-2,-3 3 3,3-1-1,-1 1-1,-1-1 6,0 2-3,1 0-2,3 0-1,-3-1-1,-1 1 3,2-2-4,0 4 1,0-2 4,-6 1-2,7-3-1,-3 3 0,-1 2-3,-1-3 11,0 0-4,-3-3-6,3 5 2,-2-4-1,-4 1 0,0-3 0,8 3 2,-7-1-7,3 1 7,-4-3-4,1 3 2,-1-3 4,4 6-4,-4-6 0,0 5-1,0-2 1,-4 1 2,4-4 1,-1 7 2,1-3-4,0-1-1,-4 0 1,4 2 4,-4 0-5,3-2-2,-3 1 2,0 2 3,-2 0 0,0-1 4,-1 2-2,1-3 1,-2 1 1,2 3 1,-3 0 7,0 1-6,2-2 4,0 1-2,-6-2-1,4 2 3,-1-2-7,1 2 3,1 0-3,0 0-6,1-2 5,-1 2-1,2-1-1,-2 0 5,-2 1-4,6-4-5,0 1 2,-1 0-11,4-2-4,-2 0-12,-2-1-1,5-2-14,-5 3-12,5-3-25,-1 4-28,1-4-35,-3 2-37,3-2-30,0 0-31,0 0-41,0 0-144,0 0-455,0 0 202</inkml:trace>
  <inkml:trace contextRef="#ctx0" brushRef="#br0" timeOffset="39933.4488">8335 5213 54,'1'3'120,"-1"-3"-3,0 0-11,1 4-2,-1-4-7,4 3-6,-4-3 2,3 2 0,-2 1 1,-1-3 5,6 5 4,1-3-5,-5-1-10,1 1-2,3 1-6,-2 1-2,4-4 5,-3 2-5,0 3-5,3-3-2,-2-2 1,2 3-7,-1-1 2,1 0 5,5-2-2,-1 2-1,0 2-2,2 0-3,-2-4-6,4 3-2,-6-1 1,7 0-3,0 1-6,-1 2 1,1-3-1,-4 1-3,4-3-5,1 2 1,-1 1-9,-3-3-2,3 4 1,1-1 2,-6-1-2,2 1 0,-1-1-1,5 5 2,-4-7 5,7 1 3,0 1-6,-8 2-4,5-2-4,-1-1 0,2 4 2,-6-2-1,-1-2-2,2 0 1,-1 1 1,5 0-3,-4 0 1,-1-1-5,-3 1 5,4 0-6,-1-2-1,1 0-1,0 1-1,4-2-3,-5-1-3,-1 2-1,5-2 1,-3 1 0,-2 1 0,2-3-3,-3 0 3,2 3-4,-2-1 0,0 0 4,-5 1-7,4 0 4,2-1 1,-2 1 3,3 0-4,0-2 4,-2 1 7,1 2-2,-2-1 2,3 0-4,-2 2 2,3-2-4,-2 0 13,-5 0-14,7 0-6,-1 1 4,0-1 0,-2 0 1,1 1-3,2-2-1,-4 1 2,3 0-5,0 0 1,0 1 4,1-1-3,-4 1 4,1-1-3,1 0 2,-2 2-2,-1-2 13,2-2-5,1 2 11,-1-2-7,1 1-2,2-1-7,4-3 8,-3 4-8,3 0 0,-1-4 1,-3 2-3,2 0-3,-3 3 2,0-2 2,-1-1-4,-2 2-1,1 1-4,1-1 10,-5-1-7,6 1 4,-5-1-5,3 0 3,2-2-4,-4 4 3,1-3-1,3 1 4,-1-1-2,0-2 13,1 2-11,0 1-10,1-2 1,-2 1 20,0 1-17,1-3 8,0 3-5,-3-1 13,2 1-18,0-1 7,-7 3-4,3 0 2,1-1-3,-4-2-6,4 0-5,-2 3 14,-1 2-7,0-4 3,2 0 8,-8 2-8,10 0 3,-5-3 3,4 3 3,4-2-6,-1-2 8,-1 0 3,3 3-4,0-2-3,-1 0 0,1 2-1,3-4-10,-6 4 8,8-1 4,-8 0-6,-3 1 2,4-1 0,-3 2 6,2-3-9,-3 2 3,-3 0-9,3-2 7,1 2-2,-3 0 4,2-1-1,-1-1 3,1 3-8,1-2 9,0-2-9,2 1 3,0 0 0,3 1 2,0-3-1,0 4 1,4-3 1,-5 0 0,1 3-2,-2-2 4,-1 1-7,1-1 0,-1 2 11,4-2-18,-6 1 13,-1 1-4,1-1 5,-1 2-2,-1-3 1,4 3-3,-3-2 3,2-1-3,2 2 3,-1-2-7,1 1 4,-1-3-1,3 2 3,5-1 16,-4 1-24,2-2 5,0 0 0,1 1 5,-4 1 1,6 1-14,-3-3 7,1 3-4,1 2 15,-9-3-11,3 2 2,-1 0-2,-1-1 3,-1 2-11,-1 0 11,-5-1-3,3 0-1,0 0 3,2-2-3,-1 1 0,2 0 1,0 2 4,-1-3 0,4 1-5,0-1 3,-7 1-6,7 0 5,-2-1 0,2-1 4,0 1 1,-3-1-8,3 2 3,-3-2-3,-1 2-1,1 0 12,-1-1-12,-2 0 8,-1 1-4,3 0-4,-3 1 7,2-1-1,-4 0 0,1-1-1,1 2 11,2-2-14,-3 3 7,0-2-4,3 1 11,1-2-17,-3 2 5,2-3-3,0 2-3,3 0 8,-5 1-2,1-1 2,3-3-13,-4 1 7,1 3 4,-1 0 3,2 1-5,-1-3 4,1 0-5,-5 1 1,2-2 21,3 1-20,-1 1 4,0 2-4,0-3 3,1 1-1,0 0-5,-2-2 3,3 2-3,0 0 4,1-2 0,-1 0 1,0-1-1,1 1 2,2 3-2,-6-2-2,2 1-2,-1-1 4,-1 0 1,4 1-2,1-2 3,0 0-6,0 0 3,1 1-5,0 1 11,-4-1 0,5 1-6,-3-1-2,-3 1 6,1 0-2,0 1-12,1-3 11,1 0-1,-2 3-1,-2-2-3,-2 2 0,1 0 9,-5 1-1,13-2-1,-8 1-8,-1 0 10,1-1 1,3-1 0,-6 2-5,4 0 3,-6 1-1,10-3-7,-5 3 9,-1-3-5,3 1 18,-3 1-21,2-1 9,-2 0-7,1-1-5,-1 2 4,1 0-3,-5 1 6,6-3-6,-2 1 3,-4 2 0,11-4 3,-7 0 2,3 1-3,-3 2 4,1-1 2,0-1 1,3 0-7,-2-1 2,-1 2 4,4-3-2,-3 2-2,0-2-1,0 1 2,3-1-7,-4 3 8,2-2-6,-2 3 3,1-2-2,-3 1 2,1 0 2,1 0-2,1-1 14,-2 0-17,2 1-1,-2 2-1,0-3 1,-4 3 4,6-4 5,0 3-11,0-1 9,0-3 2,1 5-10,-1-2 8,2-1-6,1 1 3,-4 0 1,5 0-2,-4 0 17,3 1-16,-4-2-1,1 2-6,-1-1 10,-5 2-8,7-3 5,-7 3 2,7 0 4,-7 0-11,0 0 4,6-3 1,-6 3-3,5-2 0,-1 1-4,1-1 10,-5 2-1,5-1-2,0-2 1,-5 3 0,5-1-1,-5 1 0,8-4 3,-4 3-8,1-1 7,-1 0 3,-4 2-14,6-3 12,-6 3-11,4-2 6,-4 2 5,3-3-3,-3 3 8,0 0-10,0 0 4,4-2 1,-4 2 14,2-2-22,-2 2 4,0 0 5,0 0-10,4-1 9,-4 1-5,0 0 6,0 0-1,0 0-3,0 0-1,0 0 2,0 0-6,0 0 9,0 0 3,4-2-4,-4 2 2,0 0-7,0 0 2,0 0 6,0 0-10,0 0-13,0 0 9,0 0-15,0 0-6,0 0-10,0 0 3,0 0-23,0 0-18,-8-7-9,4 2 0,-3 2 2,4 1 6,-6-1 1,4-1 4,-4 0 5,5 0 3,-5 1-7,3-1 2,-2-1 4,-1 0 6,-1 2 1,1-3 4,-1 3 5,0-2 6,3 1 7,2 1 2,-1-2 1,1 5 7,0-2-3,0-1 3,5 3 6,-7-4 0,4 4 5,3 0 1,-3-3 3,3 3 1,-6-2 3,6 2 1,0 0 0,-3-4 4,3 4 0,0 0 2,0 0 5,0 0 8,0 0 14,-8 6 1,8-2 1,-1 0 3,2 3 1,-1-2 1,-1 0 1,2 2 8,1 3-1,4 1 0,-4-4 8,1 4-2,-1-2 2,1 3-1,1 0 8,-3-1 5,4 0-11,-1 0-3,1 0 12,-1 1-11,-2-2-5,4 2 2,-3 0-2,0-2-1,0-3-9,-2 0-2,1 1-7,1 1 2,-2-2 6,2-5 0,-7 5-9,5-4-4,2 1 2,-1-1 2,-2 1-7,0-4-3,0 6-1,0-6 9,0 2 2,0-2-12,0 0 9,0 0-3,0 0-1,0 0-13,0 0 4,0 0 5,0-14-8,2 9 1,-4-6-11,2 1-8,-2-1-2,-1-3 1,1 0-7,0 2 3,1-1-5,-3-1 6,1 0-2,2 2-1,-2 2-1,0-1 2,2 0 1,-1 1 6,1-2 4,-1 8 0,2-5-3,-3 5 4,-2-1-3,5 0 7,-1 1-4,1-2 5,0 4-2,0 2 3,-3-8-6,3 8 7,2-6-7,-2 6-1,-3-2 6,3 2 0,-1-3 0,1 3-6,0 0 7,0 0-1,0 0 0,0 0-4,0 0 13,0 0-14,-3-5 8,3 5-4,0 0 0,0 0-1,0 0 2,0 0 1,0 0-3,0 0-2,0 0 4,0 0 3,19 3 0,-19-3 1,10 2 2,-4-2-7,-1 3 4,2-1 2,0 3 1,-1-3-4,-1 1-3,0 1-1,2-2 2,-1 1 6,-1 2-5,-1-1 0,1 0 4,0 0-6,3-1 4,-3 2 1,0-1 0,-1-1-4,1-1 4,-1 3-1,2-1 3,-2-1-3,-1-3-1,-1 5 2,-2-5-5,4 2 5,-1 2 2,-2-1-8,-1 0 4,4 0 6,-4 0-1,6-1-2,-6-2-2,4 7 0,-3-5-2,-1 1 16,3 0-12,-2 0-1,2 0-6,-3-3 7,0 6 3,0-6-2,-3 6 9,2-3-7,-2 2 15,1 0 4,-3-1 4,-3 1 3,2 2-2,-5-2-6,-4 5-2,3-3-3,-1 2-2,2-3 1,-2 3-2,-2-3-2,5 3-9,-7-2-27,6 0-33,-2-1-20,3-1-27,-10 2-25,10-2-35,-1 0-49,2-3-32,5 2-64,-2-2-175,6-2-523,-9 1 231</inkml:trace>
  <inkml:trace contextRef="#ctx0" brushRef="#br0" timeOffset="43541.4148">9789 5641 156,'0'0'163,"0"0"-14,0 0-9,0 0-11,0 0-5,0 0-11,0 0-9,-1-4 3,1 4-3,0 0 7,15-5-6,-5 2-6,4-1-8,-2-1-1,3-3-5,4 1-7,-3-1-4,1 2-2,1-1-12,1-1-4,-2 3-3,0-1-5,-1 0-6,-3 4-5,-4-3-6,5 0-1,-5 0-2,-4 3-5,0-1 0,3 2-3,-4-2 0,2 3-6,-6 0 0,8-2-2,-8 2-1,4-1-1,-4 1-5,0 0 1,0 0-7,0 0 0,0 0-7,0 0-3,0 0-1,-12 10-5,6-8 1,3 1 3,-6 0-5,4-1-2,-4 2-7,-2 1 4,1 1 7,-3-1-4,-1-1 2,2 2 0,1 0 1,-3 0 4,-1 2-2,4 0 1,0-4 1,3 1 5,-4 3 0,2-4 4,4 2-2,-4 0-2,3-1 2,2-5-2,0 7 7,2-1-4,-2-1 4,3 1 5,-2 2-2,-1-3 4,2 2 0,-2-2-1,1 4-5,3-4 4,-3 1 2,0-1 1,4-1 1,-5 2-2,4 0 0,-2-4 0,1 5 1,2-4-5,0 2 3,0-5-3,-1 6 1,1-3 3,0-3 0,0 0-3,-2 5 1,2-5 1,0 0 5,2 4 0,-2-4 2,0 0 2,0 0 3,0 0 0,12-8-2,-4 4 1,-2 2 1,1-2 0,2-2-2,1 1-1,0 1 2,0-2-2,2 0-5,-1 1 0,2 1-1,-1 1-3,0 3 0,0-2 2,-2 2-4,2-1 4,-6 2-3,0 1-4,2-1 5,-2 1-6,0 1 1,-4-2 1,3 2 2,-5 1 2,4 1-2,-4 0 1,0 2 1,-2-2 1,-2 4-1,-3-1 1,-2 2-2,2 1 1,-4 2 1,1-4 1,-3 1-1,-1-2-2,-1 4 0,3-5-3,-4 0 0,7 0 3,-2-1-4,-1-2 5,3 0 0,-1 0-4,2-2-2,0-1-6,3 1-8,0 0-3,5-2-10,-6 0-9,6 0-14,-6 2-16,6-2-22,-6 3-11,6-3-24,0 0-21,0 0-11,0 0-24,0 0-107,9-12-310,-2 8 137</inkml:trace>
  <inkml:trace contextRef="#ctx0" brushRef="#br0" timeOffset="43965.4963">10301 5777 140,'0'5'173,"0"-1"-15,0-4-9,-2 8-15,-1-3-4,2-1-8,-7 3-5,7-3-6,-5 2-6,0-1-3,-3 1-3,3-1-4,-3 0-2,4-1 0,1-4 3,-1 2-5,-1 0-5,6-2-7,-7 3-6,7-3-8,-9-4-8,4 3-5,3-1-5,2 2-6,-8-5 0,8 2-3,0 3-7,-4-5-7,4 5 0,0-4-2,0 4-2,4-5-6,-4 1-6,0 4 1,8-5 0,-5 4-7,1-2 1,4 1 0,-3-2 0,-2 3 0,-3 1-3,11-1-3,-11 1 3,9 1 1,-9-1-3,9 5 1,-5-4 3,-3 3-4,0-3 6,-1 5-2,0 2-2,-1-3 2,-4 5-3,0-1 5,0 0-2,-2 1-5,1 1 3,-3-2-3,-4 4-14,4 0-17,-6-1-6,5-5-9,1 3-15,-3-3-17,-3 1-14,4-1-9,0-2-14,5-1-10,-2-1-3,2-1-35,2 1-124,4-3-314,0 0 139</inkml:trace>
  <inkml:trace contextRef="#ctx0" brushRef="#br0" timeOffset="45161.3318">9142 5823 108,'0'0'145,"-6"-5"-12,3 1-1,3 4 1,-1-4-9,1-2-18,1 1-2,-1 2-8,3-4-9,1 0-14,2 1 10,-3 0-5,3-4-6,-1 3-8,4-1-2,-3-1-10,2 2-1,-3-1-10,2 3 2,3 0-6,0 1 3,-1 1-10,4 1-2,-5 0-2,-2 1-6,-1 0-3,4 1-1,-4 4 3,1-2-1,0 1 3,-3 4 0,1-2-4,0 0 3,-3 1-7,1 5 5,-2-4-8,0 3 6,-2 2-4,0-3 1,-2 4-6,0-3 5,-2 4-6,-5 3 5,0-1 1,0 2-1,-1-1 0,2-2 0,-2-1 1,2 2-1,0 1 7,-2-3-3,2 1 4,1-7-6,4 2 1,-4-3-3,5 2-1,-1-4-2,0 1 5,3-2-4,-2-2-2,4 1 0,-3 1 1,3-1 1,0-3 18,0 0 8,0 0 1,0 0 0,13 0-3,-13 0-4,15-5 4,-6 0-9,5 3-1,-2-2-4,-2 1-2,5-2 1,2 0-5,-4 1 5,0-1-10,-2 2 3,2-1-9,-3 1-16,-1 0-7,1 0-6,-2 1-7,-2 0-13,-1-1-14,-2 3-9,-3 0-25,6-4-11,-6 4-18,4-2-4,-4 2-18,5-5-30,-3 4-124,-2 1-324,3-3 143</inkml:trace>
  <inkml:trace contextRef="#ctx0" brushRef="#br0" timeOffset="45580.466">9623 5899 139,'2'1'174,"-2"-1"-16,3 4-10,-3 0-7,0-4-9,0 7-9,0-2-1,0 0-5,-5-3-9,1 2-9,0 1-9,-1 1 0,-1-2-9,-1-1-5,-3 4-8,1 0-1,-1-1-4,-1 0-4,1-4-7,0-1-6,-1 3-5,4-3-3,0 1-4,0-2 2,7 0 1,-13-2-5,11 0-4,2 2 0,-7-3-4,7 0-2,0 3-4,2-9-1,0 4-5,2 0-2,4-4 6,-1 5-2,1-3-5,-1 2 0,2 1-3,2-2 0,-5 2 0,7 1-1,-3-1-2,3 2 3,-4-1-3,1 3-1,-2 0-1,-2-1-3,3 5 3,-1-3 4,-3 2 0,0 0 0,-1 2 6,-4 2 0,4-2 0,-4 5-4,-1-3-2,-2 5-1,-1 0 2,-2 2-4,-3-2-5,1-1-18,2 4-7,-2 1-30,-4-3-11,1 0-23,6-3-21,-3-1-20,3 1-18,-5-3-29,6-1-127,-5-1-332,5-1 147</inkml:trace>
  <inkml:trace contextRef="#ctx0" brushRef="#br0" timeOffset="46429.4785">10576 5548 139,'1'-3'153,"1"-1"5,-2 4-12,3-6-12,-1 2-11,0 1-14,0-1-10,-2 0-9,0 4-8,1-7-12,-1 2-5,0 0-8,0 1-1,1 1-3,-1-3-11,0 0-2,-2-1-8,-2 4 0,2-4-6,-1 2-6,-1 0 2,-1-2 3,-2 4-8,2-1 4,0 2-10,1 2 0,-1-3 4,-1 1-5,6 2-3,-12 2 1,7 1 0,0-2 1,-3 2-2,1-1-1,0 1-2,2 2 1,1 0-14,-1 0 13,1 0-5,-1 1-2,1-3 11,2 4-8,-2 0 9,4-2-4,-3 0-4,2 2-1,1-3-2,0 2 6,0-1-2,1 2 4,-1-1 0,3 1-1,1-3 2,-2 1 8,6 0-2,-2 3-2,2-1-8,1-1 10,1 0-5,-2 0 1,4 2 2,-1 0-4,1-1 7,0 2-1,-3-4-3,3 2 1,-5 1 8,3 0 1,-2 0 3,0-2 8,-4 2-6,3 0-4,0 0-1,-5-1-3,2 0 4,-4 6-4,1-4 4,-1 1 0,-1 0-4,-3 1-3,-1-1 3,-2 0-3,0-1-1,1 1 2,1-2-7,-3 1 1,-1-1-3,1-1 3,1 1 2,-1-2-6,0-3 2,2 1 0,0-1 7,-1-2 6,2-1 0,5 0 2,-14-1-2,13-3-1,-4-1-5,-2-1 6,6 0-3,-5-4 2,6 0 3,0-4 1,0-1-4,2 0-1,3-2-3,2 0 4,-2 0 0,3-1 1,0 1-5,0 2-4,1-2 0,-1 3-5,1 1-13,-4 3-15,0 1-24,0-2-14,-2 5-9,0-1-19,0 2-23,-1 1-19,1-3-24,-2 3-32,-1 4-149,-2-5-364,2 5 162</inkml:trace>
  <inkml:trace contextRef="#ctx0" brushRef="#br0" timeOffset="51439.4338">8420 4405 28,'0'0'133,"0"-3"-5,0 3-1,0 0-13,0 0-8,0 0 0,0 0-7,-2-7-12,2 7-6,2-3 2,-2 3-13,2-4 2,-1 1-1,1-1-8,1 1-3,1-1-4,-3 1 0,4-2-1,-1 2-7,0-1 6,1-3 1,0 4-3,0-7-1,2 3 8,1-1-5,1-3 1,3-1 2,2 3-5,-2-1-6,3-1-3,-2-2-3,0 5-5,-3-3-2,4 0 7,1 1-3,2 1 1,-3-1-19,2-2 3,1 3 2,1-2-4,-3 1 2,4-1 0,-1-1 0,8 0-3,-7 1-1,4-1-5,-5 1 1,7-2 4,1 1-1,-1 0-3,-4 3-2,3-3-3,-6 3 1,0 1 1,-3-4-1,2 6-4,3-5 0,-3 4-1,-2-3-1,2 4 4,-2 0-1,3-3 0,0 1 0,1 0-2,0-1 0,7 0 7,-3-2-2,-1 2 0,2-3 3,4-2-4,-2 1 11,1 0-12,-1 2 4,1-1-3,1 5-1,-7 2 0,-3-5-2,2 3 0,-1 1 2,0 1-3,-1-4 1,-5 7-3,0-4 0,0 2-1,-2 0-1,-1-1 3,3 0-1,5 1 0,-5-1-2,6 2 4,-2-4 0,3-3 7,8 3 1,-1-3 0,2 2 0,-2 0-3,1-1 5,0 2-7,-2 3 2,-4 0-2,6-2-1,-8 4-4,1-1 1,-1 2 5,0-1-4,0-2-1,-4 4 1,5-5-2,-3 4-1,1-1 3,-4 2-1,3-2-5,2 0 6,0 0-4,7-1 1,-6 0 2,1 1-4,5 0 0,1 0 3,0 0-1,-8 1 2,10 1-1,-1-3 1,-3 2-5,-6 1 1,10-1 7,-10 2-1,3 0-5,-4 2 3,2-3 0,-1 1-2,-3 2 4,4-1-7,-3 1 2,-4 0 1,4 2-1,0-5 1,0 2 1,4 0 4,-3 1-1,4-3 8,-3 2-4,0 1 4,14 0-2,-7-2 3,6 2-2,-6-2-1,3 3 1,-1 2 3,-2-1-4,-1-2-2,-4 3-8,-4-2 4,1 0 6,0-1-5,-2 0-1,1 1-1,-3 1-1,-1-2 2,-1 0-3,-3-2-1,3 3 2,4 0 17,1 1 2,-1-5 2,1 3-6,0 2 4,0-1-3,1-2-5,2 3 2,-2 1-5,0-2 0,3 3 1,-2-4 4,1 4-9,-1-4 10,-2 3-8,1 0-8,-1-2 3,0 1 0,-3 3 3,-3-4-2,-2 0 0,3 2 2,-4-2-3,1 0-1,-1 3 2,0-3-1,0 0-2,1 0-3,-4 1 3,3-2 9,0 0-5,0 0-7,1 1 7,-2-1-3,3 2 0,-1-1-8,-1 0 6,-3-3-2,5 3 5,1 0-5,-1 1 1,-4-2 2,2-1-2,-3 2 2,4 0-3,-3 0 0,-3 0 3,1 1-4,0-2 5,-2 1 7,4 0-8,-3 0-3,1 0 3,-3 1-6,4 0 3,-2-1 0,-2 1 3,4 0-1,1 1 1,-2-4 6,-2 2-11,3 1-2,-2-1 1,3 1 4,-4 0-3,3-1 3,-2 1 0,-1 1 4,3-2-4,-2 1 9,2 1-9,1 0-2,-1 3-7,-1-4 11,-2 2-3,4-2 4,-3 2 3,0-4-10,1 5 4,3 0 6,-4-1-6,3 1-2,-3-3-1,1 0 7,-1 2 0,4-1-7,-4 0 9,2-1-11,-1 0 4,2 2-1,-2-2 2,-2 1 2,1-3-9,3 3 8,-5-1 1,3 0-3,-2-1 4,-1 0-10,2 1 13,-1 3-6,1-5-1,-3 1-8,4-2 6,-4 5 7,2-4-7,-1-1 3,-2-2 6,3 6-12,-1-2 1,0-2 7,0 2-2,0 0 1,-2-1 3,1 1-1,1 1-4,1 0 2,-2-1 5,3-1-6,-1 2 0,-1 0-3,-2-2 1,0-3 10,3 8-10,-2-4 3,-1-4-9,4 4 9,-4-1-1,3 0 0,-2-1-1,-1-2-5,0 0 1,2 8 5,0-6-6,-2-2 4,2 4 2,-2-4-1,0 0 3,4 4 0,-4-4-5,0 0 7,0 0-10,1 6 8,-1-6 4,0 0-10,0 0 2,0 0 2,4 3 2,-4-3-6,0 0 4,0 0-5,0 0 10,0 0-1,0 0-2,0 0-10,0 0 5,0 0 3,0 0-1,0 0 1,0 0-6,0 0 9,0 0-5,0 0 0,0 0 7,0 0-2,0 0-5,0 0-3,0 0 4,0 0-1,5 0-4,-5 0-3,0 0 2,0 0 2,0 0-4,0 0 4,0 0-7,0 0-2,0 0 11,0 0 1,0 0-7,0 0 4,0 0 0,0 0-4,0 0-8,1-13-6,2 10-3,-2 0-4,3-2 2,0 2 0,-1-4-4,1 2 9,2-1 7,-4 0-1,2 3-8,0-2 10,0-2 0,0 2-1,-2 0 2,2-1 4,1 0-3,-1 3 3,0-2 1,-3 1 1,3 0-3,-3 0 1,-1 4 5,4-4-3,-4 4-1,3-2 2,-3 2 2,0 0-5,0-6 2,0 6 2,0 0-2,0 0-1,0 0 7,0 0-4,-16 11 5,11-7-3,-5 3 6,1 0-3,-1 0 0,-3 3-3,4-1-1,-5 2 5,4-3-7,-2 3 7,1-3-2,3 1 1,-1 0-1,-1 2 3,1-2-1,3-1 0,-1-2-1,3-2-3,-1 3 1,1-5 2,1 2 0,-1-1 0,4-3 0,-4 3-3,4-3 0,0 0 9,-4 5-3,4-5 0,0 0 2,0 0 2,-4 5 2,4-5 3,0 0 6,0 0-12,0 0 0,0 0-2,0 0-2,0 0 2,12-15 2,-8 12-1,3-4-4,-2 2 1,0-2 3,1-2-2,0 1-3,1 2 2,0-2 2,1 0-2,-1 1-2,1-3 1,4 3-2,-6-2 1,2 1-3,-1 1-4,2-1 0,-4 0 4,3 2-2,-3 2 4,-3-1-1,2 0 1,0-1-1,1 4 11,-2-2-15,5-2 2,-7 5 0,-1 1 1,5-5 0,-5 5 0,4-1 0,-4 1 1,2-2-4,-2 2-2,0 0-1,4-2 9,-4 2-5,0 0 5,0 0 0,0 0-3,0 0-3,3 6 3,-3-6-1,0 11 5,-3-7-1,3 1 0,0 2-1,0 0 0,0 1-2,0 1 6,3-3-1,-6-1-4,6 2 4,-2-2 7,-1 1-8,2 1-3,0-1 3,-1-1 0,3 2-2,-4-3 2,3 2-3,1-4-1,-3 3 4,0 0-2,3-3 2,-3 2 0,3 0-2,-4-4 3,2 4 6,0 1 2,-1-2-10,-1-3 4,4 2-8,-4-2 5,1 6-5,-1-6 5,2 4-1,-2-4-1,0 0 4,0 5 0,0-5-5,2 2 0,-2-2 5,0 0 0,1 3-3,-1-3-2,0 0 2,0 0-6,0 4 5,0-4 0,0 0 2,0 0-1,0 0 1,4 3 0,-4-3-2,0 0-1,0 0 4,0 0 3,0 0-10,0 0 2,-5 4 4,5-4-3,-2 5 6,2-5-2,0 0-1,-16 3 7,9-1 2,-1 1 3,-4 1-1,-2-4 7,1 2-10,0 1 1,-3-2 1,2 3-3,3-2 2,-2-2-4,0 2 1,0-2-6,1 1-6,0 1-9,2 0-17,-2-1-12,1 1-6,2-2-21,0 1-32,9-1-34,0 0-31,-14-1-72,14 1-204,0 0-479,-13-5 212</inkml:trace>
  <inkml:trace contextRef="#ctx0" brushRef="#br0" timeOffset="52365.6906">10268 3094 112,'-3'-5'222,"6"3"-6,-3 2-16,0 0-7,0 0-12,0 0-7,0 0-9,0 0-7,0-6-8,0 6-6,0 0-12,0 0 6,0 0-16,0 0-11,0 0-4,0 0-19,0 0 6,0 0-18,0 0-3,0 0 11,-5 13 2,1-7 1,4 0-15,-1 1 0,1 0-7,-3 3 1,2-1-1,1 3-2,0-4-13,0 1 6,0 0-5,1-1-8,2 2-6,-3-2-4,0 2-2,1-2-6,4-1 2,-4-1-5,2 2 3,-2-4-3,-1 3-4,2-1-6,0-2 2,-2 1-1,1 0 4,2-1-6,-3 0 12,1 2-21,-1-4-18,0-2-18,2 7-13,0-4-22,1 2-4,-3-5-26,2 5-16,-2-2-12,0-3-19,3 3-28,-3-3-15,0 0-7,0 2-11,0-2-18,0 0-164,0 0-421,0 0 187</inkml:trace>
  <inkml:trace contextRef="#ctx0" brushRef="#br0" timeOffset="52732.4115">10507 3321 53,'0'4'127,"0"-1"-17,0-3-4,-4 6-7,4-6-11,-2 5 3,2-1-11,-3 0-1,3-4-2,-4 3 4,3-1-10,1-2-8,-5 5-4,2-5 4,3 0-9,-5 3 4,5-3-10,-13 0-4,7 0-2,6 0-3,-8 0-2,8 0 4,-9-3 4,6 1 3,3 2 1,-7-5 2,7 5-7,-3-1 0,3 1-3,-3-5-8,3 5 4,-3-2-6,3 2-6,0 0-3,1-7-8,-1 7 4,0 0-8,0 0 5,8-1-8,-8 1 3,0 0 4,10 5-9,-10-5 1,0 5-2,2 0 1,-2-1 3,0 3-2,-2-1-4,2 0 4,-3 1-1,1 1-4,1-2 0,-3 4-8,-1 0-10,1-1-27,-2 1-28,2 0-26,-2-1-33,2-4-33,-1 3-117,-4-1-305,6-2 136</inkml:trace>
  <inkml:trace contextRef="#ctx0" brushRef="#br0" timeOffset="53492.4089">10880 3087 22,'0'0'196,"0"0"-14,0 0-6,0 0-19,0 0-1,0 0-3,-9 19-7,9-9-3,-4-1-12,4 4-6,-1-3-2,1 7-8,0 0-6,0 1-2,-2-1-11,-1 4-6,2-1-9,1-3-6,-3 0-10,-1 0-5,4-3-5,-2-2-5,0-2-5,0-3-6,1 1 0,-2-2-8,3-2 3,0 3-6,0-5 1,-1 1-1,1-3 4,-2 6-7,2-6-1,0 0 0,0 0-5,0 0-4,0 0-1,-8-13 5,8 5-6,0 2 2,0-5-16,-3 2-10,0-5 1,1-3-5,1-1-5,-2-1-3,2 1-2,-3-9 4,4 9 0,0-1 4,0 1 5,0 1-5,0 5 7,0 0-4,1 1 0,-2-1 2,1-1 4,0 1 0,1 3-2,-1 1 4,0 0-4,0 2 1,0 0 2,0 0 3,0 6-4,1-7 5,-1 7-4,2-8 3,-2 8-2,0 0 3,-4-5 0,4 5-2,0 0 7,0 0-9,-18 12 6,8 0-1,-2-2-1,-1 1 8,2 3-7,-4-1-2,-2 7 5,3-6-5,1 3 6,1-2-3,1 1 1,2-3-2,-5 4 4,9-9-2,-1 1 0,2-5-3,1 1-4,0 1 3,1-1 4,2-1 14,4-2-5,0 1 4,0 1 5,2-3-2,3 1 7,3 0 2,-2-2-4,5-2 7,3-1-4,4-1-4,-4-1-1,2 1-5,7-6 1,0 3 5,-7-2-8,1 3-2,-1-1 3,-2 3-3,0-2-2,-3 1 5,-3 2-6,-3 2 1,-4-1-5,4 1-10,-9 1-10,11 0-4,-11 0-9,0 0-5,8 4-7,-8-4-10,0 7-17,0-2-13,0-5-12,-4 8-16,3-3-21,1-5-8,-1 11-4,-1-7-25,1 0-15,-3 4-110,2-1-316,2 0 140</inkml:trace>
  <inkml:trace contextRef="#ctx0" brushRef="#br0" timeOffset="53881.6453">11119 3430 128,'1'4'121,"-1"-4"-10,4 4-7,-4-4-10,0 4-8,0-4 7,0 0-6,0 6-11,0-6-8,0 0 7,-8 6-8,8-6-1,-3 2-3,3-2-2,-8 3-6,8-3 5,-9 3-12,3-2-5,6-1-6,-13 0 7,13 0-11,-12 1 1,12-1 5,0 0-14,0 0 10,-11-2-12,11 2 2,0 0-8,0-6 3,0 6-5,0 0 3,9-9-1,-4 7 1,0-1 4,-5 3 4,10-4 12,-3 1-3,-1 0 4,-1 1 1,0 2-2,-5 0 0,13 0-3,-13 0-6,9 0 1,-9 0-6,8 2 3,-7 0-4,-1-2 3,0 8-2,-1-2 1,-3 1-6,0 2-6,-4 0 7,-3 2 3,1 0-7,-3 0-9,-2 0-16,2 2-13,-4 0-6,4-2-30,-2-2-23,2 3-12,2-5-30,1 0-18,1-1-24,-3-1-136,2-1-326,5-2 145</inkml:trace>
  <inkml:trace contextRef="#ctx0" brushRef="#br0" timeOffset="54461.4057">11381 3101 51,'0'0'167,"-10"4"-15,3-1-16,6 2-12,1-5 0,-4 3-11,4-3-9,3 5-3,-3-5-12,10 4 5,-5-4 1,9 0-13,-1 2-5,6-4-7,-2 0 3,2-1-10,-2-1-5,-1-2-11,-3 4 2,1-1-7,0-2-5,-2 1 0,-2 1-1,0 1-3,0-1-8,-6 2 4,4-2 2,-8 3-6,8 0 4,-1 0-4,-7 0-6,4-4 0,-4 4 0,0 0-2,0 0-7,0 0 2,0 0-1,-1 12 3,-2-8-3,-1 1 2,-1 3 3,4 0 1,-4 2 6,2-2 7,-2 3 2,0 3 0,-4 2 6,4-1 3,-1 1 3,-1 1-3,3 1 2,-1-1 1,-2-1-3,4 3 8,-1 1-3,-4-3-4,3 0-1,-1-1-6,4-3 2,0 1-11,-2-6-5,4 3 3,-2-4-6,1 3 0,1-4 4,0 0-4,0-3 1,-2 2 0,1-1-11,2 0-2,-1-4-8,-2 4-8,2-4-11,0 4-16,0-4-14,0 0-10,0 0-19,0 0-21,0 0-21,0 0-31,0 0-17,0 0-27,0 0-22,-3-12-120,1 6-367,0 0 164</inkml:trace>
  <inkml:trace contextRef="#ctx0" brushRef="#br0" timeOffset="54804.1412">11300 3331 218,'0'0'226,"-5"2"-20,5-2-21,0 0-12,0 0-7,0 0-9,14 6-12,-2-4-10,2-1-12,6-1-8,1 0-8,1 0-14,7-3-8,-1 1 1,-1-2-11,1-1-8,0 0-2,-9 2-10,3-1-5,0 0-3,-3-2-8,-3-1-1,-4 2-3,-1 3 1,0-1 2,0-1-2,-3 0 6,-3 3-3,1-2 1,-2 1 1,0-2 2,-4 4-3,4-1-6,-4 1-3,0 0-5,4-7 1,-4 7-6,0 0-19,0 0-22,0 0-16,0 0-21,0 0-36,0 0-28,0 0-28,-23 8-47,23-8-23,-18 2-164,8 0-415,0-2 184</inkml:trace>
  <inkml:trace contextRef="#ctx0" brushRef="#br0" timeOffset="60369.3276">12839 4245 84,'0'0'130,"0"0"-1,0 0-5,1-2-6,-1 2-5,0 0 2,0 0-2,0 0-3,0 0-3,0 0-9,0 0 8,0 0-10,0 0 9,0 0-6,0 0-9,0 0-6,-3-5-2,3 5-6,-2-5-6,2 5-2,-1-7-1,1 2-7,-4 0-4,4 0 0,0-2 15,0 0-1,-2-1-4,2-1-6,-2-3-3,2 3-7,0-4-1,-2 1-3,2 1-2,-2 0-6,2-1 0,2 1-1,0-2-4,-2 4-1,0-4-5,0 4-2,0-4 2,0-1-5,0 3-3,2-1 3,0-2-8,2 3-2,1-4 5,3-1-5,-2 2 3,3-1-3,-4 1-1,5-2 4,-1-1 1,4-6-2,4 0 0,-3 2 0,1-1 6,-2 10-3,-2-4 2,3 3-6,2-3-1,-4 7 0,4-4 2,-2 2-7,-4-3 6,4 5-9,-1-2 3,-3 3 2,-1 0 0,4-3 3,-3 2-3,4-1-1,0-1 6,-1 2-1,0 0 1,3-3 9,-1 3-6,1 0-3,1-4 8,-1 1-10,2 3 4,0-2-5,-3 3-2,1 0 5,-5 2-6,-2 3-5,2-1 5,-3 1-1,-3 1-7,-2 1 4,3 0 0,0 0 6,-1 0-7,-5 1 1,11-2 3,-11 2-6,10 2-1,-4-1 3,2 1 2,0-1-2,2 1 6,-1 3-8,3-1-6,-2 2 6,3-2 2,-2 1-3,7 3-4,-8-2 2,2 1 3,-2 0 1,-1-1-2,-4 0 1,4 3-1,1-4 2,-3 4-3,-2-1 3,0 1-3,0 1 5,-1-3-2,-2 5-3,1-1 1,-3-2 9,1 1-6,2 2-4,1 2-3,1 0 8,-4-1-5,1 2 3,0-1 1,-2 3 0,1-1 0,-1 2-3,0-1 8,-1-2-4,-2 1-4,-2 1 0,1-1-2,1 1 10,0-6-6,2 0 1,-6 6 4,4-6-5,0-2-6,-1 3 8,0-2-3,-1 2-1,1-1 2,-1 0 2,3-1-3,-2-1-2,0 7 4,-1 0-1,0-2 0,-3 1 3,2-4-3,2 0-2,0 2 14,-4 2-14,3-4-3,0 0 1,0-1 2,0 0 2,1 3 0,-4-5 0,2 2 0,1-1 0,-1 3-1,0-2 7,0 0 3,1-3-11,0 4-4,1-4 3,-4 2 2,5 0 0,-4 1-4,1-2 0,1 2 3,-3-2-1,2 3-2,0-5 4,0 2-7,0 1 8,1 2 1,-1-5-1,0 2 1,0 1-7,-2-2 7,3-2 2,1 1-6,0 0 1,-1 2 0,0-3 9,-1-2-10,-1 6 0,1-4 0,2 0 6,-1 0-5,-3-1-3,4 1 10,-1-1-14,4-3 6,-3 3 0,2 0 0,-1 0 1,3-1-4,0-3 3,-4 5-1,4-5-5,-4 1-1,1 2 2,3-3 0,-5 4-4,5-4 0,-2 4-8,2-4 7,0 0-7,-2 2-2,2-2 0,-4 3-5,4-3 3,0 0-7,0 0-4,-3 4-3,3-4-7,-4 2-8,1 1-5,3-3-9,-7 3 4,7-3-7,-6 1-3,6-1-8,-7 3-8,7-3-9,0 0-2,-10 0-11,10 0-3,-5 0 6,5 0 2,-6-4-6,6 4 4,-7-4 1,7 4 15,-4-3 2,1 2-2,0-3 11,3 4 14,-3-8-3,3 4 4,0-1 21,0 0 2,1 1 5,-1-3 8,3 2-4,-3 0 19,4 0 4,-1 0 9,1-1-4,-3 3 0,0 0 6,2-3 6,-1 1 5,0 3 9,3-1 14,-5 3 1,2-5 1,1 2 1,-3 3-4,0 0-1,1-5 0,-1 5 2,0 0-4,0 0 1,3-1-2,-3 1-4,0 0-1,0 0 4,0 0-6,0 0 4,0 0 0,0 0 6,0 0 2,-11 10-1,8-8 1,0 3 1,-1-2-3,0 1 1,0 1 1,-4 1-6,4 1-1,-5 0-1,2 1-6,2-3 4,0 3-2,-1-3-1,-2 5-1,-1-5 1,4 0-4,1-3-2,0 2-2,-1 2 1,4-4-5,1-2 9,-4 3-9,4-3 2,-5 2 2,5-2 2,-1 4 1,1-4 1,0 0-3,0 0-1,0 0-2,-3 3 5,3-3 0,0 0 6,0 0 8,0 0-5,12 2 2,-12-2-4,10 2-4,-5-1 2,0 3-8,0-1 0,-1-3 1,5 2-4,-4 3-1,3-3 1,-3 2-3,0-2 4,3 3-3,-2-3-3,-1 2 0,0 1 0,-1-2-2,1 0 1,0 3 0,-1-3-1,0 1 0,0-1-4,0 0 2,-2-1-1,1 1 2,-3-3-2,3 2 1,-3-2 1,6 2 0,-6-2-2,2 3 4,-2-3-5,0 0 7,0 0 6,4 2 1,-4-2 6,0 0-2,0 0 5,0 0 2,0 0-1,0 0-2,0 0-3,6-7-1,-4 3 1,-2 4-4,0-5 1,2 2-5,0-1 2,-2-2-2,2 2 0,0-1-6,0-1 6,-2 0 1,3 0 2,0 0 5,-3-2-1,4 3-1,-4-2-2,0 0-4,0 4-2,0-4 5,0 3-3,0-1 4,0 2-1,0-2 3,-2-2-1,0 5 1,-1-3-5,0 2 1,-1-2-4,2 2 4,-2-1 2,1 0-7,-5-1-7,-1 2 5,3 1 5,-4-2-8,2 1 2,1 3-6,0-2-15,1 2-9,-2-2-16,-1 1-17,3-1-17,2 1-27,4 1-20,-10 0-26,10 0-31,-8-3-34,8 3-33,-5-3-182,5 3-462,0 0 204</inkml:trace>
  <inkml:trace contextRef="#ctx0" brushRef="#br0" timeOffset="61008.3336">14059 3661 16,'-5'-1'211,"5"1"-26,0 0-17,0 0-19,-10 3-17,6 1 2,-1 3-7,0 1-5,-1 3-7,1-1-5,-3 5-3,0-3-11,3 4-5,-4 1-4,4 0-9,0 2-5,0 5-2,2-7-8,2 1-5,2-1-5,-2 0-5,2-5-3,2 0-3,2-3-6,0 1-2,0-2 3,5-1-9,-1-1 6,3-1-2,2-3-1,3-2-3,2-1-1,0-2-4,1-1-1,3-3-1,-5-2-2,0-2-2,0 1-4,-3-2 1,-1 1-1,-1-4-2,-2 1 2,-4 3 2,-1-7-1,1 3-3,-5-2-2,-2-3 2,-2 3-3,-5 3-5,-3-2-1,-1 3 2,-1 1-4,-6 0-8,3 4-4,-7 2-5,8 1-5,-1 3-9,3 0-11,-2 3-6,0-1-26,3 1-16,-1 0-19,3 5-17,1-5-19,2 6-18,0-3-38,-2 1-104,3 0-328,1-1 146</inkml:trace>
  <inkml:trace contextRef="#ctx0" brushRef="#br0" timeOffset="61427.2668">14505 3934 87,'0'0'142,"0"4"-17,0-4-7,0 0-8,2 4 0,-2-4-1,0 4-8,0-4-4,-7 4-10,3-1-7,-1-1-5,0-2-7,-4 1-4,4-1-5,-1 1-3,6-1 2,-13-2-8,6 0 1,1-1-10,1 1 1,1-1-7,3 0-2,-3-1-2,3 0-3,1 4 1,1-9-1,2 5-1,-1 0 4,2 0-2,0 1 10,-1-1-9,3 3 3,0-3-6,-1 0 1,0 3-3,-5 1-1,12 1-2,-8 2-6,1 1 9,1 1 6,-3 0 1,-1 2 0,1 0 7,-3 4 0,-2 0 3,0 1-7,-3 4 3,-3 1-8,-1-4 0,2 4-1,-4-4-2,-4 8-7,5-6-15,-4-1-15,5 0-21,-4-2-31,4-1-26,3-2-40,-2 0-28,-1-2-34,-1 1-149,6-3-368,-1-2 163</inkml:trace>
  <inkml:trace contextRef="#ctx0" brushRef="#br0" timeOffset="62185.2589">14705 3639 143,'-4'3'182,"4"-3"-16,0 0-1,-5 2-25,5-2-11,0 0-10,0 0-2,0 0 1,0 0-1,0 0 1,12 1-4,-2-2-2,0 1-9,0-1-8,3 0-10,-1-2-11,6-1-6,-1 2-8,2-1-8,-2-1-1,-2 2-6,-1-1-5,0 0-1,-2 3 2,-1-2-12,-2 4-5,-3-2 3,2 0-11,-1 0 5,-2 0-4,-5 0-1,9 7-3,-8-4 0,-1 1-1,-3 2 1,0-1-3,-2 4 1,2-2-4,-4 1 0,0-1 0,2 3-3,-5-1 0,1-3 2,-2 8-1,1-6 0,1 1 1,-1-1-2,-3 0-1,4 1 3,0-2-2,-6 4-2,3-4 3,3-2-2,3 2-2,2-4 0,-1 1 0,1-1 1,-1 1-2,5-4 1,-4 3-2,4-3 3,0 0 0,0 0 7,0 0 9,14 0-6,-5-4 2,5-1-6,-1 4 6,1 0-3,-1 1-2,6-4-2,-2 3 3,3 2-7,-7 0 2,1 2 5,3-1-6,-3 3-2,0-3-3,-1 2 6,-2-1-8,-6 0 5,1 0 2,0 2-2,-4 1-3,-2 0-2,0 2 6,-2-2-1,0 6 1,-4-4 0,-2 1 1,-3 3-1,-4 0 1,0-2-3,0 0 1,0 0-1,-4-1 1,2 1 1,-1-4-2,-1 1 0,2-1-7,0-1-2,5-2-8,5-2-5,1 0-4,-1 1-10,1 1-6,1-3-18,5 0-16,-7 2-24,3-1-32,4-1-14,0 0-25,0 0-31,0 0-123,-6-6-351,6 6 155</inkml:trace>
  <inkml:trace contextRef="#ctx0" brushRef="#br0" timeOffset="62608.3227">15157 3935 41,'-1'4'172,"-3"0"-8,2 1-16,-1 0-19,-1-1-8,0 1-10,-1-1-8,0-3 3,1 5-9,-1-4-6,1 1-2,0-2 6,4-1 3,-6 2 0,6-2-11,0 0-10,-8-4-9,8 4-7,-1-7-5,1 3-7,0-1-3,0 0-6,1 1-8,2-2 1,-2-1 0,4 2-10,-1-2-2,1 3-1,-1-1-3,2 0-2,-2 1 2,-1 1-5,2 2-3,0 0-1,-5 1 4,9-3-6,-3 3 5,-6 0 0,9 4 0,-5-3 0,0 2 4,1 2 1,-5-1 8,0 2 0,-2 4-1,-1-2 2,-3 5 0,0-4-4,-1 5 1,-6 0-5,0 4-1,-1-6-3,0 3 0,1-1-11,-2-1-10,2 0-16,-2-1-20,2 1-17,3-5-13,-4 2-8,4-2-20,3-2-24,2-1-19,-3-2-19,3 1-149,-1 0-339,1-1 151</inkml:trace>
  <inkml:trace contextRef="#ctx0" brushRef="#br0" timeOffset="63144.3172">15580 3562 165,'-10'4'153,"0"2"-4,-1-1-10,1 2-2,0-2-10,1 6 0,-4-5-4,-3 12-10,3-4-1,0-2-5,-2 4-6,3-2-5,-1 7-6,1-4-5,-1 7 0,-1-2-8,5-5-7,0 0 2,4 2-4,-2-2-4,5 3-11,1-1 1,1 0-4,0-5-2,5 3-7,-3-6 1,3 0-9,2-1 0,1-2-3,0 0 0,4-4-4,6 2-1,2-3-5,-1-3 0,3 3 0,0-6-4,-2-2-5,8-2 0,-2-1 1,-10 1-5,4-1-3,-6 0-1,-2 1 5,-3-1-8,-1 3 0,-3-4 5,-5 3-4,2 0-3,-4 1 4,-3-1-5,-3 0 5,-1 3-11,-3 1-1,-1-1 2,-8 3-7,1 3-5,3-1-7,-3 1-15,2 3-18,3-3-11,-1 5-12,5-2-26,2 0-16,-3-1-24,2 1-21,5-3-158,-2 4-354,5-2 156</inkml:trace>
  <inkml:trace contextRef="#ctx0" brushRef="#br0" timeOffset="63629.1266">15908 3979 191,'0'0'208,"0"0"-21,0 0-19,-8 0-13,8 0-11,0 0-10,-6 1-1,6-1-10,0 0-9,-7 0-10,7 0-5,0 0-12,-9-1-7,3-1-8,6 2-9,-6-2-5,2 0-6,4 2-6,-7-6-7,3 6-3,1-3-4,-3 1-4,6 2 1,-4-2-7,4 2-5,-2-3 12,2 3-13,-2-4-2,2 4-1,0-5-1,0 5-4,8-7 1,-2 4 3,1 0-5,-3 2 2,1 0 3,1-2 1,-1 1 1,0 1 0,-5 1 1,9 0-5,-9 0 2,8 3-6,-5 0 7,-1-1 2,2 4 2,-2-2-1,1 3 4,-3 0-4,-3 1-2,-3 3 0,2 0-1,-2-1 1,-5 4-1,0 1 0,0-4 4,-3 4-9,-1-1-5,-1-3-17,-1 2-19,2 0-26,-2-1-20,-2-1-18,8 0-21,-6-4-31,8 1-20,0-4-20,0 1-136,2-2-350,4 1 155</inkml:trace>
  <inkml:trace contextRef="#ctx0" brushRef="#br0" timeOffset="64265.323">16294 3687 73,'2'-8'187,"-2"-1"-24,-3 2-14,2 0-18,-1-3-5,-1 2-16,0 2-13,0 0-10,2-2-3,-3 3 5,-2 1-10,4-4-7,-2 2-1,-1 3-9,-3-4-4,0 2-2,1 2 2,-5 1-4,2 2 1,-2 0-5,1 2 5,-2 1-13,-2 2 2,-2 2 6,-2-2-5,1 4-2,-2 0 0,4 3 2,0-1-4,4 1-4,0 2-1,6-1-5,0 2 1,2-6 0,0 2-2,0-2-8,3-3 4,1 4-4,0-1-2,3-4-1,-3 0-2,2 1-1,3-1-1,0-4 0,2 2 1,-1-3-8,1 0 4,5 0-4,2-4-1,-1 0-11,2-3-1,1-2-12,4 0-2,-2 1-6,0-4-7,0 3-2,-4-5 3,4 3 2,-3 4-1,-5-4 9,0 4-7,-2 0 9,0 1 10,-2 1 16,-3 2 6,2-2 5,-5 0-5,6 4 2,-2-2 2,0 2-10,-4 1-1,0 0-1,6-2 4,-6 2-3,0 0 12,4 7 18,-4-2 11,4 3 3,-4-3 2,4 2 1,-3 4 4,1 2 5,0 5 14,1-3 1,2 5 2,-3-1 1,2-1-8,-3-2 1,-1 1-11,4 0-1,-4 0-1,3-1 0,-2 0-4,-1-2-4,4 2-1,-3-3-13,-1-5-3,3 1 0,-2-1-11,-1-4 3,0 2-4,0 0-3,1-1-3,2-1-10,-2-1-4,-2 1-9,1-4-23,1 5-20,-1-5-20,3 3-22,-3-3-26,0 0-40,0 0-40,0 0-43,0 4-271,0-4-552,0 0 244</inkml:trace>
  <inkml:trace contextRef="#ctx0" brushRef="#br0" timeOffset="72683.6373">11174 7360 87,'0'0'148,"0"0"-8,0 0-5,0 0-3,0 0-2,0 0-5,0 0 1,0 0-4,0 0 3,0 0-5,0 0-1,0 0-1,0 0-8,0 0-2,0 0-5,0 0-4,0 0-18,0 0-8,0 0-5,-1-9-9,-3 5-4,4-1-4,0-1-4,0 2-5,-1-3 0,1 0 1,1 2-3,-1-3-8,0-2 4,4 0-2,-3 0-2,-1 0 2,4 1-6,0 1 1,-2-2-5,1 1 4,1-1-5,-2 1 3,1 1-2,-2-4-1,2 6-1,-2-5-1,4 1 1,-5 0-1,4-2-2,0 0 0,1 0-5,0-2 5,1-1-7,1-1 5,-1 0 1,0-1-9,2 2 2,-3-3 0,3 3-1,-2-1-4,-2 4 11,4-5-11,-4 5 1,3-2 4,-4-3-2,3 6-2,-2 2 4,-2-4 5,5 1-5,-3 0 3,0 0-2,2-2 11,0-2-5,1 0-2,-2-1 0,4 0 6,-4-3-8,4-4-2,0 6-1,-3-7 2,5 2-1,-5 6-1,0 1-1,2 0 0,-3 2-2,1 1-2,0 3 0,-1-2-3,0 3 5,0-1-5,-4 3 5,2 0-5,1 1 2,-3-1-2,1 2 0,0-2 0,2 1 1,-3 0 0,1-1-2,3-3 0,-1 0-2,0 1-2,1-6 4,2 0-2,-2 0 0,2-3-1,1 3-1,-2-1 1,2-1 1,-3 0 0,4 2-2,-2-2 2,-1 5 3,-1 3-3,0-4 0,0 1 0,3 0-2,-3 3 3,0-1-6,3-2 1,-4 3 5,2-2-1,-2 0 1,1 3-2,0-3 0,3-2 2,-5 1 0,7-5-2,-4 0 1,1 2 0,0-2-2,2 1 7,0 1-11,1-2 4,-4 1 2,5 1 2,-2 0-4,3 1 4,-6 1 1,6-1 2,-7 3 2,3-2-7,2-2 6,-1 5-1,-4-2 14,7-1-12,-3 0-2,0 1-1,0-1 6,-3 4-5,4-3-1,-2 0 1,4-1 3,-1-3-2,-1 1-4,-1 3 0,0 1 2,1-4 2,1 4 0,-1-3-1,-3 3-2,5 1 1,-3-1-2,1 1 4,-5-1 2,3 1 3,-4 3-11,3 0 4,1-3 4,1 4-6,-4-3 2,4 2-1,-1-2 2,-2 4-5,2-5 1,-2 3 0,2 0-3,0 1 4,-2-3-4,-2 4 1,3-1 0,-3 0 0,0 1 2,1 2-4,-1-3 3,0 3 2,-1 0-2,1 1-3,0-2 2,-1 3 2,-3 1-4,6-7 6,-2 4-1,0 1-2,0-1 0,1 2 11,1-4-12,-2 0-1,3 0 1,0-1 0,1-1 1,-1 3-1,1-1-1,-1-1 0,0 3 4,2-5-5,-5 3 0,5-2 1,-4 2 2,1 1 0,-2 1-3,2-1 2,-3 1 0,1-2 4,3 2-4,-5 1 0,3-5 0,0 4 4,-1 1-6,1-3 6,0 2-2,1-1 1,-2-1 0,0 1-6,1-1 12,1 4-8,-3-3 1,3-2 9,1 1-9,-2 4-1,2-4-3,-3-2 1,2 3-1,0 0 2,-1-1 2,0 0-5,1 1 6,-1-3 1,1 2 9,-1 1-13,-1 0-5,1-1 5,-1 1 1,1 0-1,-1-1-3,1 2 4,0 1-1,-1-1 0,-4 3 0,4-4 3,1 3-7,-5 1 5,1-4-7,-1 4 7,3-3 0,-3 3-1,0 0 2,0 0-3,0 0-2,0 0 2,0 0-2,0 0 4,1-3-2,-1 3-2,0 0 2,0 0 0,0 0-1,0 0-5,0 0-8,0 0 4,0 0 0,0 0-9,0 0 0,0 0-6,0 0 6,0 0-7,0 0-1,0 0-1,0 0-2,0 0-5,0 0-8,0 0-13,-10 10 1,10-10-5,-3 3-5,-2-1-3,0 1-7,0-1-4,5-2 2,-8 3 5,3-3 3,0 2 2,5-2-6,-4 3 6,-3-2-3,7-1 12,0 0 6,-11-1 3,11 1 6,-7-1 0,7 1 4,-7-4 10,2 3-3,5 1 10,-6-2-10,3-1 8,3 3 8,0 0 1,-7-2 3,3 0 4,4 2-2,0 0 5,-6-1 5,6 1 3,0 0 4,0 0 11,0 0 2,-8-1-3,8 1 5,0 0-1,0 0 1,-7 2 9,7-2 4,-4 2 2,4-2 7,-3 5-1,3-5 0,0 0 2,0 0 1,-5 2-3,5-2-3,0 0 1,0 0-2,0 0 2,0 0-3,0 0-5,-3 2 1,3-2-2,0 0 5,0 0-4,0 0-3,0 0 0,0 0 0,0 0 0,0 0 1,0 0-2,0 0 0,0 0-4,0 0 1,0 0 1,0 0-2,0 0-1,0 0-2,0 0 10,0 0 7,0 0 9,0 0-2,9 5 4,-4-2-7,-1-2-7,0 3 12,2 0-16,-1-1-4,0 2 2,2-1-5,-1 1 0,1 3-7,-2 1 3,2-4-4,0 4 0,-2-2-5,1-2 4,-1 3-2,0 0 0,-1-1-3,0 2-3,1-2 4,-1 0-2,0-1-1,0-1 0,-2 0 2,2 0-6,-3-1 3,2-1-3,-3 1-2,5-4 5,-4 5 0,-1-5-3,0 0 3,4 5-2,-4-5-2,0 0 5,0 2-2,0-2-1,0 0 1,0 0 3,0 0-8,0 0 4,0 0-1,0 0 2,0 0-2,-8-12-2,6 10 4,-1-3-5,-1 0 15,1-1-13,-1 0 0,-4-2-5,4-1 4,0 2-10,1 4 12,-4-3-2,7 0 1,-7 2 3,3-2-7,1-1 7,-1 3-7,0 1 3,2-2 0,-1 0-3,-1 1 10,1 1-11,0-1 1,-1 1 1,2-2 1,-1 3 9,3 2-12,-4-4 0,4 4-4,-2-6 16,2 6-15,-1-2 8,1 2-1,-3-3-5,3 3 5,0 0-5,-4-4-1,4 4 7,0 0-2,0 0-3,0-3 1,0 3 1,0 0-4,0 0 0,0 0 1,0 0 1,0 0-2,0 0 3,8-4 0,-4 2-2,0 1 13,-4 1-10,9-3 1,-2 3-2,-2-1-4,-5 1 14,11-1-9,-6 1-4,2-2 16,-7 2-19,14 2-4,-6 0 4,-3-2-1,4 3-2,-5-3-3,2 1 1,-2 1 5,6-1-1,-6 0-3,0 2 5,0-2-2,-4-1-2,6 4 5,-2-3 1,-1 3 0,-3-4-1,6 4 1,-5-1 0,-1 1 0,3 0 1,-3 1 2,1 0-3,-2 2 7,1 0-4,-3-1 3,2-1-3,-3 2 2,-1 0 2,3 3 2,-1-1 4,-2 2-5,1 0 6,-1 1 2,-4-4-1,4 1-2,-4 2 3,6-3 5,-2 2-9,-1 0 0,-1-1-1,4-3-4,0 1-25,-1-3-20,0-1-23,2 2-22,-1 0-35,3-3-33,0-2-21,0 0-37,0 0-60,0 0-152,0 0-460,14-12 205</inkml:trace>
  <inkml:trace contextRef="#ctx0" brushRef="#br0" timeOffset="75661.1479">11552 6460 71,'0'0'111,"0"0"-12,0 0 5,0 0-2,0 0 6,0 0-1,0 0-4,0 0 9,0 0 1,0 0 4,0 0 3,2 11-4,-2-11-7,1 3 1,-1 1-6,0-4 0,0 8 0,2-1-2,1 0 2,-2-2-10,2 5-5,-2-1-8,-1-1-3,0-1-4,5 4 4,-5 0-3,0-1-5,0 2-3,1 0-7,2 0-2,-2 0-4,-1 0-6,0-2-6,0 2 8,0 0-10,3-2-3,-3 1-4,-3-2 9,3 1-16,0-2 0,0 1-2,0-3-1,0 0-2,0-1-8,0-4 5,0 6-3,0-7-22,0 5-4,0-5-15,0 5-10,0-5-18,-1 3-12,1-3-17,0 0-24,0 0-23,0 0-24,0 0-41,-3 4-5,3-4-199,0 0-430,0 0 190</inkml:trace>
  <inkml:trace contextRef="#ctx0" brushRef="#br0" timeOffset="76117.14">11699 6693 156,'0'0'183,"0"0"-13,0 0-12,0 0-12,0 0-8,0 0-8,0 0-15,0 0-10,0 0-1,0 0-8,0 0-7,0 0-12,0 0 4,0 0-8,0 0-3,0 0-5,0 0-8,0 0-2,0 0-7,7 6-3,-7-6 4,0 3 2,0-3-2,0 3 3,0 2 1,0-5-4,-2 8-4,1-2-6,-2 0-3,2-1-5,-2 3 2,1 1-2,-2-1-5,-2 2-4,1-1-1,0 0-14,-3-1-14,3 0-23,-3 3-21,1-1-23,0-1-18,1 3-28,1-4-24,0-2-20,-1 0-32,0 0-118,1-3-338,1 0 150</inkml:trace>
  <inkml:trace contextRef="#ctx0" brushRef="#br0" timeOffset="76711.7592">11731 6297 5,'4'3'83,"-4"-3"-5,0 0 1,0 0-4,0 0 12,-3 4-13,3-4 13,0 0-2,0 0 2,0 0-19,0 0 10,0 0 1,0 0 1,0 0-8,0 0-7,0 0-2,0 0-4,0 0-1,0 0-3,0 0-3,0 0-4,0 0 2,0 0-2,0 0-8,8 3-3,-8-3 7,0 0-8,4 2-2,-4-2-5,6 0 1,-6 0-5,0 0 5,0 0 4,9-2 2,-9 2-6,7-5 1,-5 2 1,2 1-5,0-3-4,2 3 0,-5-3-3,-1 5-4,8-3-5,-8 1 3,0 2-1,4-3-4,-4 3-7,1-2 3,-1 2-5,0 0-6,4-4-2,-4 4-7,0 0 8,0 0-7,0 0 8,0 0-6,0 0 1,3-5 3,-3 5-9,0 0-14,0 0-11,3-2-12,-3 2-16,0 0-23,7-3-22,-3 2-24,-4 1-128,0 0-289,0 0 129</inkml:trace>
  <inkml:trace contextRef="#ctx0" brushRef="#br0" timeOffset="77542.1058">11943 6177 31,'0'0'191,"0"0"-22,0 0-12,-6-2-13,6 2-14,0 0-7,0 0 0,0 8 2,0-8-9,-3 8-6,5-3-3,-4 2-6,2 0-1,2 4-2,-1 5 1,3 0-2,-2 2-3,-4 9-10,2-4-4,-2 5-5,0-2-5,2 3-5,0-1-8,-3-3-2,5 1-10,-1-6 1,-1-3-3,4-3-7,-4-4-3,2 0-2,-2-3 3,0-3 3,0 3 1,0-2 10,0-4-9,0-1-4,0 0-7,4 3-3,-4-3 0,0 0-5,3-17-14,-1 9-2,0-3-5,0-2-4,-2 2-6,0-5-7,1 1-2,-1-1 1,0-1-1,-1 0-5,-3-2-2,3 3 0,-3 0 7,0-1-1,0 2-3,2 2 2,1 2 4,-1-1-4,0 0 8,-2 0-4,1 0 2,2 4 1,0-5 6,1 7-2,-1-3-1,-1 2 1,2-1 5,-1 1-2,-1 0-1,0 2 6,2-1-1,-1 1 0,0 1 1,1 0 1,-2 0 0,1 0-2,1 4 3,-4-4 2,4 4-3,-2-3 2,2 3 1,-8-4-2,8 4-1,-5-3-1,5 3 6,-8 0 2,8 0-1,-8 3-3,5-1 2,-5 0-2,0 1-1,1 1 5,-3 3-1,-3-2 1,4 2-1,2 1 4,-3-2-3,1 2 1,0 1 2,-7 2-1,5 0-2,1-5 3,-1 8-2,0-2 1,1-2-3,3-2-1,3 1 2,-2-4-4,3 2 1,0-2-2,0 0 1,1 2 5,1-5-4,4 3 4,0-2 2,1 1 3,2-3 1,0-1-2,0 2 2,5-5-3,0-1 2,5-1 5,2-4-4,5-4 5,-4 3 2,-3-4 2,9-2 2,-2 2 2,-1-2-9,2 1 1,-7 3-3,2 2 0,-5-4-1,0 4-5,-4 3 1,-2 2 1,0 3-5,-2-2 0,-2 1 0,2-1-4,-2 4 4,-4-4-7,0 4 2,0 0-1,0 0-6,7-1-14,-7 1-12,0 0-13,0 0-10,0 0-11,0 0-14,6 5-21,-6-5-16,0 6-17,0-6-9,0 5-11,3-3-17,-3-2-27,0 5-106,0-5-331,-3 5 146</inkml:trace>
  <inkml:trace contextRef="#ctx0" brushRef="#br0" timeOffset="77947.1112">12191 6311 146,'1'3'160,"2"0"-13,-2 1 0,3 1-5,-4-2-16,2 1-6,-2-1-4,3 2-14,-3-1-5,-3 1-1,1-1-6,2 0-14,-4 0 1,3 0 0,1 0-3,-4-2-4,0 2-3,0-1-5,3 0-2,-4-1-5,0 1 3,5-3-3,-4 1-9,4-1 0,0 0-4,-7 3-4,7-3-4,0 0 0,0 0-7,0 0-3,0 0 3,0 0-7,-4-7-2,4 7-5,1-7 2,-1 4-5,3-1 0,-3 4-1,7-7-1,-5 6-1,0-2-2,-2 3 0,4-4 0,-4 4-2,0 0 0,10 2 0,-10-2 2,5 2 1,-1 2 3,-3 0 6,3 4-2,-2 1 2,1 2 6,-3 0-4,-3 5-5,1-2 1,-3 0-1,2 2-3,-2 0 1,0 0-3,0-5-11,0 5-15,1-7-11,-2 2-13,-1 2-26,2-6-13,0 5-25,0-7-27,1-2-21,2 1-35,-4 0-145,3-2-360,3-2 159</inkml:trace>
  <inkml:trace contextRef="#ctx0" brushRef="#br0" timeOffset="78482.1">12139 5921 152,'0'0'202,"6"-8"-12,-1 4-18,0-1-12,4 1-16,0-3-18,4 2-8,-3 0-14,2 0-15,-2 1-3,4 0-6,-1-1-7,-3-1-12,-1 1-5,4 3-10,-4-2-2,-4 1-9,2 1-1,0 1-2,-1 0-5,-2-2-4,1 2 1,1 0-5,-6 1 1,0 0 0,12 1-7,-12-1 1,7 0 0,-7 0-6,6 1 0,-6-1 2,6 3-4,-2-1 2,-1 0 2,-1 2 4,1-1 5,-1 2 1,2-1 0,-4 1 0,0 3 3,2-3 1,-2 4 7,0 2 1,0-1 2,0 2 6,1-1-3,-2 6 0,-1 2 8,2-2 1,-4 2 2,4 1 0,-2 5-1,0-7-5,2 8 1,-1-3 7,0-3-9,1-2-6,-1 2-8,1-3 2,0-5-1,0 0-4,0-3-6,0 1 0,0-5 0,1 2-2,0-4-4,0 6 1,-1-6-2,2 0-6,-2-1-15,0-2-13,0 7-13,0-7-18,0 0-15,-2 5-13,2-5-15,0 0-22,0 0-13,0 0-35,0 0-26,0 0-185,0 0-408,-2-17 182</inkml:trace>
  <inkml:trace contextRef="#ctx0" brushRef="#br0" timeOffset="78731.569">12269 6122 245,'0'0'250,"0"0"-23,0 0-17,0 0-19,17-11-11,-6 1-13,2 2-11,-1-1-20,4 2-6,-2-5-15,1 4-14,2-3-10,-3 1-10,-1 3-8,2-1-7,-6 3-15,-1 0-13,1 1-14,-4 1-22,0 1-28,-1-1-23,-4 3-20,5-1-35,-5 1 1,0 0-27,0 0-20,0 6-168,0-6-343,-6 8 152</inkml:trace>
  <inkml:trace contextRef="#ctx0" brushRef="#br0" timeOffset="81903.1648">11525 8274 20,'0'0'138,"0"0"-15,0 0 6,4 3-4,-4-3-13,6 3-2,1-2-3,-2 0-6,-5-1-5,7 0-4,-1 1-2,-1 1 4,0-1 7,3-1 1,1 0-4,-3 0-2,7-1-3,-5-1-7,2 1 0,2-2-10,-2 0-3,5 1-1,-4 2-5,0 0-6,1 0-2,-1-2-6,9 4 1,-8-4-9,1 2-3,0 2 2,-1-2 2,-1 1 1,1 0 2,2 0-5,-1 1-3,0-1 3,1-2 0,-2-1 1,2 4-2,3-5-1,-2 2-2,1 0-5,4-4 0,-1 1-3,-1 1-3,0-1-8,0 0 3,1 4 3,0-1-10,-2 0-1,-1 2 1,-5-2-3,3 3 1,-4 1 2,0-3-1,4 0 6,-3 1 9,-2 1-2,3-1-1,-7 0-2,3 0-2,2 0-2,-1-1 0,3-2 5,-1 1-7,0 0 4,3-2-2,-2 0 0,1 0-3,1-2 4,-1 2-13,5 0 0,-3-4-2,-1 3 4,0 0-4,0 0-2,0 1 4,-1 0-3,0-1-1,-3 1-1,4-2-3,-5 1 2,4 1 1,0-1-4,-2-1 2,2 0-1,4 0 4,-7 1 4,3-1-9,-3 0 4,1 0-5,-2 0 1,2 0 1,-4 0 0,1 1-1,2-2 8,-1 2-5,-3 0-2,1 1 2,-1-1-8,-2-1 0,1 0 4,5-1 4,-5-1-2,5 0 1,-3-2 0,3 1-2,-2-2 12,1-2-12,2-1 0,-3 4 0,2-4 1,-5 5-2,7-8 0,-3 4-1,-3 2 0,6 2-2,-9-2 3,5 2 0,-1-2 3,1 1-3,-4-1-3,3-1 0,-1 1 3,3 0 3,-1 1 2,-2-2-11,3 2 1,-4-3 5,5 0-3,-3 1 3,-1 0-3,3-3 3,3 0 8,-2 1-9,-5 3 1,4-1-2,-4-1-1,3 4 7,-3 1-4,1-4 6,2-1-9,-4 3 3,2 0 0,-2-1-4,1 0 4,-1 0-2,1 1 0,0-1 1,0-1 1,0 2-1,-2 0-1,2 0 2,0-3 1,1 1-3,0-3 4,-3 1 3,3 1-7,-3 3 2,3-4 3,-3 2-3,2 0 3,-1 0-3,1 1-1,-1-1 0,0 1 1,-1-3-5,-1 4 6,3 0 8,-1 0-9,-4-2-1,5 5 1,-1-7-3,-4 2-2,5 2 4,-5-3 1,4 4 0,-3-1 3,4-1-5,-2-3 1,-2 1 0,3 1 4,1-8-2,-1 5-3,0-3 2,-3 0-3,4 2 1,1-2 3,-3 6-5,0-1 6,-2 2-2,0-3-4,-1 4 5,1-3 2,1 4-3,-1-2-1,-1-1 0,0 1 3,0 2-5,1-4 2,-2 0 3,2 0-5,-2 2 2,1-3 2,-1 2-1,2-6 4,-2 0-3,1 0-1,1-4-1,-2 2 0,1 1-3,-3 1 1,2-1 2,0 2 1,1-1 1,-3 0-5,3 3 10,-1 2 4,-2 0-13,1 2 4,-3-2-1,2 6-3,2-6-1,0 3 4,-1 1-4,-3-1 3,5 1 1,-4-1 2,3-3 3,-3 0 1,0 2-22,2-2 5,-2 0-3,3-5 12,-2 2-11,-2 4 2,4-3-2,-2-1 19,2-2-16,-3 5 5,4-1 12,0 1-14,-3 0-2,2 0 2,0 1 3,-3-1-1,4 2 1,-4 0 4,3-4-5,-1 4 3,0 0-1,1-2-1,-2 0 3,2 1-1,-2-4-1,2 3-2,1-6-1,-4 1 2,3 3 1,-3-3-1,-1 0 4,3 0-1,-1 2-1,-2-2-3,2 0-4,2 3 1,-1 2 13,0 2-7,0-1-4,0 0 4,1 0-2,-2 0 4,1 2 2,-2-3-1,3 2-4,-2 0 4,1-2-6,-1 3 3,-1-1 3,3-1-1,0 1-1,-2 0-1,-1 1 1,3-1 3,-1-1-1,-1 1-1,1-3-1,-2 4-3,0-2 4,3 1-3,-2 1 2,0-2-1,2 5-3,-1-4 2,0 4 5,-2-3-4,1-3 3,2 7-2,-1-1 3,-2-1-6,3 1 3,-2-1-1,1-2 7,1 3-8,-2-3 4,-1 4-2,4-7-2,-1 7 3,0-2 6,-2-1-9,2 0 0,-4-1 3,5 2 0,0-1 1,0 2-5,-4-4 5,3 3-2,-3 0 1,4 2-2,-3-3 2,2 2-4,0 0 2,-2 0-1,3 0 3,-2-1 0,0-1-1,1 3 1,-3-3 1,3 0-4,-3 1-3,2-3 7,-1 0-6,-1 2 6,4-1-1,0 1-3,0 2 4,-1-4 0,-2 0-5,2 3 2,1 2 5,-1-1-4,-2-1 4,2 1-1,-3-2-4,4 1-3,-6 0 3,6 1 2,-3 1-3,3 1 3,0 0 2,-1-1 1,-2-2-4,2 4 6,1-2-7,0-2 2,-2 0-2,0 2 5,1-4-6,-2 4-1,3 0 2,-1-3 3,1 1-5,0 1 0,0-4 4,0 4-1,-3-1 0,3 2 4,-1 1-8,1-3 6,0 2-5,0 0 3,0 0-1,0 0 2,-2 0 9,4-2-11,-4 0 5,0 1-4,2 0-1,0-2 1,2 1 1,-4 5-3,1-6 0,2 1 0,1 2 6,-4-2-4,2 2 4,2 0-1,-2 1-7,0-1 15,2 0-12,-2 1 1,0 4 3,-2-7-2,2 7-5,-3-6 8,3 2-6,0 1 4,0 3-5,0-7 1,0 2 0,0 5 2,-4-5 10,3 2-10,1-1 0,0 4-3,0-6 6,0 6-6,1-2 2,-1 2 0,0 0-3,0 0 3,-1-7 2,1 7-3,0 0 0,0 0 9,0 0-8,-2-1-1,2 1-2,0 0 3,0 0 0,0 0-6,0 0 6,0 0 1,0 0 0,0 0-1,-7 13-2,7-10 0,-4 3 6,2-2-7,-1 1 4,-1 1-1,2 0 2,-5 3-3,4 1 1,-2-1 3,2 1-3,-2 2 2,1-2 3,1-1-2,-2 1-1,3 1 2,-2 0 1,0-2-1,3-2-3,-2 1 1,1-3-3,2 0 3,-2 2 1,-2-2 0,3-1-1,-1 1 0,0 0-1,2-2 2,-2 2-1,2-1 0,0-4 0,-4 4-3,4-4 7,-1 4-4,1-4 2,-3 4 2,3-4-1,0 0-2,0 0 2,0 0 2,0 0-3,0 0-2,0 0 1,0 0-1,0 0 9,8-14-12,-8 7 3,4 2 0,-2 1-2,-1-2-2,1-1 5,2 3 4,-2-2-5,1 1-5,-2-1 5,3 0-2,0-2 3,1 2-2,-4-4 4,0 5-4,2-2 2,-1 1-6,1 2 4,0-3 2,-1 0-2,-2 4 0,5-5 1,-3 4 4,0-1-6,1 1 0,2 0-2,-3 0 3,-2 2 1,0 2 0,2-4-4,-2 4 7,0 0-8,2-5 5,-2 5-1,0-3 0,0 3-3,0 0 2,0 0 1,0 0 1,0 0-2,0 0 4,0 0-3,7 9-2,-5-5 3,-2-4 1,4 5-2,-3 1-5,3-4 5,1 1-3,0-1 8,-1 3-3,1-2 0,-1 4-2,1-3 1,-2 6 0,7-5-1,-5 5 3,0-4 1,3 3 0,-2 0 0,-1-2-3,-1-4-1,0 3 0,0-1 3,-4-1 5,5 0-6,-1-1 1,-2 1-1,2-1-6,0 0 8,-3-1-3,-1-2 2,3 4-5,-3-4 14,2 3-6,-2-3 5,0 0 2,0 0 0,-1 4 3,1-4-6,-5 6 5,0-2-6,-5 2 1,1 0-4,0 2 13,-4-1-14,0 2-1,2-1 3,-2 1 0,0-4-20,3 3-17,2-3-40,-1 2-32,-3 0-44,4 0-54,1-4-53,0 3-238,-3 0-532,5-4 235</inkml:trace>
  <inkml:trace contextRef="#ctx0" brushRef="#br0" timeOffset="85989.0925">13282 7449 122,'3'-4'122,"2"0"-11,0-2-10,4 0-9,1 0-10,4-4-5,-2 3-6,2-3-1,3 3-15,-6-1-7,6-2-3,-4 1 0,3 1 3,0 3-10,-4-1-3,-2 3-4,4-1 0,-6 3-11,-1 0 0,-1 0-1,4 0-4,-10 1 4,9 3-6,-6 1 0,-1 0 7,-2 4-1,0-3-1,-2 1 9,-1 6-5,-1 0 7,-1-2-4,-1 1 2,-4 4-3,1-2 7,-4 1-3,5 1-2,-2-1-2,-3-2 5,-1 1-7,0 2 0,3-5-3,-2 2 1,-3 1 1,4-5 1,-1 5-3,3-5-2,-1 0 9,1 1 5,1-2 5,3-2 2,-3-1 4,1 1 0,3-2 2,1 2-2,-1-4 0,5-1-7,-4 5 0,-2-3-2,6-2-3,-2 2-6,2-2-3,0 0 0,0 2-3,0-2-2,0 0 3,0 0-1,16 0-5,-10-2 3,6-2 0,-1-1 0,2 1-2,1 1 0,4-2 2,0 1-1,1-2 0,-1-2 1,0 4-2,3-1 0,0 0 0,0-1-1,-2 2 3,-3-1 5,5 0 0,-6 0-1,-1 3 2,-2 0-3,-2-2-4,-1 1 0,-3 2-2,1-2-2,-1 2-4,-2 0-10,-4 1-9,7 0-12,-7 0-11,0 0-8,0 0-18,8 5-15,-7-3-8,-1 1-30,0-3-24,0 0-19,0 7-28,0-7-136,-3 5-346,3-5 153</inkml:trace>
  <inkml:trace contextRef="#ctx0" brushRef="#br0" timeOffset="86413.4713">13782 7558 150,'0'0'157,"0"0"-6,0 0-16,-5 5-8,5-5-9,0 2-8,0-2-9,0 0-11,-4 5-5,4-5 1,-1 4-7,1-4-10,-4 3-2,4-3-7,-4 2-4,4-2-4,-4 3-5,4-3-5,0 0-6,0 0-3,-14-4-1,14 4-3,-5-3-2,1 0-7,3 1 1,1 2-2,-3-5-4,3 0-2,0 5-2,0-7 0,3 3-1,-3-1-3,0 1 4,4 3-6,0-3-1,-2 0-1,2 1 3,1 2-2,0-2 1,-1 1-1,0 1-4,-4 1 0,0 0 3,13 3 1,-8 0 2,-1 1 1,0 1 0,-2 0 9,-2 7 3,0-4 4,-2 5-1,0-2 1,-3 4-2,0-2-1,0 2 1,-1 2-1,-1-1-4,-3-3-2,0 2 1,2-1-12,-1 3-16,-1-5-11,2 0-15,-1-3-6,1 2-20,1-1-16,3-1-10,-1-3-22,0 0-25,2-1-28,-2-1-100,-1-1-288,5 0 128</inkml:trace>
  <inkml:trace contextRef="#ctx0" brushRef="#br0" timeOffset="87222.7317">14029 7236 39,'0'0'226,"0"0"-20,-3-3-19,3 3-25,0 0-14,0 0-14,0 0-11,0 0-12,0 0-6,0 0-8,17 3 1,-9-3-4,0 0-7,4-1-1,-1-2-7,2 0 11,1-2-17,-2 1-4,2-2-3,4-1-3,1 1-6,-8 0-6,2 0-3,0 1-5,-4 2-1,-1-1-4,1 0-8,-2 2 0,-3-2-4,1 2 0,0 0-9,-1 0-7,0 0-9,-4 2-14,7-3-4,-7 3-18,0 0-10,0 0-11,0 0-10,0 0-10,0 0-5,-15 9 2,11-6-4,-2 1-5,-4 2 8,0 0-8,2 0 10,-5 3 7,3-6 1,-2 5 9,1-1 15,-2-3 4,-1 4 6,4-1 17,-1-2 3,0 2 11,1-2-2,2 2 7,2-4 13,-1 1 3,4 1-3,-3 0 4,1-3 9,0 5-5,0-2-1,-1 0 0,1 1 8,1-1 0,-1 1-6,1 1 4,-1-2-3,-3 4-4,2-3 3,3 3 0,-4-1 2,4 1-2,0-4-2,1 1 2,-3 2-2,1-4-3,0 1 2,4 3-12,-4-4 9,4-2-1,-1 2-3,-3-1-2,4-3 1,0 5 3,0-5 3,0 0 8,0 0 6,5 4 10,-5-4 3,9-1-5,-9 1-2,14-3-1,-5 0-3,0 1-1,1 2-3,2-2-3,-1-3-3,2 5-4,-3-2 1,8-1-5,-6 3 1,0 0-6,1 0 4,-2 3-3,1-2 0,-3 0-5,-4 3 3,4-1-6,-4-1 5,0 3-5,-1-2 3,0 1-1,-4 4 3,0 0-1,-4 1-2,0 2 1,-2-1-2,-3-1 4,1 2-2,2 0 1,-3-2 2,-6 4-3,4 0-1,-2 2-1,-2-6 0,4-1 2,-1 2 0,-3-1-1,2-5 0,2 4-9,-2-1-10,2-4-14,0 1-3,0-1-12,2-2-11,1 0-14,-2 1-13,4-2-11,6 0-13,-8-3-11,4 2-4,4 1-16,-4-6-16,4 6-131,1-7-306,3 3 135</inkml:trace>
  <inkml:trace contextRef="#ctx0" brushRef="#br0" timeOffset="87716.1042">14363 7633 126,'0'0'146,"0"5"-7,0-5-13,4 2 5,-4-2-10,0 0-7,0 0-4,-1 6-3,1-6-5,1 3 3,-1-3-2,0 0 0,0 0-1,0 0-5,0 0-2,0 0 2,0 0-1,0 0-9,0 0-10,0 0-3,0 0-8,0 0-8,0 0-6,0 0 2,0 0-11,0 0-9,-4-13-2,4 13 0,4-3-6,-4 3-1,-4-5-1,4 5-8,0 0 3,-1-5-2,1 5-7,0 0 8,0 0-5,0 0-4,0 0-5,0 0 1,0 0 2,5-2-2,-5 2 0,0 0 1,0 0-1,0 0 4,0 0-4,0 0 1,0 0-1,5 8 2,-2-4-1,-3-1 0,0-3-1,0 10 5,-3-3-2,0-3 1,1 3 1,-2 1 0,1 1 1,-5 0 1,2 3-3,-5 1-1,-1-3-5,0 4-5,-3-1-7,5-1-12,-3-1-18,-4 3-18,4-2-18,-2 1-24,1-3-8,0 1-23,2-5-24,2 5-4,0-7-28,6-2-139,-1 3-350,1 0 155</inkml:trace>
  <inkml:trace contextRef="#ctx0" brushRef="#br0" timeOffset="88360.0895">14746 7436 86,'5'-7'207,"0"0"-16,1-3-18,-1 1-20,0 0-9,-1 1-14,0-1-18,-3 1-5,3-1-17,-1 0-4,-1 0-7,-2 3-6,1-2-7,-2-3-8,1 2-3,0 3-12,-4-4 2,3 0-4,-4 2-4,1-1-9,-1 1 1,1 4-3,-2-1-7,-5 1 0,-1 0 1,2 5-3,-3-1-5,-1 4-2,0-1 3,-5 2-7,2 2 0,7-2 0,-4 0 2,6 3-3,-1-3-3,0 3 4,4 0-2,-4-1-3,9 0 5,-4 1 0,3 0-3,-2 1 2,2-2-2,2 2 8,2-2 5,2 2-3,0-1 0,3 0 4,-1 2-1,9 1 0,-1-3-3,2 1 1,1 0 0,-2 2-5,5-5-1,3 7 4,-6-5-2,2 0-1,-2-1 0,0 3-2,-3-3-4,-3 4 1,1-3-1,-7 3 3,1-4-3,-5 3 0,-2 0 4,-1 0 0,-4 5 1,-3-1 2,-1 1 4,-1-1-3,-2-2 1,-3 0 3,0-1 0,-2-2-5,-1 0 5,3-1 9,3-4 1,0-1 3,0 1-1,-3-4 2,5 0 0,-2-5 1,1 0-2,0-4-4,2 0 6,2-1-10,3-2 0,-2 1-5,4-6-2,1 1 1,2 0-4,3-1 2,4 1-6,2 0-11,0 2-14,3-2-19,1 2-17,-1 2-27,3 0-15,1 0-28,0 3-20,-3-2-40,2 2-186,-5 1-401,5-1 177</inkml:trace>
  <inkml:trace contextRef="#ctx0" brushRef="#br0" timeOffset="94673.1624">10301 8401 118,'0'0'161,"0"0"-15,0 0-25,0 0-9,0 0 7,0 0-13,0 0-4,0 0-3,0 0-6,0 0-7,0 0 3,0 0-4,0 0-1,0 0 0,0 0-6,0 0 3,0 0-3,0 0-1,0 0-3,0 0-3,0 0-1,-1 12 0,0-8-6,-2-1-9,-3 2-3,3-1 0,1 0-6,-1-1 1,-1 3-3,-1-2 6,1 1 4,-1-3 3,4 4-5,-7-2-6,3-2-2,0 3-3,1 0-1,-7 1-7,1 3-2,-1-2-2,-1 0-2,3 3-2,-2-3-1,-4 1 0,0 3-3,-2-4 7,-1 3-9,4 1 4,-4-4-1,4 3 1,0-2-2,0-2 7,-4 1-7,4 1 4,1-2-5,3-2 2,-4 0 3,4 3-4,-4-1-1,2 0 2,1-4 0,-2 3-7,3 2-2,-3-3 7,-1 4-2,1-5 4,0 0-4,2 3 2,-2-3 0,0 2-5,1-2 2,1 1 3,-1-1 1,0-1-5,2-2 8,0 2-9,-1-2-4,4 0 8,-3 0-1,-1 0 2,1-3-5,2 2-3,-2 1-6,3 0 3,-4-1 3,1-1-7,0 0 6,-2 2-2,1-1 1,-2 1-3,-1-1-3,1 1 0,-4 1-2,2-1 8,-4 1-9,1-2 4,-1 4-1,0-3 0,1 2 3,-1-1 2,1 1-1,-3 0 12,1-2-14,1 0 5,-2 0 7,1 0-2,2 0 8,0-2 0,-1 2-1,0-1-11,1 0 16,1 2-10,1-2-4,3-2 3,-8 0 5,9 2 3,-2 0-10,1 1 12,-2-3-14,2 1 5,-5-3-4,5 2-7,0-1 2,2 1-6,-4-3 13,5 2 4,-1 0-4,0-3 7,0 4-6,1-1-9,-3-2 2,3 0-2,1-1-1,-4 1 1,3-1 0,-1 0-4,-1-2 0,2 1 1,-1 2 3,-1-2-5,2 2 3,-3-3-2,0 1-2,1 0-1,1 0 0,2 1 3,-6-4-4,1-1 1,0 1 0,1-1 5,0 1-1,-1-2-3,-1 3-4,3-5 3,3 6 4,-5 0-3,4 1-2,-1-5 1,-2 2-1,3 0 3,-2-3-2,2 6-6,0 0 3,3-2 2,-3 3 2,1-1-8,0 1 1,-1 0 3,1 0-1,0-2 3,1 1-2,-2 0 5,2 1-7,-1-2 1,1 2 6,0 1-3,-1-2 4,1 0-8,-2 0 3,0 0 2,2-1-4,-4 2 0,4-1 10,-5-3-10,3 3 2,0 1 5,-1 0-10,1-3 0,0 0 6,1 0-2,-1 2 4,-1 0-5,1-6 4,0 4 3,1 2-7,-1-3 2,0 2 3,1-3-6,-2 2-1,-1-2 5,-1-1 3,-2 0 8,5 1-12,-1-2-4,0-1 1,-1 1 10,-2-1-10,5 3 23,-4-2-28,2 1 16,-1-3-10,2 1 0,0-2 0,-3 3 2,0-1 1,4 0-4,-1 0-1,-1 1-2,0-1-1,1-1 7,1 1 6,-1-1-19,-1 0 7,0-2 1,1 3 0,0-8-3,0 5 3,2 1 11,-1 1-14,-1-2 0,-3-6 2,1 4 5,2 2-6,4 1-3,-4 2 4,3-1-3,-3 1 3,1 0 4,1 1 7,2 1-6,-3 1-3,3 0 11,-3-2-15,-1 1 12,2 0-6,-2-1 7,6 2-5,-6-4-5,2 2 5,-1-2-15,-1 0 5,0-1-1,1-2 5,-3 2-2,2-5 0,-2 5 1,5-1 2,-1-1-1,-1 2-5,0 1-2,-1 0 12,0-1-17,1 0 12,1 3 0,1-1-4,4 5 5,-1-3-2,-1-2-3,0 1 2,-3 1 1,2 2 3,-3-1-4,-1-3 1,3 3 10,0-3-10,0 1 6,-2-1-1,2-2 4,-2 3-3,2-1 0,0 1-4,-1-1-2,3 1-3,-2 4 13,1-5-5,2 3-5,-1 1 10,-1 1-10,3-2-8,-1-4-3,0 7 0,3-3 16,-1 0-16,-1 0 8,0-4-1,-1-1-4,0 2-4,1 1 3,3-1-5,-6 0 10,3-2-2,3 0-2,0 1 7,0-2-4,-1 6 6,1-4-1,-2 0-2,1 0 7,1 5-8,-2-2 6,0 1-3,1 0 3,0-5-1,-2 7-3,2-2 1,0-3 4,2 1 1,-2 2-2,1-2 0,1-3 0,-2 2 2,6-4-4,-3 4 4,0 3 0,-2 0 3,2-2-4,-1 3 1,1 2 3,-2 2-3,0-1 6,-2-1-7,1 4 3,1 0 0,0-2-2,0 4 0,0-5 2,-2 2 4,0 0-1,2 0-5,2-1 2,-2-1-1,0 2 1,-2-5-5,1 1 3,2-1 2,-2 1-3,1 3 8,1 2-2,-1-3-7,2 1 1,-2 2 6,0-4-7,2 3 5,-2-1-1,1 0 3,-1 7-4,2-5 1,-2-2 0,1 2-1,-1 1 0,0-4 2,0 3 0,5-2 0,-5 2 1,0-3-6,2 2 5,-2-2-4,2 1 3,-2 3-1,0-2 3,1-1-2,1 1-2,-1-1 0,-2 1 2,2-1-3,-1 2 2,1-2-2,1 4-1,-2-2 2,2-2 1,-2 2 0,0 0 2,0-4-3,0 6 1,2-1 2,1-4-4,-3 5 4,1-2 1,-1 3-3,2-2 1,0-2 1,-2 2-3,0-1 4,1 0-1,2-2-2,-2 2 3,3 0-4,-4-2-1,3 2 6,-3 1-4,2-1-1,1 0-1,-3 0 7,1-2-5,1 2 2,1-5-4,2 1 13,-5 1-11,4-3-2,0 2-1,1 0-4,-2 0 10,-2 1-3,0 1 0,2 2 1,1 0 1,-2-2-2,-2 2 0,0 1 1,0 0-1,3 0-1,-3-1 0,0 5 3,-3-6 0,3 3 0,0 3 1,4-7-2,-5 4 1,1 3 0,-3-7-2,7 4-1,-4-2 0,1 1 3,-1-1-4,0 1 5,3-2-4,-3 1 6,4-1-6,-3 0-2,0-1 6,1 2 1,-1 1 0,-1-1-1,0 0 1,0 5 1,4-4 1,-4 0-3,0 4 0,1-4-1,-1 4-3,0 0 6,0 0-12,0-5 12,0 5-4,0 0-4,0-3 7,0 3-3,0 0-3,0 0 4,0 0 1,0 0 4,0-5-8,0 5 12,0 0-12,0 0 3,0 0-4,0 0 5,4-3 1,-4 3-3,0 0 1,0 0 1,0 0-6,0 0 2,0 0-3,0 0 6,0 0-2,0 0-1,0 0 1,0 0-2,0 0 3,0 0 0,0 0-2,-9 11 0,9-10 1,-3 2-2,-3 0-4,3 2 5,2 0-1,-3-1-2,-2 1 0,-2 3 3,0-2 0,-2 3-9,4-1 0,-2 0-1,-1 0 5,1 2-7,0-2 5,1 1-2,-2 0 5,0-2 0,2 2-3,0-1 3,1-2 5,1 0-7,0 0 3,0-1 2,1 1 0,1-1 2,-2 1 1,2 0-8,-2 0 0,-1-3-1,4 3 1,-2 0 3,1-1-2,1-5 2,0 3 4,2-3-3,-4 4-2,4-4 0,-2 4 0,2-4 4,-3 3-6,3-3 0,0 0 3,0 0-1,0 0 5,0 0-3,0 0 4,0 0 0,0 0-1,0 0-4,0 0 1,0 0 5,0 0-3,3-14 0,0 9 2,2-1-1,-2 0 3,4-1-2,0-2-2,1 1 0,-2-2 4,2 1-1,2-2-2,-2 3 0,0-2 1,2 1 0,-3 1 1,5-4-2,-5 3 1,1 1-1,0 0 1,-2 1 0,2 3 0,-3-1 2,0 2-3,-1-4 2,0 5-2,-4 1-1,5-3 3,-2 2 0,-2-1-3,-1 3 3,4-5-6,-3 3 3,4 1 4,-5 1-2,0 0-1,0 0 2,4-3-2,-4 3-1,0 0 2,0 0 0,0 0-2,0 0 1,8 4-3,-8-4 0,4 5 5,-3-1 0,-1-1-3,5 2 2,-2-1 2,0 2-2,0 1 4,-2 0-5,4 1 0,-1-1 4,4 2-2,-6 0-1,5 1 5,0 0-3,0-3-1,-2 3 0,0-3 0,0 3 0,4-3-1,-5-2 3,1 2 1,0-4 0,-1 2-3,2-1-2,-2 1 5,-1-1 1,0-3-3,1 1-1,-4-2-1,4 3 3,-4-3 1,4 5-2,-4-5 2,0 4 0,0-4-2,0 0 1,0 0 1,0 0-1,0 0-3,0 0 0,-14 2 2,10-1 5,-5-1-3,0 2-8,-2-2 5,-3 5 3,-3-2 0,-1 2-1,0-3 1,-2 1-3,2 1 0,4 1 0,-7 0 6,6-2-5,-3 1-2,4-2 2,1 1 0,2-1 3,-1 1-4,1-1 1,2 0-1,0-1 1,1 1 0,2-1-8,6-1-12,-10-1-12,10 1-14,-10-2-23,10 2-20,-7-1-32,7 1-24,-5-4-19,5 0-27,0 4-48,4-14-125,0 5-392,6-6 174</inkml:trace>
  <inkml:trace contextRef="#ctx0" brushRef="#br0" timeOffset="97258.0261">7205 7872 94,'0'0'183,"0"0"-18,0 0-16,-4 3 0,4-3-9,-2 4 1,2 3-11,0-1-8,2 1 9,-1 2-1,2 1-7,-3 3-1,1 3-7,2 1-5,-2 2-6,-2 6-6,1 2-8,-3-4-2,2 2-11,-3-6-2,0 8-4,-2-3 1,3-5-12,0-1-6,0-1-6,-1-1-7,2-1-4,0-5 0,1 0-4,-3-4-5,4 2-1,0-4-12,-2 2-17,-1 1-4,3-3-14,-1 2-11,1 1-16,-1-2-20,-1 2-21,2-2-21,-2 0-7,2-1-28,0 3-21,2-2-19,-2-2-163,0-1-376,0 3 167</inkml:trace>
  <inkml:trace contextRef="#ctx0" brushRef="#br0" timeOffset="97663.0024">7359 8344 108,'6'3'168,"-5"-1"-19,2 5-11,-1-5-9,0 4-9,0 1-7,-2 0-4,1 0-6,2 1-10,-6-1-1,3-2-5,0 1-2,0 0 0,-2-3 2,2 1-3,-3 1 1,3-5-5,-2 4-1,-1-2 3,3-2-7,-7 1-5,7-1-7,0 0-5,-13-6-9,10 3-2,-1 0-2,0-3-7,2 1-11,-2-1 8,3 1-7,-2-1-8,4 0 0,-2-1-2,0 2-1,1-2-3,0 1-2,2-1 4,1 2-6,0-1-1,-1 1-4,2 0 2,0 3-1,-2-1-2,2 0 0,-4 3-1,5-1 0,-5 1-1,0 0 1,6 7 0,-6-1-4,-1 2 4,0 4 1,-3 0-4,2 1-1,-5 1 5,2 4-2,-1-1-2,-2-3-11,-2 2-1,4 1-14,-1 0-12,-2 0-13,0-2-13,3 0-10,1-4-10,-3 0-26,7-3-14,-4 1-20,1-3-27,0 0-145,-1-2-340,4-2 151</inkml:trace>
  <inkml:trace contextRef="#ctx0" brushRef="#br0" timeOffset="98339.9397">7619 8000 150,'0'0'182,"0"0"-16,0 0-14,0 0-12,-2 20 1,2-12-8,-2 4-8,2 1-8,2 3-5,-2 1-4,2 1-4,-6 2-8,4 5-9,0 1-5,-1 0-8,2 1-8,3-1-4,-4-6-5,0-2-10,0-2-4,3 3-3,-1-9-2,-4 0-3,2-3 9,2 0 15,-2-3-1,0 1 8,0-5-9,0 3-6,0-3-5,0 0-4,0 0-6,-5-15-4,5 6-11,-2 2-2,0-3-7,1-2-9,1 0-6,0-4-2,0 3-6,0-3-5,-4 0 3,0 3-2,2-2-5,-2 3 4,1-4 2,1 3-1,-4 0 2,6 4 3,-2-6 0,1 4 4,-2-1-3,2 1 6,-1 0-4,2 0 3,0 4 0,-2-4-2,1 2 1,1 3 1,0 0 1,-3 1 3,2 0 4,1 5-1,0-7-2,0 7 3,-3-1-4,3 1 0,0 0 2,-13 8-4,5 1 3,-4 2-2,-2 2 1,1 1-2,-8 5 5,7 1-2,-7-2 4,4 0 1,1 2 8,2-3 1,1-1 5,-1 1-1,1-2-5,2 2 4,1-3-2,1 1-2,1-5 0,4 1 6,0 1-12,2-6 1,-1 1-6,3-1 4,0-1 0,3-2-2,1 2-1,1-2 4,4-4 0,0-4 0,9 1 2,1-1-1,-1-5-1,8 0-1,1 1 5,3-1-4,-10 1-2,6 1-7,-6 2-1,0 0-10,-1-3-4,2 5-9,-2 0-7,-2-1-14,-3 0-4,-4 3-11,3 0-4,-3-1-14,-3 1-13,-1 1-16,2 1-21,-2 0-23,0-2-10,-6 2-34,11 3-101,-8-1-321,-3-2 142</inkml:trace>
  <inkml:trace contextRef="#ctx0" brushRef="#br0" timeOffset="98752.7209">7948 8395 42,'0'5'161,"0"0"-15,-3 1-15,3-2-15,-1 3-6,-2-2 7,2 1-6,0 0 3,-2-2 1,2 1-9,-2-2-4,1 2-3,0-2-7,-5-2-4,4 2-6,-2-1 2,5-2 0,-6 0-1,6 0-5,-8 3-8,8-3-4,-10-3-8,10 3-8,-8-4-4,4 2-4,4-1-5,-1-2-3,1 1-7,0 4-3,0-8 0,0 4-1,1 0-7,-1-1 2,4 3-5,-4-3 0,5 1-3,-5 4-3,4-5 4,1 3-4,-5 2 1,0 0-5,0 0 1,8 5 4,-8 0-3,1 1-1,-1-1-2,-1-1 4,-2 5-4,2 2 1,-2 1 0,2 0 5,-4-3-4,0 4-1,1-1-2,-4-2-9,3 6-15,-1-5-12,0-1-9,0-1-20,3-1-11,-3-2-19,5-1-13,-3-1-13,4-2-10,0-2-41,0 0-138,0 0-334,-10-8 148</inkml:trace>
  <inkml:trace contextRef="#ctx0" brushRef="#br0" timeOffset="99179.0667">7976 8086 185,'0'0'184,"0"0"-19,0 0-18,-9 6-12,9-6-13,0 0-11,0 0-12,0 0-5,13 4-9,-6-4-9,-7 0-2,15-3-3,-4 0-9,-2-1 5,1 0-4,1 0-4,0-1-1,0-1-12,-5 3 7,7 0-3,-5 0-2,1 2-3,0 0-1,-3 1 0,-1 0-7,3 1-2,-5 0 5,4 2 1,0 1 2,-2 1-1,-1-1-1,-1 0-5,0 2 19,1 0-5,-1 4 6,0 1 1,0-2-1,-3 3 2,2 5-2,-1-1-1,1 4-4,-1 8-1,-1-4-4,-1-7-3,1 10-2,-2 0-5,1 0-1,1 1-2,-1-8-6,0-2-5,1 0-1,1-1 2,-2 0-4,1-5 1,-2-2-5,4 0-1,-2-4 5,-3 0-10,3-2 2,0 3-10,0-4-3,0 1-9,0-4-15,-1 6-15,-1-3-18,2-3-18,-2 4-20,2-4-40,0 0-28,0 0-27,0 0-37,0 0-179,-11-10-441,8 7 195</inkml:trace>
  <inkml:trace contextRef="#ctx0" brushRef="#br0" timeOffset="99454.9019">8034 8337 13,'-2'3'268,"2"-3"-20,0 0-23,0 0-23,0 0-15,0 0-9,0 0-6,0 0-2,16 0-10,-3-5-20,-3-1-3,7-1-10,0-2-11,-2-1-15,3 0-10,-4-1-5,-2 4-12,0 0-8,-1 0-4,-2 3-6,-2-2-5,1 3-7,-3 0-4,-1 0-10,1 1-8,-2 0-17,1-1-13,-4 3-14,4-2-17,-4 2-20,0 0-12,0 0-26,5-1-17,-5 1-20,0 0-23,0 0-34,6 6-173,-6-6-393,0 4 174</inkml:trace>
  <inkml:trace contextRef="#ctx0" brushRef="#br0" timeOffset="104183.9819">10190 7821 57,'0'0'142,"0"0"-17,0 0-4,0 0-12,0 0-10,0 0 1,0 0-7,0 0 0,0 0-10,0 0-4,0 0 3,0 0 2,0 0-3,0 0-1,0 0 8,0 0-8,0 0-3,0 0 7,0 0-6,0 0 1,0 0-1,0 0-4,0 0-2,0 0-7,0 0 1,0 0 2,0 0-2,0 0-3,0 0-5,0 0-3,0 0 1,0 0-2,0 0-1,0 0 0,0 0-5,0 0-6,0 0-3,0 0-4,0 0-6,-8-11 1,8 11-4,-5-7 1,4 4-1,0-1-4,-1-2-1,-2 1-1,1 1 0,-1-2-2,0 0 4,2 2 7,-1 0 2,-1-3-2,-1 2-2,-1-3-5,-2 0-1,4 2 0,-2-3-2,-2 2 0,2 2-1,-2-5-6,3 5 3,0 0-1,-3-1 2,2 0-2,-2-1 1,2 1 2,-1-2-4,1 2-1,1-2 0,-3 1 1,0 0-4,2-3 1,1 1-1,-1 2-2,1-1 2,-2-1-6,0 0 1,1 1 5,1 0-1,-1 0 0,-2-1 5,-1 0 3,4 2 1,-1 1-6,-1-2 2,0 1-1,-2 1 1,2-2-4,1 0 0,-2 0 5,1-1-9,-2 0 0,1 3 0,0-3-1,2 1 3,-3-4-5,0 4-1,3-1-1,-2 0-5,0 1-2,-1-1 3,-1 3 1,3-3-1,-2 3 9,0 1-6,-2-4 0,1 3-4,0-1 9,0 1 1,0-1 0,1-1-4,0 0 9,-4 2-7,4-3 0,-3 1-1,0-2 0,0 3-1,2-3-2,-2 4-1,1-2 8,-1 1-4,3-2 1,-2-1 1,2 4 3,-1-3-4,2 2 0,-4-2-3,1 2 0,1 1 8,0-1 2,-1 0-5,1 1 0,1-2-4,-1-1 1,0 1-7,3 0 10,-2 1-11,-3-6 7,4 3 4,-1-2-5,0-2 3,-1 7 1,4-3-7,-1 3 7,3-3-1,-2 2-13,2-1 12,-5-1-2,4 2 0,-3-1 3,0 2-2,1-2-2,-1 2-4,1-1 7,-2-1-2,1 2 1,2-3 9,-3 3-9,0-4-2,2 2-1,0-1 6,-1 3-9,-1-4-1,2 2 3,-4-3 2,1 3 2,5 1-2,-4-1 0,0 1 2,0 0-3,0 2 3,4-2-2,-3 1-1,3 1 0,0 0-4,0 0 3,-4-2 2,5 0 8,-5-1-13,4 3 6,-2-3-2,1 2 2,-2-1 1,2 0-2,0-2-1,-3 0 1,3 2-2,-2-1 4,0-1-6,3 3 0,-3-5 4,0 2-1,0 1 3,-1-1-1,-2-2 0,3 2 4,0 3-7,-1-8-2,-1 5 5,0-5 0,-2 3 0,-1-1 1,5 3-1,-4 2-1,2-6 1,2 0 0,-1 4-3,-1 1-4,0-6 3,-1 4 8,3 2-6,-1-1 1,1 2-1,-1-3 0,0 2 1,0 0-5,-1 0 2,1 0 2,0-1 1,3 4 0,-6-5-1,3 5 1,0-5 2,0 2-5,3-1 11,-3 3-12,1-5 2,-1 5 3,3-3 4,0 0-5,-1 0-4,-2 1 13,1-1-8,2 3-3,0-4-4,-1 3 12,-1 1-5,2 1 2,1-3-3,-1 0-10,-1-1 4,-2 0 6,3 2-1,0-3 1,1 2-1,-3 0-4,2-3 8,0 3-1,0-3-7,2 2 0,-1 0 6,0-1-4,0 0 2,0 4 0,-2-3-3,5 1 4,-7-1 0,3 2-1,0 0 1,0 0-3,2 2 2,-1-3 0,-2 1 4,3 2-4,1 0 4,-1 0-6,0 0 3,0 0 1,2 1-7,-4-2 6,1-1 2,2 2-6,-1-1 4,-1 1-5,1-4 2,1 5 3,1-1 1,-2 0-1,3 0-2,0-2-1,-2 1 2,2 0 2,0 4-2,-2-4 4,0 2-4,1 2-1,-1-2 1,2-4 1,0 6 2,-1 0 0,0-2-2,1 1 3,-1-1-1,-1 1-4,1-1 2,-1 0 0,2 2-2,-1-1 2,1-1 0,-1-1 0,0 1 2,-1 1-5,1 0 6,-1 2-2,2-4 9,-2 4-14,2-3 1,-4 1 1,5 1-2,-1-1 10,1 4-7,0-6 4,-3 2-1,3 4 4,-4-6-11,3 2 17,1 4-12,-1-7-1,-3 6-4,4-3 10,-3-1-5,1 2-3,-1-2 9,1 2-11,-1 1 3,-2-4-2,1 2 5,0 2 0,4 2 1,-2-5-2,-1 2 4,3 3-3,0 0 2,-1-6 7,1 6-12,-3-2-2,3 2 5,0 0-2,0 0 1,0 0 0,0 0-1,-5-5 2,5 5 1,0 0 1,0-3-2,0 3 0,-6-2-3,6 2 14,-5-5-14,5 2 3,0 3-3,-9-4 4,9 4-5,-2-3 1,1 1 2,1 2 2,-4-5-3,4 5 2,-5-3 7,5 3-8,-6-4 5,6 4-4,-4-3-3,2 1 2,2 2-3,-4-7 2,1 4 2,-1 1-3,2-1 1,2 3-1,-4-7 1,1 2 0,0 4-2,3 1 3,-4-5 2,1 2-2,3 3-1,-2-3 4,2 3-7,-6-5 3,4 3 3,2 2-1,-3-5-2,3 5 2,-4-4-3,4 4 1,0 0 4,-1-1-3,1 1-1,-3-5 5,3 5-8,-3-5 3,3 5 3,-5-5-2,3 3 1,2 2-4,-6-4 5,6-1 0,0 5-3,-4-3 1,3-2-4,-3 3 5,4 2 2,-4-5 1,4 5-8,-3-4 7,-1 1 2,4 3-7,0 0 5,-2-5-4,2 5-2,-1-2 3,1 2 0,0 0-1,-2-4 3,2 4 2,0 0-1,-2-4-6,2 4 2,0 0-1,0 0 4,-4-3 1,4 3 6,0 0-7,0 0-5,0 0 3,-2-4 2,2 4-2,0 0 2,0 0-7,0 0 1,0 0 3,0 0-6,0 0 3,0 0 0,0 0 2,0 0 1,0 0 0,-5 14-2,3-12 8,2 3-8,-1 1 4,1-1-1,0-1 2,0 4-3,-1 3 1,1-1-3,0 1 6,-4 0-3,3 1 9,0 5-9,-3-1 0,1 0 1,-2 1 8,4-1-10,-2-5-1,-1 0 8,2 7-7,-1-5 4,-2-3-4,5 1 1,0-5 10,-2 2-11,2-1-1,0-1 1,-3-2 1,6 1 0,-6-1-2,3-4 1,0 4 4,0-4-3,0 4 2,0-4-1,0 0-6,0 0 7,0 0-1,0 0 1,0 0-5,0 0 4,0 0 1,3-13-1,-1 6-1,-2 2-1,0-5-1,0-1 5,0 1-7,0-2 3,4 0-2,-3-5-3,-1 7 1,3-2-1,-3 2 4,0 1-2,0-2-1,0 0 1,0 1 1,2 3-2,0-1 7,-1 1-7,0 1 1,2-4 5,-3 0-9,1 1 4,-1 1 1,4-2-3,-3 3 1,0-2 2,1 1-2,-1-1-1,2-1 5,-3 2-2,1 3-2,0-2-1,1 2 4,0 0 2,-2 1-1,1 0 2,0 1-3,-1 3-2,2-6 5,-2 6 2,1-4 1,-1 4-6,0-4 2,0 4-9,0 0 0,1-5-4,-1 5 0,0 0 4,0 0 5,0 0-4,0 0-3,0 0 3,0 0 2,12 9 1,-10-7 1,0 5-3,4-3 4,-2 1-2,1-1 2,0 1 2,0 2 0,2-1 0,-1 0 2,0-1 2,-1-1-4,1-1 1,-1 2 0,2 1-1,-3-3 1,1 2 0,-1-3 1,-1 1-2,1 0 0,-2-1 2,2 0 0,0 1-1,-4-3 3,6 2-6,-5 0 4,-1-2-3,4 4 4,-4-4 0,3 4 1,-3-4 0,0 2-2,0-2 5,0 0-8,6 3 3,-6-3 3,3 2-4,-3-2-1,0 0 2,-3 6-1,3-6 3,-4 4 1,2 1-2,-1-1-1,-2 1 0,-5 2-3,0-2 1,-2 3 3,5-1 0,-4-1 2,2 2-1,-3 0-1,0-3-5,3 3-1,0-2-12,2 1-17,0 0-19,-1 0-29,1 3-20,3-5-25,1 1-14,1 1-47,1-2-31,1 1-173,0 1-422,2-2 186</inkml:trace>
  <inkml:trace contextRef="#ctx0" brushRef="#br0" timeOffset="106112.9567">8174 6934 85,'-6'-2'114,"6"2"-7,-3-5 0,3 5-18,-1-6 0,-2 5-11,3 1-7,0-9-6,0 5-11,0-1-3,3 1-3,-1-4-6,2 5-6,-2-2 4,2-4-5,0 3-5,1-1-7,-2 1 9,1 2-6,3 0-7,1-4-2,-3 4 3,3-2-3,-2 2 0,4 0-8,-1 1 1,-2 1 3,0-1-2,0 3-2,-1 0 3,-6 0-1,13 1-1,-7 1 3,-2 0-1,1 2 2,-4 3 4,3-1 0,0 3-1,-4 2 2,0 0-2,0-1-3,-1 3 1,-2 1 2,-2 3-3,4 0-1,-3-3 2,-2 3-5,-1 0 0,2 1-2,-3-2 3,1 0-1,-3 2 0,6-8-2,-4 5-2,1-4 0,0 1 2,2-4-1,1 1 3,-1-1 1,1-1 6,2-3-4,-1 1 8,0-1-1,2 0 4,-2-3-5,1 3 0,2-4 2,0 0-2,-2 7-2,2-7 1,0 0-3,0 0 1,0 0-2,0 0 2,0 0 1,15-9-3,-10 6 1,1-1 10,1 0-7,-1 0-5,1 1 0,-1 1 0,0-1-7,3 1 2,0-2 1,0 1 4,3 0-6,-6 1 0,-1 2-5,4-2-7,-4 1-4,4 1-9,-1-1-3,-8 1-4,10 0-6,-6 1-2,2 0-12,-6-1 4,12 0-5,-6 0-16,-2 0 8,4 2-15,-8-2-6,0 0-11,10-2-7,-10 2-12,6 2-30,-6-2-69,0 0-221,5 2 97</inkml:trace>
  <inkml:trace contextRef="#ctx0" brushRef="#br0" timeOffset="106800.5853">8560 7113 10,'0'0'135,"-4"-2"-6,4 2-8,0 0-4,-4-4-21,4 4-11,0 0 0,0-4-15,0 4-6,0 0 1,1-5-16,-1 5 7,3-4-4,-3 4-15,4-4 2,-2 2-5,-2 2-10,5-4 3,-5 4 6,0 0-7,7-2-3,-7 2 4,0 0 2,0 0 1,6 6-5,-2-4 1,-3 2 1,-2 1 4,0-1-3,-2 5-1,2-4-2,-4 5-1,2-1 0,2 1-4,-3-1-7,-2-1 1,3 3 4,-3-1-7,-1 1-13,1 0-6,-3 1-11,3-3-13,-1 0-3,2 0-15,-3-1-9,2-1-15,2-2 1,-1 0-14,5-2-11,-4-1-109,4-2-223,-4 4 98</inkml:trace>
  <inkml:trace contextRef="#ctx0" brushRef="#br0" timeOffset="110093.9314">8629 6793 67,'-8'2'173,"8"-2"-14,0 0-17,-4 1-13,4-1-13,0 0-13,0 0-12,0 0-8,0 0-5,0 0-3,0 0-8,0 0-5,17-5-2,-17 5-7,10-1-2,-4 0-6,2-2-6,-2 3-2,1 0 0,-1-3-8,4 1-3,-3-1-4,3 2-2,-5-2 0,5 0-5,-6 3 1,5-1-1,-5 0-3,1-1-2,1 1 3,-6 1-3,8-2 2,-3 0-4,-5 2-4,0 0 1,7-1-2,-7 1-6,0 0 2,0 0-4,0 0 3,0 0-1,0 0-1,0 0 1,0 0 5,0 0-7,0 0-1,0 0 5,0 0-3,0 0-1,-16 8 2,10-7 0,6-1 0,-9 1-3,3 2 1,-1 0 5,2-2-6,-4 3 0,0 0 0,0 0 4,-1 1 3,2-1-3,1 0 3,-1 3 4,0 0-1,5-2-1,-4 2-1,1 2 2,2-3-5,0-1 1,1 0 3,-2 0 6,4 1-3,-2-3-2,1 2 8,1 0 4,-1 1-3,2-3 4,0-3-5,0 3 3,0-3 3,2 5 2,0-2-2,-2-3 2,5 4 0,1-4-6,-6 0 3,10 0-1,-4 0-2,1 0-2,1 0 0,0 0-5,2 0 3,2-1-4,-1-1 2,0 2 1,1 0-2,-4 0-2,1 2-4,0-2 7,1 1-7,-5 0 4,3 0-3,-3 1 1,0-1-3,0 3 3,-3-1 2,0 0-5,2 1 3,-4 3-4,1-2 6,-1 1-3,-1 0 3,1-1-1,-4 2 4,0 1-1,2-1 3,-2 0-2,-5 3 4,1 0 0,-1-4 2,-1 4-5,1-3 5,1-1-3,-1 1 2,-2-2 1,3 0 0,-1 0-1,-1-3-2,1 2-2,1-3-1,2 3-4,0-1-1,1-2-6,1 0-10,4-1-13,-8 3-4,8-3-14,0 0-10,-7 1-13,7-1 0,0 0-23,0 0-24,0 0-27,0 0-34,0 0-92,14-9-289,-9 7 128</inkml:trace>
  <inkml:trace contextRef="#ctx0" brushRef="#br0" timeOffset="110553.8818">8943 7172 17,'0'0'147,"0"5"-16,0-5-8,0 8-4,1-4-17,-1-4-9,0 4-3,0 2-9,0-6-13,0 3 14,0-3-4,0 5 4,0-5-4,0 0 1,0 4-6,0-4 1,0 0-6,0 0-1,0 0-7,0 0 1,0 0 0,0 0-10,0 0-5,0 0-3,0 0-6,0 0-4,5-10-6,-5 4 2,3 1-5,-3 3 1,0 2-8,0-6-1,0 2 3,3 1-4,-3 3-2,0 0-2,3-5-2,-3 5-7,0 0 5,1-4-4,-1 4 4,0 0 0,0 0-4,4-1 3,-4 1-7,0 0 3,0 0 1,0 0 3,4 7 5,-4-7 0,0 7 4,0-1 8,-1-1 5,-3 7-3,0-3-5,-2 2 0,2 3 5,-1-4-6,-3 6-2,-2-3 3,0 3-6,2-3 0,2-2-5,-2-1 2,-1 0-9,0 0-4,4 1-20,-2 0-10,-1-6-10,4 5-13,0-3-15,-1-2-26,0 1-16,0-3-8,4 1-14,-1-3-24,2-1-132,-5 4-313,5-4 139</inkml:trace>
  <inkml:trace contextRef="#ctx0" brushRef="#br0" timeOffset="111147.9837">9156 7078 42,'4'-6'138,"-2"3"-6,0-1-8,3-4-10,-1 3-11,-3 0-11,0-3-4,2 3-1,1-4-13,-3 2 3,2-2-3,-3-1-3,0-1-9,2 1-4,-2-1-2,-2 2-3,2 0 1,0-2-7,-4 1 0,0 2 2,1 2 5,1-1-7,-2 2-8,-1 1-1,1-2 0,-4 4-7,2 2 6,0 0-11,6 0-2,-16 2-4,7 3 0,4-3-4,-6 1-1,1 2-1,1 5 1,0-3-2,1-2-5,1 2 1,2 1-6,-1 1 6,4-4-2,-1 2 2,2-1-1,1 0-6,1-1-4,-1-1 2,3 2 2,2-2 2,0 0-1,4 2 5,0-1-5,2 0 0,-1 0 0,3 1-1,5 1 4,-8-2-6,8-1 7,0 4-5,-1-2 2,3 2 0,-3-1 0,-3 0 0,0 0 3,-4 1 3,-1 1 2,-3 0-3,0 2 4,-2 0-3,-2 4 0,-4 2-3,1-1 1,-4 3 3,1-3-2,-5-2 4,2 0-4,-5-1 1,-1-4 3,2 2 7,5-4-2,-2-4 9,-6 1-3,9-2 4,-3-2-3,-1-3-2,-1-1-2,1-1-2,0-4-3,3 1-3,2-4-1,0-1 2,2 0-3,-2-7-2,4 2-1,0-1-4,4-1-1,-2 2-1,2 1-18,2 1-17,1 1-42,-5 2-8,2-1-34,5 0-29,0-1-59,-8 5-124,3 1-357,4-1 157</inkml:trace>
  <inkml:trace contextRef="#ctx0" brushRef="#br0" timeOffset="112552.8009">8202 5494 35,'0'0'101,"0"0"-8,0 0-2,0 0 0,0 0-13,0 0 4,0 0-4,0 0-3,0 0 0,0 0-5,0 0-5,0 0 0,0 0-1,0 0 0,0 0-15,0 0 9,0 0 0,0 0-9,0 0-1,0 0-2,0 0-2,0 0 0,0 0 4,0 0 2,1 4-2,-1-4 0,5 1-7,-5-1-1,4 3 0,-4-3-4,8 4-4,-4-3 2,2 2-2,3-3-6,-3 1 4,5-1-6,2 0-3,-1-1 0,2 1-3,0-2 0,4 1-1,-5 1-4,5-3 3,-5 3-2,-1-2-5,1 2 2,-1 0-1,-2 0-3,-3 1-1,1-2 2,1 2-7,-1-1 2,-8 0 0,9-1-4,-9 1 6,0 0-3,7 1-1,-7-1 8,7 0 3,-7 0-1,0 0 3,0 0 6,6 3-2,-6-3 6,0 0-3,0 0 5,3 2-3,-3-2 2,0 0-3,-9 8 1,1-3-3,3-1 0,-3 6 2,-6 0 1,3-2-4,-2 4 2,-2-1-6,-7 6 0,0-1-1,3 2-1,-3 1 1,3-4-4,1-2-15,-3 5-16,6-6-16,-1 1-17,0-1-18,-1 1-30,5-1-24,2-3-21,1 0-41,0-4-139,3-3-353,-1 0 157</inkml:trace>
  <inkml:trace contextRef="#ctx0" brushRef="#br0" timeOffset="123310.8227">11119 8657 42,'0'0'167,"-5"-4"-4,5 4-1,-4-2-3,4 2-2,0 0-8,0 0-4,-5-4-10,5 4-7,0 0-10,0 0-9,-2-2-12,2 2-4,0 0-3,0 0-7,0 0-8,0 0-5,-4-3-11,4 3-5,0 0-8,0 0-6,0 0-1,0 0-5,0 0-4,0 0-1,0 0-2,0 0-3,15 2-1,-6 1 3,1-3 8,0 2-6,-1 2 0,3 1-2,-2 1 1,4-5 6,-1 3 4,0 1-6,-3 0-10,3 1 2,-2-1 3,3 2-6,0 0-3,-2 1-4,2 2 4,-2 0-2,3 1-1,-5-1 2,1 2-1,2 1 3,0 0 1,2 2-1,-2 0-2,4 7-4,-5-8 3,1 3-1,-4-2-1,0 2 1,1 2-3,-1-4-2,0 1-1,0 1 1,-1 0-2,-1 0 3,1-3-5,1 1 1,-3-2 1,2 3 1,-1 0-3,-1-3 3,-2 4 0,2 0-4,-2-1 2,-3 2-1,4 0 0,-2 0-1,-2-1 2,-1 3 0,3-2-3,-3 2-2,1-3 0,-2 3 1,2-4-4,-2 2 5,1 1-3,-3-2 10,2-3-7,-2-1-1,2 0-2,0 0 3,-2-1-2,3-3 1,-4 4 0,3-4 2,-4 3 2,4-2-4,-3 0 5,1 0-2,0 3 1,1-4-2,-3 0 0,0 3 0,-2-3 0,0 3-4,3-1 3,-4 0-3,2 0 1,0-4 3,-3 4-2,2-3 4,1 1-8,-4-1 5,2 1-1,-1-1 0,3-2 0,-2 0-2,2-3 0,-2 1 3,4 1-1,-2 0-2,-7 0 2,4 0-2,-1-1 10,-3 2-9,3-2 0,-8 3-2,1-2-1,-1-1 1,8 2 3,-10-1 0,2 1-2,0 0 0,-1-2-2,2-3 2,-2 5-1,5-2 3,-4-3-3,0 0 6,4-1-4,-1 0 3,2-2-3,-6-2-1,6 0-1,0 2 2,-6-3 0,3-1 13,0 2-16,1 0 0,1-5 1,-4 2 9,4 1-7,1 1-4,-5-2 4,4 2 10,0-3-17,1 3 4,1-2-1,0 3 3,-1-1-1,2 0 0,-1 0 2,2 0-2,1 0 0,-1-1-2,0 0 3,2 1-3,-1-4 1,-1 6 1,1-5 1,1 1 2,-2 0-3,0 0 0,-2-1 0,2-1-3,2 1 4,-1-1 5,-1 0-9,3 1 6,-2-1-5,1 1 1,-2 0 4,1-1-4,2 1 4,1 0-6,-2 0 3,-1-1 3,3-1-5,-2 2 2,1-2 0,2 2 2,-1-2 3,-2 2-1,4-1 0,-4-2-7,-2-2 2,2 4 2,3-2 3,-1 1-4,3-2 5,-2 2 2,1-6-1,-1 1-1,1 4 0,0 1-4,3-2 5,-4 2-2,1-6-4,-1 5 3,5-2-4,0 4 7,-4-3-7,2 1 4,0 1-3,0 0 14,0 1-13,1 0-1,-1-2 9,-3 1-10,3 1 2,1 1-3,1-4 0,0 3 3,-2-1-2,0 3-2,-1-3 1,3-1 3,3 2-1,-3-2 1,0 3 1,0-2 1,0 1-6,0-1 2,4 1 1,-3-1-2,1 0 2,1 2 1,1-2-2,-3-1-1,1 4 1,2-5 1,-1 4 3,0-1-3,1 2-4,-3 0 3,-1 1-2,4-1 3,-4 2 2,5-2-2,-4 0-1,1 0 1,0 2 8,2-1-8,-3 0-2,3 1-2,-4-2 5,4 2-3,0-1-3,-3 0-2,2 2 4,-3 0 1,2-1-2,2 0 3,-3 1 0,2 1 1,-2-1-4,3-1 4,-3 0-2,-1 3 1,0 2 0,4-8 1,-1 6-1,-3 2 5,0-3-4,0 3-2,1-4 0,-1 4 2,0 0-2,4-1 1,-4 1-7,0 0 5,1-4-2,-1 4-4,0 0 3,0 0 1,0 0-1,0 0 6,3-3-6,-3 3-8,7-4 6,-5 2-2,0-1-1,-2 3 4,5-2 0,-5 2-1,4-3 3,-4 3-2,5-3 6,-5 3-4,3-4-3,2 2 6,-3-1-2,-2 3 3,4-3 1,1 1-1,-2 0-3,-1-3 3,1 3-1,1-1 1,-4 3-2,4-2 1,-1 1 2,-3 1 0,4-5-1,-4 5 1,2-5 0,0 3 0,-2 2 1,3-3 0,-3 3 0,2-5 2,0 3-3,-2 2-1,0 0 3,3-7 1,-3 4-2,0 3-2,6-7 1,-5 4 1,1 2 1,2-4-4,-1-1 5,-2 4-1,0-2 0,-1 4-3,4-5 0,-3 2 2,3-1-2,-3 0 3,2 1 0,0-2-1,-3 5 2,2-3-1,-2 3 7,4-2-7,-4 2 1,1-4-8,-1 4 13,3-4-8,-3 4-2,0 0 3,0 0-2,2-2 2,-2 2 3,0 0-5,0 0 3,0 0-1,0 0 0,0-5-1,0 5 3,0 0-3,0 0-1,0 0 2,0 0-2,0 0 0,0 0 0,-12 8 3,8-5-5,-1-2 3,-2 4-1,3-3-3,-1 0 10,0 2-6,1-2-1,-1 0 0,0 1-1,0 3 2,-3 0-7,1-4-11,-5 6 8,3-1-5,-1 2 4,1-3 0,0 2 0,-1 0 3,0-1-4,-2 1-1,3-3 4,0 4-1,0-2 0,0 1-1,3-3 2,0 0-1,0-1 3,3 1 2,-2-3 2,2 2-2,-1-3 0,4-1 1,-4 5 3,4-5-3,-4 2 2,4-2 0,0 0-2,-3 4 2,3-4 0,0 0-1,0 0 1,0 0 4,0 0-5,-6 2 3,6-2 0,0 0 0,0 0-1,0 0 3,0 0-4,0 0 1,0 0 1,0 0-1,21-8 0,-15 6 1,1-3-5,3 0 10,-1-2-5,2 2-2,1-1 3,-4-2-2,6 2 1,1-1-1,-3 0 3,-3 0-4,1 0-1,0 4 2,-2-2 1,1 0-2,-3 1 3,1-1-3,-1 2 2,-1-1 0,1 1-3,-3 1 1,3-1 3,-2 0-4,-4 3 3,8-5-1,-6 3 0,3 0 2,-5 2-2,5-2-1,-2-1 1,-3 3 3,6-2-1,-6 2 0,4-3-3,-4 3 2,0 0-2,0 0 3,8 3 0,-3-1 0,-5-2-3,5 3-2,0-1 9,-1-2-5,-4 0 0,5 8-2,-1-4 1,0 0 2,-3-1-2,3 3 1,-3-2 4,3 1-3,0-1 0,-3-1 3,0 2-3,2 0 2,-2-1-1,3 0-2,-1 0-1,-2-1 1,-1 3 2,5-3-1,-5 2 0,3-3 3,-2 2-3,0 0 0,2-2 0,-2 1 0,-1-3 0,4 5 1,-4-1 0,1-1 0,-1-3-2,1 5 1,-1-1-1,0-4 2,-1 5-3,0-2 4,-3 2 0,3-2 1,-4-2 0,1 2 3,0-1-1,-4 2 5,2-1 2,-2 0 1,-1-3-1,0 2 4,-1-2 8,0 0-3,0 0 2,-2 0-4,-1-2-2,-3 2-1,4 0-4,-7 0 2,1 0-4,5 0 3,-2 0 1,4-3-8,-5 0 5,6 2-3,-4 0 4,2-1-5,1 1-1,2 0-1,5 1 0,-4 0-2,3-3-4,5 3-14,-6 0-18,6 0-14,-7-2-27,7 2-18,0 0-24,0 0-22,0 0-21,0 0-34,0 0-186,0 0-410,15 9 181</inkml:trace>
  <inkml:trace contextRef="#ctx0" brushRef="#br0" timeOffset="124219.8003">11146 10104 48,'-3'-15'139,"1"-2"3,-2 1-15,4-1 1,-4 0-3,4 0-6,-1 4-4,-3-3 2,4 5-4,-4-3-6,3 2-4,-6 0-4,4 2 5,-1 0-7,-4 1-15,3 1-3,-3 1-3,0 2-1,1 0-1,-1 0-6,3 3-9,-4 0-5,-2 2-3,3 2-10,-3 3-3,-1 0 1,-3 4-3,1 1-2,2 5-4,0-3-2,-1 7-2,1 3-4,3-4 1,4 0-3,-3 5-1,2-5-2,6 2-1,-5-4-1,5 2 0,2-2-2,1-4 1,1 1-2,1 1 0,4 1-3,1-3 4,2 1-5,-6-5 2,7 1 0,-3-5-2,0 1 3,8-3 0,0 0-5,0-2 0,4-3 2,-4-2-5,3 0 1,6-6-1,-4-2-1,3-5 1,-5 3 0,-3 1-4,-2 1 4,2-5-1,-6 3 0,2 0 1,-5-2-1,-1 0 2,-2 1-3,-2 1 0,-4-4 1,0 1-3,-5 2 3,-2 1 0,-1 0-2,-3-1 0,-1 3 1,-2 4 1,-4-3 1,1 4-3,-2 1-2,0 3 2,-2 1 0,-3 0 0,6 2-3,0 2-4,-1 0-16,4 2-16,2 1-12,-2-2-14,1 3-23,5 1-28,0 0-20,0 2-24,5 0-27,0 2-153,3 1-369,1-2 163</inkml:trace>
  <inkml:trace contextRef="#ctx0" brushRef="#br0" timeOffset="124699.4012">11634 10222 33,'-4'4'202,"2"-2"-18,-6 2-9,4-1-12,-2-2-17,-2 2 3,1-2-10,7-1-9,-12-3-5,4 2-8,-2-2-13,5 2-6,-4-3-9,0 2-12,0-2-7,0 1-6,3-1-3,-1 1-6,1 1-5,4-1-6,0-1-1,-2 1-6,4 3-3,-2-7-5,2 7-2,4-8-4,0 4-1,2 1-3,-2 1-5,2 0 2,3 0-4,1 1 2,-1 2-5,-2 0-3,-1 2 3,4-3-2,-1 5-3,-4-1 6,3 4-3,-2-2-1,1 5 0,-6-2 7,-1 1-1,0 2 1,0 0 3,-8 6-6,3-1 0,-1 0 1,-3-1 1,-4 2-1,2 3-3,0-5 0,-7 3-14,8-2-7,-4-2-13,1-2-4,1-1-15,0 0-5,3-3-16,0-1-16,0 1-17,-1-2-19,6-3-13,-2 0-19,0-2-174,-1 1-349,3-3 156</inkml:trace>
  <inkml:trace contextRef="#ctx0" brushRef="#br0" timeOffset="125240.6073">11680 9865 121,'1'-4'166,"-1"4"-17,6-5-12,-3 1-12,3 1-15,1-2-9,2 1-4,0 2-14,1-1-8,-1 0-6,1 1-11,-1 0-6,2 2-2,-5 0 1,4 2-11,-2 0-5,-3-1-1,2 5-3,0-1 1,-3 2-7,0 2 0,-3 2 2,-6 3-5,5-1 3,-7 1-3,3 2-2,-2 0-6,1-4 8,0 3-9,-3-1 0,-2 0 7,2-4-6,3-2 5,0 1 4,1-4 5,-1-1 5,4 1 1,-2-1-2,2-1 5,1-3-3,-4 2 0,4-2 0,0 6 1,0-6-10,0 0 0,0 0 2,0 0-4,21-10-2,-15 9-4,7 0-3,-2-2 5,1 3-10,-1 0 8,1 0-10,1 0 4,-2 3-1,-1-1 1,2 1-5,-5-1 0,1 4 0,-4-2 0,-1 1 0,1 1-2,-4 2 8,-3 2-2,-1 2-1,0-2 8,-2 5-4,-7-1 2,3 1-1,-5-1-1,-7 2 0,9-3-2,-9 3 1,6-4-4,0-1-2,-2 0-6,1-1-12,1-3-5,4-1-19,0 1-15,2-2-22,2 0-20,-1-1-22,4-2-22,0 1-28,1 0-160,-1-1-350,1 0 155</inkml:trace>
  <inkml:trace contextRef="#ctx0" brushRef="#br0" timeOffset="125676.667">12126 10267 2,'0'0'209,"-5"3"-21,2-1-18,1 1-15,2-3-17,-6 4-10,3-2-9,3-2-14,-5 2-12,5-2-4,-4 2-9,4-2-3,0 0-6,0 0-8,0 0-8,-12-4-4,12 4-3,-5-2-7,5 2-6,-1-6-3,0 3-2,1 3-2,0 0-7,1-8-2,0 6-2,-1 2 3,4-4-1,-1 1-2,-3 3 0,3-4 0,0 1-3,1 1 3,-2-1-2,-2 3-2,7 0 0,-7 0 3,11 0 5,-7 3 1,1-2 1,-1 3 10,-1 3 6,-1-2 5,-1 2-3,-1 4-2,-2-1 1,-2 1-5,-2 5-7,-1-4 0,-4 0 2,2 3-7,-3-1-4,-2 2 0,-5 6-7,5-8-9,1 0-14,-3 1-24,0-1-17,1-4-18,0 0-21,-2-1-16,7-2-30,-3-2-26,4 1-34,-1-2-116,1-1-340,4-2 151</inkml:trace>
  <inkml:trace contextRef="#ctx0" brushRef="#br0" timeOffset="126370.6751">12407 9769 204,'-9'0'202,"4"3"-17,-1-1-13,-3 2-12,0 4-13,2-3-14,-3 3-10,1-1-11,2 2-2,-3 1-6,2 0-2,1-1-4,-3 6-8,5-5-9,-4 6-1,3 2-13,-1 0-3,1-2-7,0 3-3,2-3-5,0 1-4,-2 0-4,6-1-4,-2-2-1,2-1-7,0-1-2,4 1-3,-3-1-2,3-4-3,-1 1 2,3-1-5,3 2-2,-1-2 3,1-2-3,0-2 0,2 0-3,1-3 1,0-1-1,2 0 0,4-2-6,0-5 3,0 3 0,-8-4-2,4 3 3,-5-2-4,0 0 2,1-1-1,-3-1-1,-2 3 1,-2-1 5,-1 4 10,-2-4 2,0 0 1,-2 5-3,-5-5 0,-2 3-1,-5 3 1,0 1 3,-9 0-7,3 0-4,-1 5 1,-1 2-4,-3-1-4,5 2-8,-1-3-15,3 2-15,5 1-24,-2 2-23,6-5-26,1 2-19,4-1-17,3-1-30,1 0-35,-5 3-160,7-4-396,2 1 176</inkml:trace>
  <inkml:trace contextRef="#ctx0" brushRef="#br0" timeOffset="126854.7514">12670 10159 88,'0'0'199,"0"0"-10,0 0-11,0 0-10,-2-4-18,2 4-12,0 0-14,-3-4-10,3 4-12,-5-2-7,5 2-7,0 0-8,0-5-3,0 5-7,0 0-7,0 0-5,-4-2-4,4 2-3,0 0-5,0 0-8,0-7-3,0 7-2,4-4-5,0 2-2,0 0 1,-4 2-7,2-4-5,-2 4 3,4-2-5,-4 2-1,0 0 1,9 0 4,-9 0 2,10 6-1,-8-3 9,0 2 1,3-1-2,-3 1 2,0 2 2,1-1-1,-3 4 5,0-1-1,-3 1-2,3 2-5,-9 1 2,1 2-2,-1 0-4,-1 0-2,0 0 1,-3-1-13,3 0-12,0-2-20,-2 1-19,5-3-16,-3-1-21,3-4-28,-1 2-27,3-2-21,1-4-43,-1 2-147,0-3-375,5 0 167</inkml:trace>
  <inkml:trace contextRef="#ctx0" brushRef="#br0" timeOffset="127522.7444">13040 9726 32,'1'-8'171,"2"-1"-15,-1 1-17,-2 1-8,0-2-13,1 2-4,-2-3-7,1 3 5,0 2 1,-2-2-6,-1-1 0,2 3 2,-4-2-5,1 2-4,0 0-10,0 2-8,-2-2-12,-1 4-8,-4-2-3,-1 3-6,2 3-7,0-2-3,-3 4-6,0-2-6,4 0-1,-2 6-3,3-4-3,-1 2-2,-2 3-3,2 0 3,-2 2-2,1 1-1,4-2-2,-1 0 1,2-2 2,-1 3-4,2-4-3,4 1 2,-1-2 0,-3 0-3,8 0 2,-4-2-6,0 3 6,3-4-1,0 1 0,2-1-4,-1-1 3,1-1 0,3-1-4,-3-1 1,4 0-1,0-2-1,0-2 4,4 0-7,-4-1 1,0 1 1,1-6-1,-1 5-2,1-2-1,-2 0 0,1-2-2,-4 2 0,2 1 3,-1-2-5,1 1 5,-3 2-1,0 0-4,0 1 6,-2 1-6,-1 1 7,2-2-4,-3 4-3,4-4 7,-1 2-3,-3 2 4,0 0-1,2-5 1,-2 5-4,0 0 3,0-4-3,0 4 2,0 0 9,0 0 15,0 0 6,10 11 0,-6-3-1,0 0 9,4 1 1,-1 3-3,3 1 5,-2 1-5,1 0 1,0 2 4,0 2 1,0-1 2,-3 0-4,3 2-5,-5-4-2,1-3 2,2 4-2,-1-1-6,-2-3 11,0 0 4,-2-4-9,1 1-9,-1-3 8,0 0-10,0 0 0,1-1-5,-3 0 4,2-1-12,-2 0 5,2 0-7,-2-4 3,0 4-4,0-4-6,3 4-18,-3-4-17,0 4-17,0-4-25,0 0-34,0 5-43,-3-1-60,3-4-79,-5 3-213,-2-1-543,7-2 241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5T04:32:22.11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1103 10934 163,'0'0'187,"0"0"-15,0 0-10,0 0-17,0 0-6,0 0-4,0 0 6,-1 6-3,1-3-11,-2 4-10,0 0 1,1 0-5,-1 4-6,-1 0-2,0 0-2,2 6-8,-1-1-6,0 4-1,-2-3-11,1 2 0,0 0-6,-2 4-6,1 2 5,-1-5-14,3 1-4,-2-3 1,0 1-10,1-2-4,1-1-1,-1-4-6,2 1 0,-2-1-6,0-3-4,3 0-4,-3-3-6,2-1-19,-1 4-11,2-4-24,0-2-25,-1 0-15,2 2-26,-1-5-25,-1 6-18,1-6-25,0 0-32,0 0-165,0 0-404,0 0 180</inkml:trace>
  <inkml:trace contextRef="#ctx0" brushRef="#br0" timeOffset="366.2616">1088 10764 70,'0'0'177,"0"0"-17,0 0-12,-6 0-8,6 0-5,0 0-8,0 0-11,0 0-4,0 0-6,0 0-3,0 0 1,7-9-3,-4 6-3,0-2-1,2 2 1,-3-2-3,1-2 3,1 5 0,-2 1 3,-2-3-2,0 4-7,1-10-8,-1 8 0,0-1-17,0 3-10,0 0-3,-3-9-4,-1 8-8,4 1-9,-7-2-5,2 0-18,5 2-18,-9 0-13,9 0-11,-9 0-17,9 0-18,-11 3-23,6-2-9,5-1-11,-8 1-1,4 5-20,3-3-18,1-3-3,-3 4-17,3-4-131,-2 4-324,2-4 144</inkml:trace>
  <inkml:trace contextRef="#ctx0" brushRef="#br0" timeOffset="627.5137">1109 10611 179,'0'0'195,"7"0"2,-7 0 6,14 1-6,-5 5-3,4 0-2,6 0-11,4 7-10,4-1-18,-3 1-6,5 4-9,-4-1-4,1 8-12,-1-2-8,-2 3-10,-2 3-8,-2 1-6,-9 2-9,3 1-10,0 12-8,-8-8-6,-5 11-4,-4-9-2,-5 6-10,-9 0-6,3 0-8,-11-2-7,-2-1-15,-5-2-15,-2-3-9,2 2-21,-7-5-26,2-3-27,2 2-23,8-8-25,-1-2-37,1-5-29,3 3-201,1-3-440,6-5 196</inkml:trace>
  <inkml:trace contextRef="#ctx0" brushRef="#br0" timeOffset="1499.4775">1885 10939 157,'0'0'263,"0"-4"-20,0 4-25,0 0-22,0 0-20,0 0-17,0 0-7,3 11-7,-3-2-12,5 4-9,-2 3-8,1 1-5,-2 3-7,2 6-14,0 0-3,-2 1-10,4-1 4,-4-1-18,-1-1-4,-1-3-6,1-3-3,1 1-6,-2-2-3,1-2-7,0 1 2,-1-7-7,2-1 0,-2-3-6,0 0-3,0 0 5,0 0-6,0-2 0,0 0-2,0-3 2,4 5 2,-4-5 1,0 0-7,0 0 1,7-16-3,1 8-1,-1-5-6,2-3-4,4-3 5,-4 4-5,4-2-3,-2 0 5,1 2-6,-3 0 14,0 5-12,0-1-3,-3 1 0,2 3-2,-3 3 2,0 2-4,-1-2 4,-2 4-3,-2 0-1,7 6 5,-4 1 0,2 1 0,-3 3 1,4 1-4,-3 3 4,2 0-4,0-1 4,2 3 0,-1 0-1,0-5 0,-1-3-1,3 2 2,1-3-4,1-2 5,-1 0-3,5-3 3,-1 0 2,0-2-1,1-4 1,1 0-1,3-1 1,0-5 2,-3 1 5,1-4-3,-2-3 1,-1 4-4,3-9-2,-3-4 2,-5 7 4,-3 0 0,0-9-2,-3 6 0,0-6 1,-2 6-5,-3 2 1,-2 2 1,1 3-3,-2 1 3,2 3-2,0 2-3,-1 0-11,2 2-8,-2 1-12,0 0-10,0 1-26,-2 3-16,7 0-9,-13 4-28,7 0-14,-1 0-19,2 1-6,1 1-18,3 0-16,-1-1-146,1 1-368,2 3 163</inkml:trace>
  <inkml:trace contextRef="#ctx0" brushRef="#br0" timeOffset="1768.5103">2660 11029 219,'0'0'301,"5"1"-27,-5-1-24,0 0-23,10 0-14,-10 0-24,9-1-18,0 0-13,4 0-17,4-3-16,1 2-14,2-1-9,9-2-18,1 2-20,-1 1-19,-7 0-25,-2 2-23,2 0-17,-3 2-22,0-2-22,-6 2-10,0-1-17,-3 2-10,-2-2-11,-3 2-2,-1 1-2,-1 2-6,-1-4-12,-4 5-8,-3 3-119,-2-1-281,-6 2 126</inkml:trace>
  <inkml:trace contextRef="#ctx0" brushRef="#br0" timeOffset="1944.503">2715 11269 138,'-4'4'177,"3"0"-1,-2 0 8,3-4-1,3 5-3,-3-5-5,5 4-14,0-1-11,3-2-9,3 0-8,1-1-14,4 0-9,2-2-9,4-1-12,-1-1-15,1 3-17,6-4-20,-1 1-29,-5 1-31,-3 2-34,0-2-20,0-1-36,-3-1-29,-2 0-56,-1 1-100,-1 0-321,1 0 142</inkml:trace>
  <inkml:trace contextRef="#ctx0" brushRef="#br0" timeOffset="2339.5081">3461 10817 225,'0'0'308,"-1"-3"-14,1 3-17,0 0-17,0 0-20,-5-4-23,5 4-25,0 0-11,0 0-7,-3 9-16,2-1 5,0 4-6,-1 4 2,-2 1-10,3 4-6,-4 3-4,0 2 0,-1-1-14,0 1-2,-1-1-10,2 3-5,-2 1-11,-2-3-9,2-1-4,-1-1-8,3-7-15,0 1 8,0-4-17,2 0 3,-2-2-6,1 0-11,0-3-1,3 1-5,-3 0-2,4-4 0,-1-2-7,-3 1-7,3-1-18,-2-4-26,2 4-26,1-4-22,0 0-30,0 7-26,0-7-25,0 0-34,0 0-34,0 0-48,0 0-40,10-11-241,-5 5-601,3-5 266</inkml:trace>
  <inkml:trace contextRef="#ctx0" brushRef="#br0" timeOffset="2656.5003">3981 10797 183,'9'-3'336,"-9"3"-25,4-4-26,-4 4-21,5-4-25,-1 3-19,2-3-15,3 2-18,-1-1-12,7 0-13,-1-1-20,7 2-11,-2-3-15,9 0-10,-6 3-12,-1 1-12,-1-1-19,1-1-23,1 3-18,-5 0-16,-2-2-19,-3 2-15,0 0-12,-4 2-13,0-2-6,-3-2-10,1 6-6,-2-3-7,-4-1-2,5 3-17,-5-3-7,0 0-16,0 0-13,-14 6-21,8-3-13,-5 0-174,-6 1-373,-2-3 165</inkml:trace>
  <inkml:trace contextRef="#ctx0" brushRef="#br0" timeOffset="3107.4362">3962 10797 117,'0'0'197,"-4"3"1,2 0 2,0 1-3,-2-1-7,-1 2 0,4 4-10,-4 1-5,1 0-9,-1 1-10,1 1-13,-4 3-1,2 0-9,1 5-6,1-6-9,-3 2-10,4-3-10,2-1-6,-3 1-9,-1-2-12,1 0-1,0 0-9,2 0-1,-2-5-10,1 2-6,0-4-3,5 1-3,-5 1-5,3-3-3,0-3-1,-1 6-2,1-6 4,-1 1 1,1-1-4,0 0-4,0 0 3,0 0-4,0 0-8,13-6 0,-8 3 4,5-5-4,-3 4-2,3-4-1,3 1-2,4 2-3,-7-1 1,8 0-2,0 2-1,-4 4-2,0-1 5,3 1-7,2 2 1,-2-1 0,-3 3 2,-1-2-4,-2 4 2,-2-1-7,-2 0 2,-1 3 1,0-1 2,-1 3 0,-2-2 4,-2 3-2,-1 0 3,-4 0 0,-1 3-1,-3-2 6,-1 1 1,-6 0 2,0-2 3,-2 0-5,1 1-2,-4-2 4,1 1-7,0-5-3,-9 2 1,8-1-6,-1-3-10,3 1-12,-3-1-7,2-3-14,0 2-8,7-3-16,-2 1-9,1-2-18,4-2-13,-4 3-23,4-1-21,4-2-21,-4 2-14,4-3-24,5-1-33,-4 2-149,3-5-425,2 2 188</inkml:trace>
  <inkml:trace contextRef="#ctx0" brushRef="#br0" timeOffset="3661.7209">4789 10805 21,'-8'-3'238,"4"2"-9,-4 0-14,0 1-12,1 2-19,-1-1-14,-1 1-14,-2 0-15,3 1-9,-1 1-14,1 0-8,0 0-10,0 2-13,-2 2-4,1-1-4,0 3-9,4-1-6,-4 1-6,4 0 1,-7 5-5,5-1 0,-1 1-2,3 2-4,1 0 2,-1 1-4,1-1-1,-1-1 0,5-4-4,0 4-3,1-5-5,3 3-3,0-2 0,5 1-4,1 0 2,-1-1-5,4 0-2,5-2-1,-4-3 0,8 1-3,4-2-4,-5-1 1,6-2-5,0 0-1,6-6-7,-6 1-3,1-3 5,0 0-3,0-3 0,-8 2-3,6-8 2,-3 2 4,0-4 5,-8 3-4,-2 0 0,-4-1 2,1-2 8,-1 0 0,-6-2 8,1 1 4,-7 1 2,-1-3-1,-2 2 0,-7-9-2,0 5-1,-2-2-5,-4 5-2,-3 0-1,-3 4-16,-4-3-20,1 4-25,3 4-26,-5 4-37,-3 0-44,4 7-38,0-5-51,1 6-216,-1 2-493,6-5 218</inkml:trace>
  <inkml:trace contextRef="#ctx0" brushRef="#br0" timeOffset="5213.5051">2384 12341 73,'-4'-4'211,"3"-2"-16,-3 0-16,3 3-14,-1-2-13,-3-2-8,3 5-8,-1-2-13,0 1-5,1-2-7,-2 2-7,0 1-3,2-1-11,2 3-7,-5-2-7,2-2-9,3 4-3,-7-1-8,7 1-7,-13 5-8,4-4-3,-4 3-2,4-2-8,0 4 5,-5 0-5,5 1-1,-1 2-6,1-3 0,0 2-4,0-1 3,1-1-7,2 2-2,2 1 1,0-3 1,0 3 4,4-1 0,-1 1-4,2-1 1,2 2 5,2 1 2,2 1 1,4 3 1,3 0-1,5 4 3,-2-2 0,1-3 1,5 3-1,-4 0-4,5 1-5,-3-1 1,-9-4 1,6 2-3,-7-1-1,0-1-1,-2 1 0,-4 1 1,4 0-3,-8 1 1,-2 1 1,-2-2 1,-3 2 2,-7-1 0,-1-1 3,-10 0 5,0 2-3,2-1 5,3-7-1,1-1 0,0-3 1,-1 2-4,2-5 4,3-1-1,4-1 1,-4-3-2,1 3-1,1-6-7,2 3-4,0-2 0,0-2 5,-1 1-4,7-4-1,-2 1-2,4 0-6,-1-3 3,3-1-3,2 1 2,0 0-1,3-2-1,0 2-2,6-3-2,0 3 0,-1-2-3,3 3-8,-4 2-10,-1 1-8,2 2-14,-1-2-13,0 4-23,-4-1-15,1 2-21,1 0-15,-3 2-21,2 0-7,-2-2-11,-4 3-4,10-1-19,-5-2-168,-1 3-390,-1-2 172</inkml:trace>
  <inkml:trace contextRef="#ctx0" brushRef="#br0" timeOffset="5747.6617">2219 12018 196,'-5'4'191,"0"-1"-15,1 6-14,-5-2-12,2 0-12,1 3-6,1 0-7,-1 0-2,-1-1-7,0 2-8,0-1-11,0-1-8,0 3-2,-1-3-8,1 1-4,1-3-8,-1 2-2,1-1-6,-2 0-9,3-2-4,1-3-5,2 0 2,-2 1 2,2-2 1,0 1 1,2-3 1,-4 3 0,4-3-8,0 0-1,0 0-8,0 0-4,6-15-1,0 7-6,0-2-3,3-1-3,-4 2-3,9-4-5,-1 0-2,0 2 2,1-1-2,-5 3 2,5 1-4,0-3-1,-4 5-1,-1-1 2,1 1-2,-1 2 0,-4 1-2,5 1 2,-2 0-1,1 2-3,-5 2 4,10 0 1,-5 3-2,0 0 0,-4 2 1,8-1 0,-4 0 3,7 2-3,-2 0-2,0 2 4,0 1 0,-5-4 0,5 6-3,-2-4 2,2 3-3,-3 1-1,1-2-6,0 2-15,-2 1-10,-4-2-11,2 0-21,-2 1-15,2 1-20,-4-5-21,2 1-19,-1-3-25,0 1-24,0-2-130,0 2-347,1-8 153</inkml:trace>
  <inkml:trace contextRef="#ctx0" brushRef="#br0" timeOffset="6067.9378">3253 12032 143,'-8'0'259,"-2"2"-21,-3 3-15,-6 2-17,-4 5-10,-3 4-8,2 2-8,-3 4-12,0 0-18,-5 14-12,9-10-14,2 4-7,3 1-11,-5 13-14,10-10-7,-5 9-7,4 1-7,8-13-9,-2 3-12,3 2-6,5-4-6,0 2 3,4-3-11,-3 1-8,7-6-6,-5-2-10,5 3-11,0-8-19,-3-2-14,4 3-5,2-7-7,-1 1-15,6-2-14,-2-4-11,6-2-16,9-1-17,-1-3-27,6-5-7,-2-2-24,-1-1-146,1-4-354,-3 1 157</inkml:trace>
  <inkml:trace contextRef="#ctx0" brushRef="#br0" timeOffset="6682.0868">3566 12544 128,'4'-16'220,"0"1"-7,-2-4-14,1 2-18,-2 2-9,3 2-5,-8-2-17,3 0-12,-4-1-12,-2 1-11,2 4-12,0-3-5,-4 4-5,4-1-10,-4 1-4,2 4-11,0 2-4,-2 4-7,-3-1-10,0 1 4,-1 1-8,-4 6-1,1 1-1,-2 2 1,4 2 0,-9 5-1,4 1 1,5-2-1,2-1-8,-1-1 0,4 2 5,-1-1-2,1-1-6,4-4-3,1 1 1,0-1-3,2-3-3,2 1-4,0-2-1,0 0-2,2-1 1,-2-2 5,4-1-8,0-1-4,-4-1 3,19-5 1,-6 1-5,2-5-1,2-1-6,1-2 1,1-3-1,-1 2 2,-3 0-1,0-1 0,0-3-1,0 5-1,-5-2 1,4 1 1,-8 4 1,2-1 1,0 2-1,-4-1 5,-1 4 2,1 0 6,-1 2 5,2 1-10,-4-2-1,2 0-5,-3 4 5,0 0-3,0 0 3,4 12 4,-4-3 9,-3 2-9,3 0 10,0 6 8,0 2 2,0 7 1,0-6-5,-1 6 8,-2 6-11,-1-5 7,2 4 0,-2 5-1,0-2-12,-2-2-2,2 2 3,0 0-4,-1-1-3,-1-5-3,-1 1 2,4-3-3,-1-9-2,1 0 5,3-8 0,-2 0-3,2-1-3,0-1 3,0-3-1,0-3 1,0-1-4,0 0 3,0 0 1,7-9-2,-2 1-1,-1-2-1,5-4 0,-4 0 13,4-2-19,0 0 0,-3 0 5,5-2 8,-4-2-10,5-5-5,-4 7 4,-2-1-3,7-4 0,-7 7-7,4-1-2,-4 2-9,2 1 2,-4 2-10,0 0-8,-1 4-11,2-1-9,-4 1-10,2 3-15,-1-2-15,-2 5-18,3-1-19,-3-1-27,0 4-23,2-5-24,-2 5-28,1-4-213,-1 4-483,0 0 214</inkml:trace>
  <inkml:trace contextRef="#ctx0" brushRef="#br0" timeOffset="7053.064">3879 12542 66,'-10'6'269,"1"3"-17,-1 1-25,-1 3-20,1 0-13,5 2-17,0-1-12,1 5-18,1-2-12,3-2-16,2-3-11,-1 0-10,4-2-7,3-1-14,-2 1-8,2-2-5,-2 1-7,4-3-3,-1-1-9,-1-1-2,6-4-5,-2 1 2,2-2-7,2-4-4,-3 0-2,-1-2 2,3-2 0,-1-1-6,-1-3 1,-2-1 5,2-1-1,-5 0-6,3-1 4,-7 0-5,1 0-3,-4 4-3,1-5 2,-4 5-14,-1-3-12,-4 4-18,0 3-18,-1-1-23,0 2-14,-1 0-26,-1 6-16,4-1-17,-1 0-13,-4 3-16,11-1-25,-13 4-137,5-1-360,3 2 159</inkml:trace>
  <inkml:trace contextRef="#ctx0" brushRef="#br0" timeOffset="7401.6635">4275 12715 82,'4'2'201,"-4"-2"-19,4 3-6,-4-3-13,2 2-9,-2-2-10,0 0-12,1 4-13,-1-4-5,0 0-7,0 0-6,0 0-5,0 0-6,0 0-6,-7 5-5,7-5-6,0 0-10,-6 0 0,6 0-5,0 0-5,-12-3-5,12 3-2,-5-2-2,5 2-5,0 0 1,-4-2-7,4 2-2,-5-3-3,5 3-2,0 0-4,0 0-3,0 0-5,0-5 1,0 5 5,0 0-5,0 0 1,0 0 2,0 0-2,13 10 3,-11-5 7,1 1-2,-1 3-3,-4 0 1,1 4-5,-1 2 2,-3 0-2,-2 2-3,-1 1-11,-1-4-19,-3 3-32,-4 5-47,4-5-49,-7 2-51,0 2-223,1-5-454,3-3 201</inkml:trace>
  <inkml:trace contextRef="#ctx0" brushRef="#br0" timeOffset="8257.7979">5076 12201 48,'-5'-3'222,"0"2"-14,-1-2-17,-1 1-8,2-1-12,1 1-10,-2 1-14,2-1-11,4 2-11,-14 0-7,14 0-12,-11 1-10,4 0-4,-2 2-6,-1 0-1,-8 6 0,3 1 1,-1 1-4,0 2 0,-6 4-10,4 3 3,0 1-8,-1 3-2,1-2-7,4-1 8,6-3-7,-4 4-1,5-6-2,2 0-6,3 2-3,0 0-5,2-6-4,4 0-4,-3 1-5,5 0-2,-1-4-2,4 1-1,2 3-4,-1-3-3,7-3-10,-4 1-9,2-4-19,-2-2-15,9 1-18,-1-1-22,1-5-19,5 2-13,1-3-29,-6-2-25,7-2-23,-2-1-42,-9 4-164,-1-2-423,-1 0 187</inkml:trace>
  <inkml:trace contextRef="#ctx0" brushRef="#br0" timeOffset="8474.3753">4920 12395 178,'0'0'250,"0"0"-19,0 0-15,0 0-15,0 0-11,0 0-14,0 0-15,23 6-13,-6-6-15,7-1-10,4-1-18,3-1-5,1-2-30,-1 1-21,2 1-31,-1 0-25,-2-2-28,2-2-33,-4-1-20,2 1-28,-1 0-24,-12 0-44,2-1-102,-7 2-308,4-2 136</inkml:trace>
  <inkml:trace contextRef="#ctx0" brushRef="#br0" timeOffset="8760.3897">5351 11957 151,'0'0'229,"0"0"4,10 13-13,-2-4-6,2 0-6,2 8-6,4 0-12,3 7-8,3-1-7,-3 2-11,-1 2-10,-1 5-10,1-3-13,-3 3-11,-1 13-5,-4-13-12,-7-1-6,3 5-6,-7-4-9,-4 0-5,2 1-10,-4 1-3,-5-4-7,3 1-8,-6-2-4,1-3-8,1-1-18,0-1-16,-2-5-16,7-3-19,-1-5-18,-1 0-13,2-2-18,2-1-19,1-4-20,2 0-24,1-2-30,-1 1-44,3-3-220,0 0-475,-6-10 210</inkml:trace>
  <inkml:trace contextRef="#ctx0" brushRef="#br0" timeOffset="8995.9732">5994 12335 314,'0'0'316,"5"2"-17,-5-2-34,4 2-14,-4-2-28,10 0-24,0 0-20,4 0-20,3-2-14,7 2-32,4-2-28,0 1-34,-1-4-35,0 3-30,-4 2-28,-3-2-26,0 2-27,-3-4-30,-1 1-43,-2 0-29,-7 0-121,1 1-344,1 0 152</inkml:trace>
  <inkml:trace contextRef="#ctx0" brushRef="#br0" timeOffset="9168.3848">6027 12518 102,'-3'4'235,"2"-1"-12,1-3-18,0 5-17,0-5-21,7 3-15,-1-3-16,4 0-28,3-3-20,5 1-39,-1 0-35,3-3-41,9 2-23,-1-2 16,6-2-19,1 2-23,2-3-48,-2 4-94,3-3-235,-3 0 105</inkml:trace>
  <inkml:trace contextRef="#ctx0" brushRef="#br0" timeOffset="9873.4887">7114 12218 134,'0'-10'232,"2"0"-19,-1 1-27,0-4-17,-1 4-7,0-3-28,0 3-10,0-1-14,-1 0-8,-2 0-14,1 3-9,-2-1-7,-1 1-8,-3 0-5,-1 2-5,-1 1 2,-4 2-8,-3-1 3,-2 3 2,-1 1-1,0 2 3,0 0 0,-2 3 3,-3 5 4,6-3 6,1 2 1,0 1 0,-4 6 3,7-2-3,1 6-2,-3-8-2,3 8-6,5-6 9,2 2-4,0-2-5,2 1-3,1-4-2,0-1-6,4 0-5,0 0-2,1-3-4,2 0-3,1-3-3,1 1-5,4-1-1,0 0 1,4-5-6,-3 0 2,4-2-5,-1 0-2,6-4-4,1-1-5,-2-3-9,1 1 1,4-5-4,-6 2 2,2 2 1,-2-5-6,-3 2-1,-1 2 1,-2-1-1,-2 3 1,-1-1 1,-3 2 5,1 1 2,-3 2 10,5-2 10,-6 3-3,1 0 0,-2 2-1,2-2-3,-1 1 1,-2 3-3,0 0-3,0 0 7,0 0 13,4 8-2,-4-1 6,0 3 1,-1 6 5,-1 1 2,1 0 4,-1 8 4,-1-6-5,-1 7 6,2-1-5,-6 1 3,3 3-8,-3-2 0,3-1-9,-4-1-3,4 4-4,-4-3-2,0-2 7,5 1-6,-2-8-2,4-1-4,1-3-1,-2-1 0,1-6 3,1 2-11,1-3 2,0 0 1,0 0 7,-3-3 6,3-2 2,0 0-7,0 0 2,0 0-5,14-10 0,-6 1 2,5-1-1,-3-4-5,4-1-1,-4 1 0,3 0 3,0-2-2,2 0 10,-3 1-9,3-2 2,2-2-2,-5 4-3,4-6 3,-1 6-1,-3 1-1,0 0-1,1-1-1,-5 7 2,2-6-9,-4 6 2,2 1-10,-3-1-13,-1 3-14,4 1-17,-6-1-15,2 1-13,0 1-27,-1 1-21,-3 2-22,2-6-27,-2 6-37,0-5-28,0 5-26,0 0-24,0 0-215,0 0-547,0 0 242</inkml:trace>
  <inkml:trace contextRef="#ctx0" brushRef="#br0" timeOffset="10221.4381">7586 12201 294,'-6'10'276,"2"1"-13,-4 5-13,-1 1-23,7 1-12,-2 0-13,1 1-18,2-2-20,0 4-16,2-3-13,0-1-7,3 0-11,-1-5-14,-1 0-8,4-2-7,-1-1-8,2 3 1,-1-5 0,4 1-8,1-6-4,0 1-5,-2-1-2,1-2-4,2-2-4,2-1 0,-1 1-3,-2-6-3,7 0-1,-4-3-6,-1 0 2,1-4-6,-4 3 5,-1-1 3,-2 1-9,-2-4 1,-2 0-13,0 2-2,-3-5-2,-1 3-5,-4-1-20,-4 2-16,0 2-31,-4 2-24,-2 3-18,-3 1-31,1 2-30,2 0-45,-3 3-46,5 2-57,-5-2-163,4 2-506,3 1 224</inkml:trace>
  <inkml:trace contextRef="#ctx0" brushRef="#br0" timeOffset="11649.5749">5000 13776 10,'6'-10'192,"-6"-1"-23,6 3-5,-6 1 4,2 1-11,0 2-4,-2 0-15,0-1-8,0 2-15,0 3-11,-2-5-11,2 5-10,-11-4-8,11 4-6,0 0-8,-19 7-7,7-5-5,0 5-2,2-2-5,-6 5-5,2 1-5,-2 2-2,2 0-4,-3 1-3,3 0-2,-6 4-4,4-4 1,2 3-3,6-3-7,0-4-1,1 4-2,2-4 0,1 2 0,4-4 4,0 3-9,0-1 7,4 2 3,1-4-2,3 4 4,3 0-2,2 2 4,1-2-2,3 0 2,1 1 0,-3-1 3,4-3-6,-2 3 6,-3 1 1,-1-3 6,-3-1-1,-1-1 0,-3 3-3,-1-4 8,0 1 4,-3 4 6,-4-4-1,-1 3-2,-2-1 0,-3 0-1,-3 3-1,-4-2-3,2 1 1,-3-1-3,-1-2-3,-2-1-2,5-2-1,-6 1 0,7-3-3,-4-3-3,6-1 5,-3 0-7,2-1-1,-1 0 0,3-2-3,0-7 2,1 5 0,3-5 7,1 0-8,1-3-2,1-3-2,2 4-5,1-7 5,2 3-6,2-1 1,1 0 1,3 0-2,1 0 0,1-1 2,0 2-5,3-1-8,-1 3-12,-2 0-8,0 3-19,-5 2-13,4 0-10,-4 1-17,1 1-13,1-1-15,-6 4-11,3-1-13,0 0-3,0 2-16,-4-1-14,0 4-148,0-7-350,4 1 155</inkml:trace>
  <inkml:trace contextRef="#ctx0" brushRef="#br0" timeOffset="12145.5476">4849 13462 49,'0'0'241,"-4"-3"-19,4 3-16,0 0-16,-16 8-14,6 1-13,0-2-3,1 4-5,-4 3-20,-2-1-10,1 0-12,1-1-7,1 0-13,0 1-9,4-4-6,-2-1-6,4 1-7,-2-5-8,4 2-6,2-1-8,-2 0 0,0-4 5,2 3-6,2-4-3,-5 4 3,3-3-4,2-1 2,0 0-4,0 0 2,0 0-9,0 0-1,0 0-6,13-16-2,-6 6 2,1 2-6,5-5 0,-2 1-1,2-1-5,2 0-1,-2 1 0,3 0-4,-2 2 2,-2-2-1,0 5-3,-3-1 1,-2 3-4,1-2 3,-4 3 0,4 1 0,-3 0-2,1 1-3,-2 0 2,1-1 1,2 3-1,-7 0 1,10 3 1,-4-1-1,2 0 0,1 3 1,2 2-2,-4-2 2,2 1-1,0 2-4,-1 0 3,1-1 8,-2 3-5,1 0-2,-1-1-1,2 2-3,-4-1-9,0 1-7,1 0-7,1-3-8,-3 4-19,1-7-11,0 5-16,0-4-14,3 2-24,-3-2-11,3 1-32,-2-2-7,3-1-8,-4-3-168,4 3-373,0-2 166</inkml:trace>
  <inkml:trace contextRef="#ctx0" brushRef="#br0" timeOffset="12485.703">5664 13566 101,'-6'-3'266,"0"2"-20,6 1-18,-13 0-16,6 0-18,-3 1-8,-3 4-13,2 3-8,-6 1-14,-4 7-9,0 2-10,-1 4-6,3 0-10,-3-1-9,3 7-1,2-1-10,1 1-8,4 1-11,-2 3-7,4-1-3,2 0-9,3 1-6,0-1-4,4-2-4,3 0-7,2-5-6,3 5-4,0-5-9,0-7-15,4 3-6,2 1-8,-3-6-14,4-1-5,0-1-17,3-1-11,-6 0-17,5-5-19,-1-1-17,2 0-18,-2-2-12,4-4-25,2 0-10,-2-2-44,-3-2-128,2-3-375,1 2 167</inkml:trace>
  <inkml:trace contextRef="#ctx0" brushRef="#br0" timeOffset="13403.4746">6161 13750 175,'4'-4'174,"-4"-4"-13,-4 0-17,4 1-6,0 2-16,-1-2-3,-2 0-2,2 0-9,-3 0-12,0-3-9,3 3-5,-7 0-6,3-1-7,-5 0-7,2 2-4,1 1-8,-5 1-5,3 0-1,-2 0-6,-2 3 2,3 1-3,-3 0-3,0 1-2,-1 4-6,1-1 5,-2 3-3,-3 1 9,4 2-7,3 1 3,-2 1 1,-1 3-2,1 0-1,4 1-4,-2 0-4,4 0-3,1 1 0,3-5-4,1-1 4,2 0-5,2 1-5,-1-3 1,3 1-1,0-3-2,0 0 1,5-2-2,-4 0 3,1-2-1,2-3-1,1 0 0,4-3-4,-3 1 3,3-2-1,-3-1 5,5-3-6,-3 0 0,1-4 0,-3 5 0,3-7-1,0 2 1,-1 0-3,-2-4 2,2 3-2,-2-2 1,-3 5-1,0 1 1,2 0 10,-4 1 8,-2 3-1,2 0 4,-2 1-2,-1-2-4,-2 5 2,0 1-8,5-3 1,-5 3-1,0 0 0,0 0 5,5 11 3,-5-2 4,0-1-3,1 2 4,2 2 3,-3 5 1,4 2 1,-4 1 3,1 5-4,2-6-4,-3 1 2,-3 3-3,2 4-2,1-1-4,-7 0 1,6-7 0,-4 0 1,4 0-8,-3-2-4,2-4 4,2-1-2,-2-1-1,2-5 9,-1 1-6,1-2 7,0 0 10,0-5 1,0 3 5,0-3-4,0 0-4,0 0-3,5-19-3,-1 9-2,0-2-1,2-5-6,2 1 1,-2-3 0,3 1-3,1-4-5,1-2 2,-5 7-1,1-1-1,0 2-1,-2 4-2,-1 2-7,-1-2-15,-1 6-9,1 0-9,-2 0-6,-1-1-13,3 3-15,-3-2-18,2 2-11,-2 4-31,0-6-27,0 6-21,0 0-21,5-7-19,-2 4-176,-1 2-429,-2 1 190</inkml:trace>
  <inkml:trace contextRef="#ctx0" brushRef="#br0" timeOffset="13742.002">6403 13761 230,'-5'8'228,"-2"2"-16,1 4-12,-4 1-15,6 4-16,-3-1-13,2 0-16,1 2-10,3-2-15,1 2-9,4-2-12,-2-2-8,2-1-6,3-2-11,-5-2 0,7-1-7,-1-5 2,1 4-4,0-3-1,1-2-3,3-2 0,-2-2-4,1-1 2,-1-2-1,0-1-8,1-2 0,5-3-3,-8 2 3,1-3 3,0-2-1,0-1-4,-3-1-2,-2-1-3,0-2-5,-4 5-4,-1-5-3,-1 0-2,-4 2-5,1 3-7,-4-4-3,2 3-11,-4 4-11,1 2-13,1 0-13,-3 4-25,-2 2-6,1 0-14,0 3-15,1 1-21,0 1-18,1 3-18,2 0-22,2 1-25,0 0-154,3-2-386,-2 4 170</inkml:trace>
  <inkml:trace contextRef="#ctx0" brushRef="#br0" timeOffset="14127.2672">6826 14079 233,'0'0'235,"0"0"-15,6 2-20,-6-2-19,0 0-17,5 3-14,-5-3-19,0 0-10,0 2-9,0-2-12,-9 5-9,9-5-8,-9 3-6,4-1-5,-3-2-7,1 0 0,-1 0-2,8 0-5,-11 0-3,5-2-9,0 1 1,1-3-6,1 1-2,-1 1-6,1-1-7,1-3 2,1 3-5,2 3-3,0-8-4,1 3 1,3 1-5,0 0 0,1 3-3,0-4-1,0 3 1,3 1-2,-2-1-2,2 2 0,-8 0 2,18 3-5,-13-1 1,4 3 6,-4-1-5,3 1 0,-4 3 4,-2-1 9,-2 2 2,0-1 2,-1 4 0,-3-2 0,-5 5-3,0 1 1,0-1-5,-1 1-9,-4 0-11,1-3-24,-1 1-21,1 3-28,1-6-30,3-2-29,1-2-25,5-1-40,1 1-179,-4-5-415,6-2 184</inkml:trace>
  <inkml:trace contextRef="#ctx0" brushRef="#br0" timeOffset="14463.8965">7255 13734 118,'0'0'312,"0"0"-18,0-4-21,0 4-21,0 0-14,0 0-14,0 0 2,0 0-22,0 0-8,-4 21-14,0-10-10,3-1-6,-3 3-8,-1 0-28,0 1-6,-4 3-17,4 0-12,-2-1-7,1 0-7,2 2-15,-1-5 13,0 1-1,-1-1-31,1-1-4,3-2-18,-2 1-20,-1-2-19,5 0-24,-2-1-14,-3-2-25,3 0-12,0-2-18,-1 1-21,2-3-18,0 2-23,1-4-28,0 0-16,0 0-47,0 0-156,0 0-450,0 0 199</inkml:trace>
  <inkml:trace contextRef="#ctx0" brushRef="#br0" timeOffset="15019.8913">7402 13489 103,'10'2'227,"4"3"-11,4 2-8,-1 3-11,-1 4-8,1-2-13,2 5-13,1 6-7,-3-2-6,2 3-13,-5 1-12,3-1-2,-7 0-9,4 1-11,-8 3-6,1 1-9,-7-3-8,-3-2-5,2 1-4,-8 1-7,0-6-4,-1 2-8,-6 2-3,0 1-4,-3-2-4,2-1-8,-3-3 1,0 1-10,0-2-30,0 0-13,3-1-10,3-5-15,3 1-20,1-5-25,1 0-33,1-1-17,3-2-28,1-2-12,1-1-23,1 0-155,2-2-387,0 0 171</inkml:trace>
  <inkml:trace contextRef="#ctx0" brushRef="#br0" timeOffset="15276.4645">8279 13752 153,'6'-2'279,"0"2"-28,2-3-22,2 2-22,3-6-22,1 2-15,5 4-22,-1-3-16,1 1-22,0-1-20,-2 3-21,2-2-23,-6 1-25,6 2-31,-5 0-31,0 0-36,-4 0-24,2 0-23,-1 0-39,-3 0-100,-4 0-284,-4 0 126</inkml:trace>
  <inkml:trace contextRef="#ctx0" brushRef="#br0" timeOffset="15467.4265">8281 13953 154,'0'5'264,"1"0"-10,3 2-13,1-2-12,0 0-24,4-1-17,5 2-20,3 0-15,2-3-16,-1-1-13,2 1-15,1 0-18,-3-2-25,2-1-32,-1 3-26,-1-5-36,1 2-31,-1-2-40,0 1-47,-2-1-44,-5-1-128,1 2-343,-1-3 152</inkml:trace>
  <inkml:trace contextRef="#ctx0" brushRef="#br0" timeOffset="16287.6466">9211 13430 94,'13'-12'227,"-2"6"-11,2-5-10,-5 1-14,5 2-7,-3 0-8,-1-1-13,0 1-10,0-1-7,-3 3-7,-2 1-7,1-1-14,-2 0-12,-1 2-10,-4-2-11,-1 2-8,-3 1-9,-2 0-8,-2 2-4,-4 0-6,1 1-8,-14 2-3,-1 3-3,8-1-3,-1 3-7,-1 0-3,2 3 6,-2 1-4,3 1-12,3 1 3,1 1 4,4-2-4,0 8 10,4-4 9,2 3-1,5 4 0,5-3-1,5 3-2,4 1 1,2 1 1,4-2-7,2-1 2,0 1-2,2-2-5,0 1-3,-1-3 0,-5-2 0,3 3-9,-10-4 2,4 6-2,-6-8-1,-4-2-1,-1-1-7,0 1 4,-4 0 12,-5 1-13,0-4-1,-2 0 1,-5 3-1,0-4-3,2 1 0,-4-6 0,-3 3 5,2-3-2,-3 0 2,0-3-1,7-1-3,-6-6 3,-1 3-2,5 1-1,2-5 1,-4-1 0,4 0 3,0 2-6,2-3 4,0 1-3,4 1 0,1-1 12,0-1-13,4 0-2,0 4 4,4-5-15,1 1-10,5-3-3,4 1-4,1 2-14,1-2-17,2 3-12,1 2-32,0 0-23,8 0-19,0-1-33,-5 3-34,-3 1-218,4 0-467,-7-1 207</inkml:trace>
  <inkml:trace contextRef="#ctx0" brushRef="#br0" timeOffset="16625.4559">9983 13198 194,'-14'2'240,"-1"3"-18,-3 3-10,0 1-8,-5 11-9,4-1-7,0 10-10,-1 0-9,-3 12 0,3 3 2,-4 2-5,3-3-11,0-2-6,-1 4-11,1-5-14,6-4-4,1-4-15,1 2-8,0 0-8,3-3-13,5 0 1,1-3-15,3-1-3,5-6-5,-2 0-10,7 1-12,0-3-20,-1-3-15,2 0-13,3-3-6,0-1-22,3-2-26,-2 1-37,3-5-41,1 0-34,2-1-25,3-5 12,5 0-6,3-3-217,-3 1-452,5-5 199</inkml:trace>
  <inkml:trace contextRef="#ctx0" brushRef="#br0" timeOffset="17105.7767">10493 13580 170,'1'-18'222,"3"-2"-16,-1 3-4,-3 4-9,0 1-17,0 1-14,-3-1-15,-1 2-16,-1 0-15,-3 3-11,2-3-11,-8 4-11,4 2-7,-3 4-6,-5-2-8,3 4-6,1-2-5,-4 5-3,5 0-5,0 2-12,-1 2 8,-1 0 0,2 5 4,-2-2-2,5 2-2,-1 1 2,1-1 0,1 3-1,4-2 0,1 2 6,0 1-5,3 3 1,4-4 0,-1 2 0,3-2-4,8 4-4,-3-3 8,3 3-12,1-5-4,2 7-1,-1-1 0,-5-7-5,3-1 4,0 2-7,-3-3-1,-4-1-2,0 0-3,0-2 0,-2 2-2,-2-5 2,-3 3 2,-2-1 0,-2-1-3,-4-1 0,0-2 3,-6 4 1,-4-4-6,0-2 7,-2 0 1,2 0-2,0-1 3,-2-3 0,2-1 3,4-3-9,-6 0-1,10 2 3,-2-2-2,2-1-1,-1 0 5,5 2-3,-1-4 2,3 0 2,-3 1-1,6-2-7,-1 3 2,2-7-9,2 3 0,4 3-7,0-5-10,3 3-14,1-2-6,1-1-9,4 2-20,0 0-15,1-3-23,0 1-28,0 2-25,0 2-25,3-1-32,-4-4-34,-4 6-152,6-5-431,-11 3 190</inkml:trace>
  <inkml:trace contextRef="#ctx0" brushRef="#br0" timeOffset="17529.7617">10438 13139 122,'-10'0'244,"3"3"-7,-3 0-15,0 2-18,-2 1-19,0 4-9,-2 2-11,-2 0-14,3-2-12,2 2-5,2-2-16,0-2-12,4 1-3,-5 1-11,7-5-10,-2 0-9,3-1-5,-1-1-8,3-1-2,-4 3 0,2-2-3,2-3 1,-2 4 10,2-4-14,0 0-5,0 0-6,0 0-3,0 0-8,9-16-1,-5 11-6,4-3-8,2-1-13,2-3-3,0 0-11,1-1 0,0 2 0,3-2-6,-2 1 3,4 2 1,0-1 3,-4 3-1,0 1 1,-5 4 4,3-1 9,-6 4 6,3 0 0,-1 0 3,1 2 11,-5 2 9,6 4 7,-5-1-3,0 3 1,0-2 1,-1 3-2,1 0-5,0-2 12,-1 3-18,0 1 3,-1-1-9,-1-2-18,3 2-16,-2-1-32,2 3-36,-3-4-31,1 2-49,1-2-58,-2 2-259,2-2-519,-1 2 230</inkml:trace>
  <inkml:trace contextRef="#ctx0" brushRef="#br0" timeOffset="19015.6228">11224 13433 191,'-4'-3'222,"-2"-1"-15,-1 0-8,-3 4-2,-4 3-15,-5 2-4,-7 7-6,1 1-2,-2 6-12,-1 3 1,-3 2-7,3 1-12,1 2-12,-6 8-12,10-8-12,0 2-8,3 0-4,5 4-7,3-3-7,3 1-10,2 0-3,2-3-9,4-1-8,1 1-3,4-11-3,0 2-13,3 0-6,2-4-8,0-2-22,5-1-11,0-1-15,4-3-29,10 0-14,3-1-29,-2-3-24,3-3-32,3-2-16,1 1-36,3-5-193,-3-2-441,2 0 195</inkml:trace>
  <inkml:trace contextRef="#ctx0" brushRef="#br0" timeOffset="19623.6738">11761 13658 143,'-2'-10'217,"0"0"-13,-4-1-17,1 2-9,-1 3-15,-3 1-13,-1-2-2,0 7-12,-2-5-15,-3 3-7,2 2-6,1 1-11,-1 0-2,-3 4-3,0 2-4,0 2-12,-2-2 4,3 4-6,2 1-10,-1-1-2,-2 4 1,3 0-3,-1-1-7,3 1-6,1-1-4,5 0-3,-1-4-5,2 0-7,0-2-1,4-1 2,0 0-3,0-2-3,5 0-3,0-3 0,1 1-3,1-3 15,3-2-16,3-3-5,1 2 0,2-2 0,4-4-1,-1 0-3,-2 0 1,-2 0-3,3-6-4,-2 5 4,-1-3-4,0 1 2,-2-1-3,-2 1-1,1 0 2,-4 4 0,-2-1 0,1 2 2,-1 0 6,-3 2 7,0 2 2,0-3 2,-1 4 0,2-2-2,-4 4-2,0 0 5,0 0 1,0 0 7,-4 14 11,0-4 12,0 4-3,3 2 4,-4 5 18,-1 3-12,-1 2-6,0 3 0,0 1-2,1 2-10,-2 2 3,2 0-7,-3-1-1,2 1-5,-1 2-5,2-2 1,-3 0-9,5 0 4,-3-7-2,1-1 4,2-6-9,1-5-1,3-4 1,-2-2-4,2-1 4,0-3 4,-3-2-8,3-3 4,0 0 6,0 0-13,19-18 2,-9 4 5,5-8-5,1 1-5,2-2-2,-3-2-4,2 0-3,-2 0 14,3 2-26,-8 0 6,8 1-2,-5 1-10,-2 4 3,0 4-3,-2-3-17,1 1-9,0 1 3,-3 6 0,-2-1-7,0 0-6,-2 1-1,0 3-18,3-2-8,-4 2-9,3-2-8,-3 4-13,1-1-13,0-1-11,-2 2-11,-1 3-11,5-5-13,0 3-6,-1 1-28,-3-3-12,-1 4-141,8-2-390,-8 2 173</inkml:trace>
  <inkml:trace contextRef="#ctx0" brushRef="#br0" timeOffset="19971.9876">12236 13683 105,'2'-1'269,"2"-1"-23,-4 2-24,0 0-5,0 0 1,0 0-10,-10 16-11,1-6-12,0 6-14,-3 1-15,-3 8-13,5 1-14,-3-4-15,3 3-10,1-1-10,1-1-6,5-6-11,0 1-2,3-1-10,0-2-7,1-5-6,2 0-8,2-1 3,1-2 4,2-2 1,4-1-4,0-1-1,1-2 3,1-4 0,4-3-11,1-1 2,-3-2-2,4-1-7,4-7-3,-3 0 3,-1 0-1,-1-1-5,-1-6-7,-5 7 1,1-6-1,-2-1-6,-2 1-1,-4-1-4,-3 3-9,-3 2 2,-3 2-10,-3 0 4,-1 5-4,-4-2-18,2 8-5,0-3-10,-7 2-15,0 2-22,-2 2-13,-1 4-16,6 2-15,-4 0-17,1 0-23,2 4-24,1 0-10,4-1-9,-1 5-205,1-4-446,1 3 197</inkml:trace>
  <inkml:trace contextRef="#ctx0" brushRef="#br0" timeOffset="20341.4467">12747 13941 141,'0'0'284,"6"2"-13,-6-2-19,0 0-21,0 0-13,0 0-24,0 0-19,0 0-21,0 0-8,0 0-17,0 0-13,-13 5-12,13-5-8,-8 3-10,3-3-14,5 0-2,-9 0-11,9 0 2,0 0-11,0 0-6,-8-7-7,8 4-5,-1-2-6,-2 2-3,3-4 2,0 2-9,4 0-1,-1-2 1,-1 0 0,2 5-3,0-2 0,0-2 3,-1 3-3,0 0-4,0 2 2,0-2 7,-3 3-7,0 0 0,12 0 9,-8 4-13,-1 1 3,-1 3 0,0-3-3,-4 7 1,0 0-1,-5 1-2,-2 5-3,-5 3-12,-8 0-23,3-2-28,-3 2-30,-1-1-49,-4 5-23,7-6-48,2 0-230,4-4-476,-1-1 210</inkml:trace>
  <inkml:trace contextRef="#ctx0" brushRef="#br0" timeOffset="21283.118">13234 13491 131,'7'-5'192,"-3"-2"-3,0 4 0,-1-2-2,1 1-11,-2-1-12,0 2-10,-2 3-12,0-3-17,0 3-8,-11-1-7,11 1-4,-20 6-15,3 0 2,-3 1-3,-6 7-1,1-2 1,0 1-3,1 4-6,1 0-4,3 2-4,2-2 1,2 0-7,5 0-2,-2 0-12,3 0 1,2 7-6,2-7-3,1 0-6,5 3-5,2-3-3,2-4-3,4 4-1,2-4-4,5 0-5,1-4-7,4 1-7,8-2-22,-1 0-13,6-4-20,0 0-15,1-2-29,0 0-11,-2-4-22,0 1-19,-4-1-10,3-2-12,-3-3-17,-8 1-32,-7 2-116,0-3-361,-1 1 159</inkml:trace>
  <inkml:trace contextRef="#ctx0" brushRef="#br0" timeOffset="21526.1584">13152 13655 28,'-4'0'259,"-3"-2"-18,7 2-18,-7 0-15,7 0-17,0 0-18,0 0-16,0 0-12,0 0-7,0 0-15,0 0-8,0 0-13,26-2-9,-8 1-11,-2-1-7,6 2-12,-3-4-21,8 1-19,-4 3-25,-3-1-17,10-1-27,-11-2-32,1-1-18,2 2-25,-3-4-32,1 4-36,-3-2-108,-1-2-320,-4 3 141</inkml:trace>
  <inkml:trace contextRef="#ctx0" brushRef="#br0" timeOffset="21797.4364">13574 13354 168,'18'7'245,"1"2"-5,8 4-4,-1 1-13,2 3-6,-3 2-17,-1 0-12,-1 6-13,0-1-6,-1 0-17,-2 2 5,-2 0-26,-8-2-5,1 2-15,-7 0-11,-3 0-7,-4-1-9,-3 1-10,-1-6-3,-3 6-10,-5-3-7,2 1-1,-2-7-11,3-2-11,-3-2-20,2 2-25,-2-1-8,-1-5-15,3 2-20,6-2-19,-2-6-25,5 4-14,-2-4-17,2 2-21,0-3-27,4-2-20,-1 4-188,1-4-420,0 0 186</inkml:trace>
  <inkml:trace contextRef="#ctx0" brushRef="#br0" timeOffset="22778.7591">14459 13767 98,'0'0'268,"3"-3"-13,-3 3-12,0 0-17,2-3-14,-2 3-21,0 0-18,0 0-13,3-5-21,-3 5-12,0 0-13,0 0-11,0 0-11,0 0-8,0 0-12,0 0-5,0 0-7,0 0-3,0 0-11,0 0-1,0 0-6,0 0-5,-14 8-1,14-8-3,-9 2-2,5-1-9,4-1 6,-9 1-8,3-2 2,-3 1-7,1-1 5,8 1-2,-9 0-1,1 0 0,8 0 5,-10 0 6,10 0-5,-5-2 3,5 2-1,-5-2-5,5 2-1,-2-3 0,2 3-6,0 0-4,3-9 2,1 6 1,0-1-1,0-1-3,1 1 1,3 0-3,-2 4 1,-1-7 2,3 5 1,2 2-3,-5-3 4,4 1 0,0 2-1,-1 2-3,-1-2-1,-1 3 2,-3-1 1,3 4 1,-3-2 3,0 1 2,-2 7-1,-4-7 2,-1 6 1,-3 0-2,-2 3 3,-2 2-6,-6-2 1,4 2-3,-10 1-12,3 0-17,4-5-20,1 1-14,4-4-20,-3 2-23,7-5-23,-1-1-26,3 1-15,3-3-12,-3-3-18,5 0-14,0 0-166,0 0-404,0 0 180</inkml:trace>
  <inkml:trace contextRef="#ctx0" brushRef="#br0" timeOffset="23171.4355">14838 13316 124,'0'0'242,"0"0"-12,2-4-12,-2 4-11,0 0-15,0 0-1,0 0 4,0 0-5,0 0-1,9 7-9,-9-3-3,5 1-3,-2 1-2,2 4-12,-4 3-3,2-3 1,-2 6 5,2-3-19,-3 5-8,0-2-10,-3 4-8,3 1-14,0-3-15,-4 1 1,3 0-10,-3-2-9,0 1-10,3-3-4,-3-4-8,-1 1-22,5 0-18,-4-1-26,0 0-29,3-2-27,1-2-11,-4-2-26,4 1-19,-1-2-18,-2-1-18,3 1-21,0-4-20,0 5-29,0-5-46,0 0-187,0 0-505,0 0 225</inkml:trace>
  <inkml:trace contextRef="#ctx0" brushRef="#br0" timeOffset="23555.3878">14968 13053 141,'6'-4'247,"3"1"-8,2 1-14,1 2-7,5 2-12,-2 0-3,3 5-7,9 4-7,-3 3-12,0 5-12,1 0-8,-5 3-8,5 0-10,-3 3-6,0 0-9,-5 2-4,-2 2-15,-2 1-4,1 1-10,-6-2-9,-3 0-9,0 0-5,-2-1 5,-5 1-20,-3-2-6,1 1-3,-6 0-6,-4-1-12,0-1-12,-4 0-16,-4-3-22,2 2-32,-3-4-28,-1 4-34,1-3-40,2 1-41,1-6-48,-3 2-246,2-2-534,-2-3 237</inkml:trace>
  <inkml:trace contextRef="#ctx0" brushRef="#br0" timeOffset="24702.0916">9707 15343 182,'0'0'238,"-1"4"-20,1-4-12,0 0-9,13 2-16,-4 1-15,3-1-18,2 1-14,4 0-8,4-1-15,-3 1-19,0 2-20,11 1-24,-3-2-22,-7-4-29,2 3-22,3 2-29,-3-3-19,6 0-38,-5-2-16,0 1-31,-6-1-108,2 0-288,-9 0 127</inkml:trace>
  <inkml:trace contextRef="#ctx0" brushRef="#br0" timeOffset="24885.2218">9862 15588 123,'4'5'172,"6"-2"-19,-1 2 0,5-1-27,2 3-14,6-1-21,5 1-28,-1-1-23,7-3-31,1 1-29,1-4-27,3-1-30,1-2-73,14-5-162,-2 2 72</inkml:trace>
  <inkml:trace contextRef="#ctx0" brushRef="#br0" timeOffset="25359.3825">11105 15069 150,'-4'-4'218,"-1"1"-21,-3 0-19,-3 3-15,1-2-16,-3 3-12,0 2-11,-5 2-14,-2-1-9,2 4-8,0-3-7,-1 3-7,2 1-5,-2 0 1,3-1-4,1 1-2,5-1-3,0-1-3,2-1-1,1 0-3,1-1-1,2 3 1,0 1 1,4-4 7,2 2 1,1 3-3,3 1-5,-1 5 1,4 0-7,0-1 7,3 1-7,-1 1-5,3-1 1,0 7-8,8-5 0,-8 3-5,3-7-1,-5 1-4,0-1 3,1-2-5,-4 3 1,-4-4 1,-3 0-4,-1 0 10,-1 4-4,-3-2-4,-5 2-3,-2 1 2,-8 1 1,8-3-9,-8 1 2,1-5-9,-2 1 3,1-1-4,2-3 0,0-3-1,2 0 2,4-4 1,-1 2-11,1-4 2,3-2 1,-1 1-5,1-2 1,0 0-2,2-3-4,2 1 1,1-2 0,2 0-2,1-2 4,2 2-7,2-4-6,3-1 8,3-1-16,2 0-5,-1-1-11,5 3-10,-2 2-16,7-5-20,-4 5-11,5-3-22,-6 6-12,-1-3-35,-1 4-17,2-3-30,-5 4-220,-1-2-467,3 0 207</inkml:trace>
  <inkml:trace contextRef="#ctx0" brushRef="#br0" timeOffset="25922.3164">11947 14788 11,'0'0'194,"0"0"-8,-10 4-3,2-1-3,-1 3-3,-1 0-13,-4 4 6,-1 2-6,-7 6-8,-1 3 1,4 1 2,-4 3-5,1 0 1,1 3-6,2 1-8,-7 11-6,9-8 1,0-1-12,0-2-6,2 4-4,-1 12-12,3-14-3,4 14-9,0-13-5,7 1-9,-1-1-12,2 0 0,1-1 0,1-4-4,4-2-9,0 1-6,3-2-4,0-4 2,1-5 5,2 2-24,-2-1 4,3-2-12,-2 2-13,-3-7-20,2 1-14,1-3-11,-1 2-22,2-4-23,-6 0-18,10-2-33,-6-2-34,2-2-22,2-2-42,-1-2-32,3 1-195,-2-2-501,0-4 221</inkml:trace>
  <inkml:trace contextRef="#ctx0" brushRef="#br0" timeOffset="26895.5218">12411 14920 62,'0'-5'217,"-3"-2"-19,2 1-17,-1 0-14,-1 1-16,-1 1-14,-5-3-12,2 0-10,-4 6-10,-1-3-13,1 3-7,-3 1-6,0 0-4,-1 1-8,-4 1-8,2 3-2,-4-1-2,4 3-2,0-1-1,1 4 0,1-3 0,4 2-3,2-1-4,0-1 4,3 3 3,2 1 3,0 1-1,4 1 1,0-1-1,5 5 2,0-2 0,2 3 1,0 0 1,2-2-6,1 1-1,2 0 4,1 4-5,-3-5 4,-1-1-2,1 0-3,-5-1 2,-1-5-5,0 3 1,-3 1-4,-1-1 9,-1-1 3,-3 0-6,-1 1 3,0 0-14,-4-3 6,-3 4-10,2-3 0,0 1 5,-2-5-6,2 4-4,0-6 0,0 1-5,1 2-1,-1-3-3,2-3 1,2 0-8,0 1-2,-1-1 9,7-1-7,-8-3-3,4 1-1,3-2 4,1 4-4,0-7-5,1 2-3,3 2-1,3-7-3,1 4 0,1 3-1,2-5 6,1 2 1,-1 2-6,-2 0-3,-2 1 1,2 1-1,-4 2 4,-5 0 6,13 4 12,-3-2-13,-5 4 3,3 0 0,-4 5-3,0-3 8,1 8 3,-4 1 6,0 3 9,-1-1-7,0 1 0,0-1-4,-1 0 4,1 0 8,-5 1-17,5-1-3,-4 0 2,4 0 0,3-1-10,-2-2-10,-1-5 23,4-1-28,-4 1-22,0-3-29,1-1-15,0 0-12,6-2-16,-6 2-18,7-4-21,1 0-10,2-2-29,0 2-20,6-6-14,-1 2-16,2-2-10,-2-3-165,1-1-443,3 1 197</inkml:trace>
  <inkml:trace contextRef="#ctx0" brushRef="#br0" timeOffset="27511.4211">12783 15379 196,'2'-10'190,"1"-2"-7,-2-2-13,-2 2-13,0-1-21,-2 3-11,-2-3-11,-1-3-12,1 6-8,-5-7-10,5 6-8,-6-1-8,1-1-5,1 4-3,-4 0-6,5 3-2,-7 1 3,6-1 0,-4 2-1,-1 2 4,1 2 5,2 0-2,-2 0-3,-1 0 1,3 1 6,-2 3-2,-2 3 6,-1-1 5,2 5-1,4-3-2,-2 4-4,2-3-6,2 1-8,2 1-1,1 0-3,-4 4 1,9-4-6,-4-1-4,4 1 2,2 0-5,0-2 2,3 0-11,0-5 1,-1 1-1,2 2 1,0-4-5,0-1-1,5-2-2,0-1-2,0 0 0,2-2-8,-1-4 3,0 1 0,1-4-2,-4 2-2,6-3 5,-2 1-7,1-2 1,-1 1-4,2-1-2,-6 1 4,-1 2 0,2 1 4,-5 4 5,0-1 9,-1 0 3,0 2 4,1 1-11,-2 0 4,-3 2 4,0 0 12,10 7 16,-9-2-7,-1 4 13,0 4-6,-2 3 5,-1 4 1,3-2-3,-5 9-16,2-2 10,0 1 3,-4 2-6,5-2-5,-5 3-6,5-1 0,-4 0-4,4-4-11,-2 3 5,-1 0-6,1-3 1,3-4-6,-2-3 2,2-3-5,1-5-3,0 1 2,0-1-8,0-1-7,0-6 8,0 2 6,4-3-4,-4-1-3,0 0 0,20-10 5,-9 3-6,3-4 3,0-4 1,-1 2-3,4-8 0,0 2-8,0-2 2,0 0 0,0 2-1,2-1-6,-6 5 12,5-5-14,-8 5-18,4 2 23,-5 0-13,-1 3 1,-3 4-14,1-2-6,-2 1-21,1 1-6,-2 0-18,1 2-15,-2 1-14,1-3-17,-1 2-22,-2 4-29,3-2-31,-2-1-35,-1 3-31,5-2-29,-5 2-191,0 0-534,3-4 237</inkml:trace>
  <inkml:trace contextRef="#ctx0" brushRef="#br0" timeOffset="27855.8706">13129 15345 44,'-4'9'265,"1"-2"-21,1 3-20,-4 6-12,2-1-15,0 3-18,4 0-15,-1 2-15,2-2-9,-1-1-21,4 1-11,0-2-11,2-1-4,-2-3-6,1-1-5,4-1-6,0-2-2,1 0 2,2-2-5,0 1-6,1-6-2,5 3-2,1-5 2,0-2-5,3-1-9,-3-3 2,-1-1-5,4-1-9,-8-3-3,9-3-5,-11 1 2,-1-1-5,-1 2-4,-1-4-1,0-1 0,-5 0-1,-4 1 0,-1-1-5,-6 0-2,0 3-1,-4-1-2,0 2-1,-4 1-3,-2 1-1,-1 5-8,-1-4-9,1 5-17,-4 2-14,3 0-20,1 0-26,-3 1-27,3 1-27,5 2-18,-1-3-26,4 3-20,-2-1-35,3 1-124,2-3-396,0 1 176</inkml:trace>
  <inkml:trace contextRef="#ctx0" brushRef="#br0" timeOffset="28423.6264">13420 14972 44,'13'-7'181,"-2"1"-15,5 1-11,-3 1-8,6 4-7,-5 0-11,-4 0-8,2 2-2,-2 1-7,0 4 1,2-2 5,-4 4-12,-2 0 10,-2 7 11,-3-3 11,-1 4-5,-3 2-10,1 0 2,-3 7-8,1-2-3,0-5-3,0 1-3,3-1-7,-3 1-4,0-1-10,4 1-9,0-2-8,0-1-5,0-4-6,0 4-3,0-4-10,4-1-2,1-1-4,-1-1-4,0 0-7,0-5-2,-2-1-3,5 0 1,-2-1-8,0-2-9,0-1 0,5-3-4,-3 1-15,2-5-6,0 2-2,-3-5-9,3-1-2,0 0-4,1-5 0,-2 2 1,-1 3 3,-2 1-1,-1-1-1,2 2 7,-4 2 4,0 1 0,2 1-4,-4 1 7,0 0 2,0 4-1,0 0 3,0 0 4,0 0 0,-19 8 2,14-1 5,0 7 2,2 0-1,-3 3 0,2 9-1,2-7 4,-1 8-1,3-1-3,0-7 3,4 5 0,-4 1-2,5-2 2,1-3 0,-3-2 3,2 0-1,3-1-4,-2-1 2,0 0 2,-2-4-3,0-1 3,0-2-3,-3 2 4,-1-2-2,0 0 1,-1-2 1,-3 3 0,0-4 7,-4 2 3,0-1-4,0 2 9,-5 1-12,-3-2 0,-1 0 3,2 0-15,-7-3-16,3 3-13,-3-2-25,0 1-33,-2-1-35,1-1-42,5-2-43,-2 3-228,0-4-478,3 1 211</inkml:trace>
  <inkml:trace contextRef="#ctx0" brushRef="#br0" timeOffset="29187.6362">14186 15716 90,'-3'-4'205,"-2"1"-13,0 1-7,1-2-8,-1-1-13,1 1-16,3-2-9,-3 1-12,4 0-2,0-2 1,0 2 1,-2 1-10,4-2-9,-2-1-7,1 1-11,2 1 1,1 0-5,-2 0-2,2 2-1,0-2-7,1 1-6,-1 1-5,-4 3-5,4-5-4,-2 5-8,-2 0-5,0 0 6,0 0-5,8 4 5,-8-1-8,0 5 2,0-3 0,-1 7 1,-2 0-3,-6 1 2,4 3-14,-5 1-3,-3 0-4,3-1-2,-3 0-6,2 0-16,-3-1-35,3 0-18,0 1-13,1-5-16,3 0-21,2-1-20,1-1-17,0-4-11,3 1 9,1-2-17,0-4-11,7 2-14,-7-2-14,11-2-110,-1-2-336,2-4 150</inkml:trace>
  <inkml:trace contextRef="#ctx0" brushRef="#br0" timeOffset="29499.4184">14641 15213 202,'1'-1'290,"2"-3"-20,-3 4-21,0 0-13,2-4-7,-2 4 9,0 0-19,4 12-8,-4-5-14,0 3-8,0 2-3,0 2-14,-1 3-11,-2 3-9,3-1-11,-2 2-12,2 4-14,-2-6-11,0-1 0,-1 0-21,-1-2-9,3-3-15,-5 3 7,6-5-12,-3-1-27,2 2-17,-3-4-20,4 0-28,-2-5-24,2 4-13,-2-3-14,4 0-15,-2-4-10,2 2-26,-2-2-34,0 0-31,0 0-22,8-10-35,-2 2-183,-1-4-482,3-2 214</inkml:trace>
  <inkml:trace contextRef="#ctx0" brushRef="#br0" timeOffset="30225.9477">14728 14892 78,'3'-5'227,"1"-7"-17,3 6-15,1-4-12,2 3-5,6-4-11,-1 2-8,2 1-19,1 0-6,4 4-9,-4-4-15,2 4-10,-3-1-8,2 5-10,-9-2-10,2 4-4,-2 0-8,-1 4-9,-3 0-3,2 3-1,-4 3 3,-2 5 4,-2 8 5,-2 2 4,-3 2 8,-2 0-1,-2-1 3,-2 6-4,1-6-2,-1 4-2,1-2-6,0-1 1,0 1-12,2-4 7,2 1-9,-1 2-4,6-3-5,-3 0-4,4-5 0,0 1-4,0-4-1,5-1-2,0-2-3,-1-2-4,1-5 0,2 1-1,-1-2 0,2-2-5,1-1 4,0-2-1,5-4 7,-2 2-3,1-7-13,3 2-2,3-4 0,-4-2 5,9-3-2,-6-5-11,-4 6 1,3-1-9,-4-2-5,1 3 2,-3-2-9,-4 5 2,0 1 0,1-1 2,-4 1 3,0 1 0,-2 3 2,-4 1 0,2-1-1,0 5 2,-3-7 0,0 5 0,-4 2-2,7 0-1,0 0 4,-17 4-3,13 1 17,0 2-13,2 3 0,1 2 1,-2 5-1,7 7-2,1-3 5,1 5 5,2-1-4,3 0-3,-3 1 8,1-3-2,-2 0 1,-1-5-2,2 1 7,-2-2-5,-3 2 20,-1-7-15,1-1 5,-4 3 11,-1-4 3,-2 1-1,1 1 7,-3-3 4,0-1-5,-3 2 2,0-2-2,-1-1-3,-5 4-2,-2-3-6,2-1-30,-3-2-18,5 0-28,-5-1-30,5-1-24,3 1-30,-4-1-28,4-1-41,3-1-44,-1-1-186,1-2-481,-1 2 213</inkml:trace>
  <inkml:trace contextRef="#ctx0" brushRef="#br0" timeOffset="30941.2237">11274 16690 110,'0'0'261,"0"0"-26,0 0-21,0 0-12,0 0-18,18 3-17,-6-3-14,6 2-14,4-2-15,-2-2-12,7 2-17,5 3-32,-4 0-21,-7-3-26,2 0-14,-2 2-24,1-4-22,5 4-22,-5-4-15,-3 2-21,-6 0-30,1-2-29,-7 2-92,-4-1-272,-3 1 121</inkml:trace>
  <inkml:trace contextRef="#ctx0" brushRef="#br0" timeOffset="31114.465">11335 16855 119,'5'1'165,"3"3"-11,8 0-21,-3 0-12,8-1-11,-1 0-4,1 0-20,8 1-10,6-1-22,-3 2-10,3-4-27,1-1-31,4-1-42,10-2-29,-11 3-87,-2-5-186,5-2 83</inkml:trace>
  <inkml:trace contextRef="#ctx0" brushRef="#br0" timeOffset="31763.5154">12693 16390 40,'3'-11'277,"-2"2"-22,-1-3-23,-1 2-24,0-1-19,-5 1-19,0 0-17,1 3-17,-4-3-13,0 3-16,-1 0-8,0 0-11,-3 4-7,1-1-8,-5 1-7,1 0-8,-3 3-6,2 0-5,3 4-4,0-2-6,-2 3-3,-1-1-1,6 1-5,2 0 3,-2 2-4,1-2 3,4 4 0,-3-2 2,6 3-1,2 0-2,-2 2 2,6 0 3,-2 5-2,2 0 3,3 1 2,2-2 1,1 9-4,0-8 0,-1-2-6,2 3 6,-1 0 1,-3-2 3,2 3-2,-1-2 4,-2 0 16,-3-2-2,0 1-6,-3-3 0,-2 4 1,-2-3-3,-5 2 2,2-1-10,-4-3 4,-1 1-3,-1 1 2,-3-1-4,4-2-9,-2 1 6,0 1 6,0-5-25,4 1 4,-1-2 0,1-2 1,1-1-3,1 0-5,1-1 1,5-1 1,-3-1 3,3 1-12,3-2 20,-5 2-19,5-2 2,0 0-5,0 0-8,6-12 2,2 7 0,-3-1 1,6 1 8,-2-1-12,1 2 4,0-1-4,1 3 3,2 0-4,-2 2 5,-1 2-5,3 0 5,0 2-3,-3 1 3,0 3-2,6 1 4,-6 4 0,-4-3 4,2 4 1,0 1 5,-3-3 7,-1 5-3,0-3 7,-1 3-4,0 3 0,-3-4 1,1 1 3,-1 0-7,-1 0 3,-1 0 2,0-6-7,0 6-4,-1-5 6,3 0-14,0-3-5,0 0-8,2-4-4,-1 4-4,2-3-6,3-4 1,0 2-6,1-3-16,3 2-5,1-4-9,-2-2-11,2 1-14,-2-1-12,0-1-19,0 0-25,-1-4-32,-1 3-50,1-4-43,2 2-208,-5-1-513,1 1 227</inkml:trace>
  <inkml:trace contextRef="#ctx0" brushRef="#br0" timeOffset="33043.6569">13189 16562 149,'0'-5'142,"0"2"-17,-1-5-9,0 0-4,-1 3-2,-1-3-1,3 1-9,-1-3-7,-1-2-2,-1 3-4,0-1-5,-2 0 4,-1 0-4,0 2-5,-2 0-11,-2 0-6,0 4-4,1 1-6,-5-2-1,1 3-7,-5 2-2,0 1 0,-1 1-2,1 4 3,3-1-7,0 5-5,-1 0 2,2 3 2,0 0 1,1 2 1,2-1 3,3 2-4,-1 0 3,2 0-5,0 2 1,2-1-6,5-1-1,0 0-5,0 1 5,4-1-5,-3-6 3,3 2-7,1-3 0,0 1 1,0-2-4,2 1-1,-5-5 1,1-1-2,2 0 5,1-1-2,2-2 0,-2 1 30,-6-1 0,13-5-4,-4-1-3,1 0 0,-2-2-8,0-1-1,4-2-4,-3-3 0,4 0-3,-1-3-3,-1 3 2,1-3-1,-1 2 10,-2 0 2,0 1-1,0 4 3,-4 1 5,0 1 3,0 2 3,-1 0 1,0 1-18,0 2 9,-3-1-4,3 4-5,-4 0-2,0 0 0,4 6 11,-3 1 12,2 6 2,-3 2-9,5 3-5,-3 2 5,1 0 6,-2 4-15,-1-4 16,0 6-2,0 0 9,-1 2-10,-1 0-19,1 1 8,-4 0 2,0 0-9,1-2 0,-1-2 5,4-6-11,-2 7-2,2-9-5,-1-5 2,0 1-6,2-2 3,0-4 3,0 0-19,2-1 14,0-3 14,-2-3-31,1 2 20,-1-2-4,9-8 11,-2-1-22,4-3 9,-2-3-3,3-9 7,0-3-7,0 3 7,1 0-3,-1-3-5,4 1-22,-4 1 22,6-1 2,-5 1 1,-4 7-3,1 2-10,2 0-1,-6 1 2,2 2-6,-2 1-4,1 3-10,-5 0-10,2 3-13,-4 1-26,4 1-24,-1-1-22,-3 3-22,0 2-21,0 0-14,0 0-16,0 0-16,0 0-22,0 0-20,-4 15-27,1-8-141,2 0-452,-2-2 199</inkml:trace>
  <inkml:trace contextRef="#ctx0" brushRef="#br0" timeOffset="33322.4781">13501 16790 106,'6'1'293,"-6"-1"-17,5 3-9,-5-3-10,0 6-7,3 0 1,-3 0-20,0 4-16,1 1-18,-1 1-14,0-2-17,0 3-22,0 0-9,0-1-12,0 0-13,-1 1 0,2-2-21,-2 1-12,1 1-7,1-4-2,-1-2-9,0 1-20,-1-1-22,-2-1-28,3-3-22,0 2-22,0-5-23,0 5-16,0-2-11,0-3-22,0 0-36,0 0-34,0 0-47,0 0-194,0 0-474,4-13 210</inkml:trace>
  <inkml:trace contextRef="#ctx0" brushRef="#br0" timeOffset="33973.3596">13681 16411 9,'0'-7'216,"3"-2"-16,1-1-17,2 0-15,4-3-14,3 1-12,-3 3-12,3-5-11,2 3-10,-2 0-8,6 1-6,-3 1-8,0 0-8,-4 3-5,-1 1-6,-1 0-9,-2 3-3,-2 0-4,0 1 1,-6 1 0,10 4 7,-7 1 3,-1 2 10,-2 2 5,-2 3 1,1 5-4,-4 0-2,-1 2 8,-1 5 1,-2 5-4,3-1 2,-4 2 5,2 0-6,2 0 1,-2-4-4,3 3-3,-1-2-13,2 3 3,3-10-10,-2 6-5,2-6-6,1-1 5,0-2-12,1-3-2,2 1-1,-2-5-9,1-1 3,0 1-5,2-3 1,-2 0-2,-1-4 3,2 2 2,1-4-2,1-1-15,2 0 16,1-1-4,1-4-4,1 0 3,1-2 1,2-5-9,-1 3-14,-1-4-9,1 1-4,1-3-3,-3 1-7,0 0 5,-1 1-2,-1 4-1,-3 0 2,0 2 6,-2 2-5,-2-1 3,3 4 0,-3-2 0,-1 0-4,0 4 8,0 0-2,0 0-2,0 0 4,0 15 0,0-10 1,-1 7 3,-2 0-2,6 4 7,-3 0-3,4 1 3,-3 1-1,5 2 0,0-1 3,0-2-2,2 3-1,-3-2 11,1 7 2,-1-11 18,-1 3-5,0-5-2,-2-2 3,0 2 12,0 0 5,-2-3-3,0 1 8,-1-2 5,0 0-5,-5 3-1,0-5-2,0 1-6,-6-3 3,2 3-9,-4-1-3,-4-1-1,0 1-23,0-2-30,-1 0-36,-1-1-42,0 2-39,-1 0-65,3-4-66,0 4-296,-1-2-620,6 0 275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7:08:18.16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7231 3918 129,'0'0'145,"-1"-3"-10,1 3-14,0 0-7,0 0-9,0 0-12,0 0-3,0 0-10,0 0-6,0 0-12,0 0-3,-7 0-5,7 0-7,0 0 4,0 0-14,0 0 3,0 0 4,-3 5 8,3-5-3,0 0 2,0 0 0,0 0-5,-4 1 1,4-1-8,-3 1-3,3-1 3,-9 1 1,5-1 2,4 0-1,-7 2-5,4-2 1,3 0-3,-13 1-1,7 2-3,2-2 1,-1 0-4,0 0 1,1 1 0,-2-1-7,0 0 1,2 2-1,0-2 5,-2 1 7,3-2 2,3 0-3,-3 2-1,0 0-2,3-2 0,-7 2 1,4 0-5,3-2-1,-4 2-3,1-1-1,0 2-1,0-2-2,-2 1 1,3 0-1,-2 0-2,1 0 1,0 0 5,-2 0 3,3-1-4,2-1-1,-6 2-3,2-1 1,3 1-1,-1 2-3,-1-3 1,0 2-1,0 0-2,0-1 3,-1 2-3,2-3 0,-1 2 0,0 0 4,0 1-2,1-1-4,-2 0-1,1-1 4,-1 2-2,0-1 0,1 1 0,1-1 2,-3 0-1,1 1-4,0 0 2,0-1 4,0 0-5,2 0 2,0 0-1,-1 1-3,0-1 2,0 1 1,0-1-1,0 0-2,2 0 1,-2-2 3,3 3-6,-3-2 1,1 2-2,1 1 5,0 0-6,-1 0 6,1 0-2,-2-1 3,0 2-1,2-2 3,-2 2-2,0-2 2,0 3 5,3-3-1,-3 4-1,1-4 5,1 0-5,-2 1-3,2-1-1,-2-1 1,3 0-3,-1 1 1,-1-2-6,1 2 1,1-1 3,-3 2-4,3-1 4,0 1-2,-2-2-6,1 2 6,1-1 0,-1 1-4,-1 0 2,2 0-2,0-1 2,0 2 3,-2 1 0,1-1 1,-2 2 7,-1 0 1,4-2-5,-1-2 0,-2 3-5,3-2 0,-3 1 0,3-1 7,-1 1-7,-1 0 1,1-2-1,-1 1-1,0 0 1,2 1-5,0-2 3,-1 2 7,1 0 0,-1 0-2,1-1-1,0 1 2,-1 0 6,1 1-6,0-1-1,0 0 0,-1-1 5,1 0-11,1-1 0,-2 0 4,2 1-1,-1 0-3,1 0 0,0 2-1,0-2 0,-1 0 2,2 0-3,1-2 2,-1 2 2,-1 1 5,2-2 1,-3 2-6,3-2-4,-2 2 0,1 0 2,0-3 3,1 1 3,0 0-8,-3 0 1,3 1-1,0 0 5,0-1-3,-2 1 0,2-1 3,0 2 0,0 0-7,-1-2 7,0-1-2,1 1-6,0 1 3,-3-2-2,3 1 1,1 0 4,-3 0-5,1-1 4,2 1 0,-2 1-1,-1-2-1,2 2 5,0 0-6,-3-1 4,4 0 0,-2 2 1,-1-3-1,2 0 3,-1 2-5,0-2 0,1 0-3,0 0 5,-2 1 4,1-1-3,1 0 4,-2 0-5,2 1-1,-1 0 2,0 0-1,0-1-7,0 0 7,-1-1-1,1 1 0,0 1-3,1-2-2,-2 1 1,1 0 7,-1-1 1,1 2-7,1-3-2,-1 2 2,0-1 6,0 0-2,-2-2 0,3 4 0,-3 0-3,3-2 4,0 2-3,-1-1 2,1-1-5,0 0 6,0 1-4,0 0 3,0-2-4,-3-1 3,5 4 0,-2-2 1,0 0 11,2 0-9,-5-2 6,7 4-7,-4-4 6,0 3-4,-3-3-1,7 4 2,-5-1 0,2-1-3,-4-2 0,7 1 5,-7-1-2,6 3-4,-6-3-3,7 3 9,-3-2-9,1 2 4,-5-3 1,10 0-2,-6 2 0,0-2-3,-4 0 0,7 2 4,-2 0-4,-5-2 4,6 3-2,-3-2 0,-3-1 4,8 2 0,-8-2-3,4 3 0,-1-2 5,-3-1-7,5 2 1,-5-2 4,8 1-4,-8-1 3,6 0 3,-3 0-8,2 2-4,-1-2 0,-4 0 2,8 2 1,-8-2 7,8 0-5,-4 0 2,1 0 9,-5 0-19,4 0 7,-4 0 2,6 0 0,-6 0 1,6 0 1,-6 0-4,5 0-2,-5 0 4,6 0-3,0 0 4,-3-2 11,-3 2-10,9 2-7,-5-4 0,2 2-5,-3-2 14,2 2-10,-5 0 1,9-1-2,-5 1 3,-4 0 4,7 0-1,-5-1-3,-2 1 1,5-1-1,-5 1 2,0 0-4,5-2 4,-5 2-5,0 0 3,4 0 3,-4 0 1,0 0 1,6 0-3,-6 0 9,7-2-7,-4 2 7,-3 0-3,7-1 1,-7 1-5,5-2-2,-1-1 3,1 1 2,-2 1 4,-3 1 0,6 0-5,-6 0 1,4-1-9,-4 1 3,4 0-2,-4 0-1,0 0 5,6 0-5,-6 0 6,3-2 1,-3 2 1,3-2-4,-3 2-1,4-2 2,-1 1 1,-3 1-2,4-3 0,-1 1 4,0 1 0,-3 1-3,3-2-4,0 1 2,-3 1 7,6-2-6,-6 2 2,4-1-1,-4 1 2,0 0-1,4-2-4,-4 2-2,0 0 2,5-2-2,-5 2 5,4-2 3,-4 2-4,4-1 5,-1-2-2,-3 3 8,6 0 5,-3-2-13,-2 0-8,-1 2 4,4-2 1,-1 0-2,1 0 3,0 1-5,-1-1 1,-1 0 3,1 0-3,-3 2 1,4 0 5,-4 0-6,5-3 4,-5 3-2,3-1-3,1-1 3,-1 0 1,-3 2-2,4-3 1,-1 2-3,-3 1 0,3-2 5,-3 2-2,3-3 3,-3 3-5,0 0 3,3-2 4,-3 2-6,4-2 1,-4 2 2,4-4 1,-2 2-3,0 1 4,-2 1 0,5-3 2,-2 1 1,-1 2-2,1-2-5,-3 2 1,3-2-4,-3 2 5,4-4-4,-2 4 0,-2 0 4,4-5 3,-4 5-3,4-4-1,-2 4 0,1-2 2,0 0-4,-3 2 2,4-4-3,-3 3 14,-1 1-14,3-2 17,-1 0-2,-2 2-7,0-3-14,0 3 2,4-4 2,-2 2 6,-2 2-3,2-3 2,1 1-3,-3 2 2,2-2-2,-1-2-4,-1 4 9,2-2-2,-2 2 0,0 0-7,4-2 4,-4 2-1,0 0 5,3-2-3,-2 0 9,1-2 1,-2 4-9,3-3-3,-3 3 4,3-2 0,-1-1-3,0 2-1,-2 1 4,4-5-2,-3 4 3,1-2 3,-2 3-8,3-5 3,-2 3 1,1-1 0,-1 0 0,0 0 1,-1 3-2,3-4-5,-2 2 5,1 0 8,-2 2-10,2-4 1,0 3 2,0-2-3,-2 3-2,1-4 7,-1 4-4,3-4 3,-3 3-3,0-2 3,0 3 2,3-3 6,-3 3 1,1-6-10,-1 6 10,1-2-12,-1 2-1,1-4 6,-1 2 0,0 2-8,2-5-1,-2 3 7,0 2-6,1-7-5,0 3 7,-1 2 3,0 2 0,1-7 0,0 4-3,-1 1 3,1-2 5,0 0-10,0 0-2,-1 0 6,1 2-4,0-2 9,-1 0-5,0 1-9,2 0 8,-1-1 0,-1 1 5,1 0 1,1-1-4,-4 0-2,4 1-1,-2-1 3,2 1 10,-2-1-13,1 1-1,-1-1 5,0 1-4,0-2-6,1-1 0,-1 2 2,2 0 0,-2-1 2,1 1 3,-2 0-1,2-1-4,-1 0 4,0 0-4,0 2 3,-1-1 4,1-1-2,1 1-3,-1-1-2,0 0 4,0 1-3,1 0 5,0 0-3,-2 0 9,2-1-11,-1 1 7,-1 1-3,0 0 3,1 3-9,0-5 5,-1 2 0,1-1-4,0 1 6,0 3-2,0-6 4,-2 3-9,2-1 1,-1-1-1,1 2-1,0-1-1,0 0 5,-1 0-1,1 2-1,0 2 2,-2-6-3,2 3 3,-2-1 3,1 1-3,1-1 5,0-1-3,0 5 6,-1-4-7,1 2 6,-2-1-4,2-3-6,0 6 3,-2-6-1,1 1 2,0 0 0,0 1 3,-1 0-3,1 1 4,1-1-4,0 0 4,-3 1-4,3 3 0,-1-6 4,0 2 0,1 2-2,-1-2 4,1 4-3,0-6-1,-1 4 1,1 2-1,-2-4 0,2 4-1,0-4 0,0 0 5,-1 1-5,1 3 4,0 0 1,-2-3-2,2 3 6,0 0-6,-1-3-1,1 3 2,-2-4 2,2 4-6,-2-6 6,2 6-6,-2-1 5,2 1-1,-3-5-1,3 5 1,-2-1-3,2 1-1,-2-5 7,2 5-1,0 0 1,-1-3-4,1 3 4,-2-2-4,2 2 2,0 0 5,-3-3-2,3 3-5,0 0 2,0 0-1,0 0 1,-1-5-3,1 5-1,-2-2 3,2 2-1,-2-3 3,2 3-4,-3-3 1,1 2-2,2 1 5,-2-6-1,0 3 4,2 3-1,-3 0-9,3 0 5,-4-4-5,4 4 7,-2-3 0,-1 1-1,3 2-4,-2-4 4,0 3-5,-1-2 4,3 3 0,-4-3-3,4 3 5,-3-1-5,-1-2 1,4 3 2,-2-2 13,1 0-12,1 2-13,-5-3 12,5 3-1,-1-2 3,1 2-6,-4-3 7,4 3-5,-3-2 5,3 2-1,-3-1 17,3 1-17,-4-4-6,4 4-1,-5-2-1,5 2 2,-3-2 2,2 0 0,1 2 3,-3-3-8,3 3 10,-4-1 4,4 1-5,-3-4 3,3 4-7,-4-1 1,4 1 3,0 0 0,0 0-1,-3-3 1,3 3 1,-2-2-1,2 2-7,-2-2 5,2 2-1,-5-2 0,5 2-3,-4-2 5,3 0 2,1 2-9,-5-2 1,5 2 1,-5-2 3,5 2 0,-4-1-5,2-1 5,-1 0 0,3 2 0,0 0 0,-4-2 0,4 2 2,-5-1 0,5 1 2,0 0 1,-4-1-2,4 1 7,0 0-4,0 0-10,-3-2 5,3 2 3,0 0-1,0 0-9,-5-3 8,5 3-1,0 0-3,-4-1-2,4 1-1,-4-2 5,4 2 11,-1-2-13,1 2 2,0 0 4,-4-2-6,2 1 2,2 1-2,0 0 4,0 0 1,-5-2-5,5 2-1,-3-3-1,3 3 4,-3-1-5,3 1 4,0 0 2,-6-2-1,6 2-3,-3-1-1,3 1 1,-5-1 0,5 1 5,-3-2 2,3 2-2,0 0 0,-5-1-4,5 1 8,0 0-6,-4-1-4,4 1 1,0 0 1,-6-2 4,6 2 0,0 0-3,-3-1 0,3 1 0,0 0-3,-4-1 1,4 1 3,0 0-1,0 0-1,-9 0 2,9 0 2,0 0-1,-5 0-7,5 0 4,0 0 2,-5 0-2,5 0 1,0 0 5,0 0-3,-5-2-4,5 2 4,0 0 4,0 0-3,0 0 2,-4-2-9,4 2 3,0 0 3,-3-1 6,3 1-8,0 0 5,0 0-5,0 0 3,0 0 0,0 0-3,-4 0 2,4 0 0,0 0-1,0 0 3,0 0 6,0 0-12,-2-4 12,2 4-9,0 0 2,-2-2-1,2 2-2,0 0-3,-3-4 3,3 4 3,-3-2-7,3 2-2,-4-4 5,4 4 2,-3-1-2,3 1-2,-2-2 2,2 2 5,-2-2-3,2 2 0,0 0 0,0 0-3,-6-2 0,6 2 1,-1-2 1,1 2 2,-3-2 1,3 2 0,0 0-6,0 0 0,-4-2 12,4 2-7,0 0-7,-2-1 6,2 1-4,0 0 6,0 0-4,-4-1 4,4 1-3,0 0 4,0 0 8,0 0-15,-4-2-1,4 2 0,0 0 6,0 0-2,-5-1 3,5 1 4,0 0-8,0 0 1,-5-2 4,5 2-4,-2-1 2,2 1-3,0 0 3,-5-1 8,5 1-11,0 0 3,-6-2-3,1 1 3,3-1-5,-3 1-1,1 0 6,0 0-4,-2 0 0,-3 1 6,1 0-6,-1 0 3,0 0-15,-1 0-8,1 1 0,0 0-12,-5-1-5,2 0-14,2 1-23,-3 0-20,0-1-22,0 3-32,2-1-29,-1-1-39,2 0-54,-3-1-175,5 1-485,-1 0 215</inkml:trace>
  <inkml:trace contextRef="#ctx0" brushRef="#br0" timeOffset="1675.2878">7296 4227 107,'0'0'132,"0"-5"-5,0 5-12,0-3-5,0 3 1,0 0-10,0-4-2,0 4-8,0 0-3,-4-1 5,4 1-7,-3-5-11,3 5-8,-1-1-6,1 1-5,-6-2-7,4 0-8,2 2 0,-7 0-6,3-3 3,-2 3-6,2-1 4,-1-1-3,0 2-10,-1-1 5,2-1 11,4 2-7,-9 0-4,4-1-4,-3-1 6,3 2-3,-2 0-2,1 0-2,-2 3 2,1-3 0,2 0-4,0 2-1,0-1-1,-2 2 1,2 0-1,-2-2-5,1 2 2,3 0-4,-2 1 5,2-1-4,0 0-3,0-1-2,0 2 1,0 1 8,1 1-8,1-2-2,1 2 5,-1-2-9,1 2 3,0-1 0,1 2 11,-1 0-4,3 2-4,0-2 1,-3 1-1,0-1 3,3 0-1,0 2 0,0-2-6,-3 1 8,4-1-6,0-2 1,1 1 1,-4-2 0,2 2-3,1-2 4,0 0-2,-1 0 1,3 1-1,-3-3 0,0 1-1,0 0-1,1-2 7,-1 0-4,1 0 5,-1-1-2,-3 0-2,9 0-1,-9 0 5,8-3 0,-3 0-2,-1 0 1,0-1-1,3-1 2,-3-1-3,1-1-3,1-1-2,-2 0 0,-1 1 0,4-1 0,-4 0-1,1 1-1,2-1 0,-2 0-1,-1 0-3,0 3 6,0 0-1,-3 1-1,3-1 1,-3 1-3,1 0 1,1 2 1,-1-2 0,-2 0-3,2-1 1,-1 3-3,0-2 2,2 0 0,-1 1 1,-1 0 4,0 3 0,0-4-1,-1 0 4,1 4-3,0-5 2,0 5 0,0 0-2,0 0 2,0 0-5,0 0 0,-2-1 2,2 1 1,0 0-3,0 0 0,0 0-1,0 0-1,0 0 1,0-4-2,0 4 0,0 0 0,0 0 3,0 0-4,0 0 2,0 0-5,0 0 0,0 0 8,0 0 3,0 0 3,-1 11 0,1-8-1,0 1-1,0-1 3,0 3 0,0-2 2,0 1 1,0 2-1,1 0 6,-1 0 3,2 0-4,-4 2-4,4 0 1,-1-1-2,1 2 1,-1-1 5,0 1-3,2 3 1,-1-1 1,0-1-3,0 3 4,-1-1 1,1 1 2,0-1 3,0 3-8,0-2 1,0 0-2,0 2-4,-1-2 1,1-1 5,1 1 2,-1-1-2,1-4 0,-1 4-1,-1-3-3,1 0-3,-1 0 5,2-1-4,0 3 4,-1 0-2,-1-3 0,0-1-2,0 0-4,-1 1 2,2 0-2,-1-3 0,-1-2 4,1 1-7,1 0 1,-2 1 2,2-2-5,-1-2 0,-1 2 2,0-2 0,1 1 2,-1-3-7,-1 4 3,1-4 5,1 2-4,-1-2 2,0 0-2,1 3 2,-1-3 8,0 0-3,0 0 1,0 0 0,0 0 0,0 0-3,0 0-2,0 0 0,0 0 3,0 0-9,-1-14 3,0 10 6,1-1-5,0 0-5,0-1 1,-1-1 1,-1-1 1,2-2 3,-2 1-2,4-1-4,-2-4 0,0 1-1,0 1 0,0-1 4,0 4-4,2-1 0,-1-2 1,1 3 1,-2-1-2,2 1-5,-1 2 4,0-2 13,0-1-14,0 2-2,0 1 8,-1-1 0,2 2-5,1-3 2,-3 1-1,2 2 1,-2 1 3,1-1-6,-1 1 0,0 0 2,2-1-1,-1 2 4,-1 0-3,0 1 6,0-1-8,0 4-4,1-4 3,-1 4-10,2-4 3,-2 2 2,0 2-2,0 0-2,0 0-1,0 0-6,0 0-5,0-4-6,0 4-9,0 0-9,0 0-9,0 0-10,0 0-15,0-3-11,0 3-6,0 0-12,0 0-6,0 0-4,0 0-12,0 0-5,0 0-16,0 0-7,-2 10-3,2-10-2,0 4-14,-1-1-112,1-3-316,0 3 140</inkml:trace>
  <inkml:trace contextRef="#ctx0" brushRef="#br0" timeOffset="2134.8345">7458 4325 35,'0'0'131,"3"-4"-8,-3 4-7,0 0-15,0 0 4,0 0-15,0 0-9,0 0-9,0 0-9,0 0 6,-7 9 2,7-6 3,-1 1 0,-1-2-7,1 1-2,-1 3-2,1 0-5,1 0 0,-3 3 3,3-1 0,-3 1-5,3 0-7,0-2-5,0 3-2,0-2-6,0-1-1,0-1-4,0 1-2,3-1-1,-3-1-4,3 1 6,-2-2-4,2-1 8,0-1-2,0 0 8,1 1 3,-1 0-2,3-3-7,-1 1 4,1-2-6,0-2 0,1 2-2,1-1 2,-3 0-4,4-3-3,-2 1 0,0 0-3,2-1-3,-4 0-5,1-1 7,-2 0 0,2-1-5,0 0 3,-2 0-1,0 0 5,-1 2 1,-1 0 1,-2-2-2,0-1-1,-2 2-3,-1-1-2,-2 0-3,-1 0 1,-1 2-5,1 1 2,-3-1-2,1 1-2,-2-1 0,0 4-4,1-1-12,-1 2-7,0 0-14,-3 2-22,3 2-14,-1-2-22,2 2-23,1 1-23,-1 1-38,3 1-45,0-2-124,1 0-366,3-1 162</inkml:trace>
  <inkml:trace contextRef="#ctx0" brushRef="#br0" timeOffset="6831.8022">10693 3957 103,'0'0'147,"0"0"-13,0 0 0,0 0-15,0 0 1,0 0-7,0 0-4,0 0-3,0 0-3,0 0-12,0 0-2,0 0-3,0 0-5,0 0-11,0 0-2,0 0-8,0 0-5,-13 2-8,8 0-5,5-2 0,-7 2 13,3-2 1,1 0-7,3 0-7,-8 3 4,3 0-5,1-3 0,0 0-2,-1 1-5,1 1-4,-3-1-4,1 1 3,2-1 3,0 1-2,0 0-2,4-2 0,-7 0 6,6 2-6,1-2-6,-5 1 1,5-1-1,-3 1-4,3-1-1,-4 2-1,2 0-4,2-2-2,-5 4 3,3-3-2,-1 1 3,3-2-3,-5 2-3,1 1 1,1 0 2,1 0 0,-3-2 0,2 1-1,0 2 4,0-2-4,-1 1 0,1 1 8,-1-1-10,1-2 0,0 2 0,0-1 2,3-1-7,0-1 6,-3 5-4,1-3-2,0 1 0,0 0 3,-1 0-2,1 2 1,-1 1 9,0 0 2,0 0-5,-1-2 3,-1 1-4,2 0 1,1-1-1,1 2 0,-2 0 1,1-4-4,-1 4-1,0-2 3,1 2 0,0-2 1,-1 3-1,0-1 1,2-2 1,-2 4-4,0 0 1,2-1 1,-1 1 2,0-1-2,0-1 2,0 1 0,-1 0-1,2-1-2,-1-1 5,2 0-4,-2 2 0,1-3 0,1-1-2,-2 1-1,1 2 0,1-4-2,1 3 13,-2-1 5,1 0 4,0 1-4,0 0-2,0-2-2,0 0-5,0 1 0,0-1 0,0 1-2,1-1 0,-2 3 0,1-2-4,0 0 5,0 1-2,0 0-2,1-1-4,1 0 2,-2 0-2,0-2 1,1 4 2,-1-2-4,1 0 0,0 2 1,-1-2 1,1-1 0,0 4 5,-1-2-4,2 0 0,-2 0-2,2-2-3,-1 3 5,0-1 0,0 0 2,0-1-2,1 1-3,-2-2 4,2 3-6,-1-1 9,-1-1-6,2 0 5,-1 0 2,1-1-5,-1 1 0,0 1-3,1-2 0,-1 1 3,0-2-2,0 2 2,0-1-1,0-1 0,0 1 6,1 1-3,-1-1 2,1 0 8,0 1-1,-1-1-10,-1 0-2,2-3 2,1 4-2,-3-2 5,2 2 3,1 0-2,-2-2-2,1 1 4,-1 1 2,1 0 0,-1-2 0,2 0-1,-3 2-2,3-1 2,-3 0-4,1-1-4,1 1 0,-2-3 1,3 3 8,-1-1-6,-2-2-3,2 4 11,-1 0-4,1-3 11,0 2 2,0 0-5,0-1-1,-1 0 3,2 1-1,0-1-8,-3 1-4,2-1 5,-1 1-4,2 0-3,-3-3 13,3 5-4,-2-3-16,-1 0-8,4 0 16,-2 0-4,-2-2-5,2 5 2,0-4 5,1 2-4,-3-1 2,0-2 1,6 2 7,-3-1-4,0 2 11,1-2-17,-3 1 2,2 1-3,0-3 4,0 2 1,0 1-7,-1 0 5,1-2 9,-1 1-11,0 0 1,-2-2 0,5 4-6,-2-3 5,0 2 2,0-1 3,2-1-3,-2 2-4,-3-3 1,6 0 4,-3 1-4,1-1 5,0 2-2,-1 0-1,-3-2-8,8 0 5,-6 1 2,-2-1 22,9 2-25,-5-1-3,-1 1 6,-1-1 4,2 0-8,-1 0 3,-3-1-4,4 1 7,0 1 3,-2-1-6,2 1 11,-1-1-21,-3-1 7,6 2-1,-2 0 4,-1-2-7,0 2 8,1 0 2,-2-1-2,2 1-6,-4-2 0,4 1 2,-2 1 2,1-1 2,-3-1 2,4 2-5,-4-2 0,5 2 4,-5-2-1,6 2-2,-6-2 0,6 1-4,-6-1 9,8 1 3,-5 0-1,-3-1-14,8 1 16,-8-1-7,9 0-5,-5 2 25,-4-2-26,6 1-2,-6-1-3,8 0-2,-8 0 14,8-1 4,-8 1-4,6 0 7,-6 0-6,8 0-8,-8 0 10,0 0 3,9-2 1,-9 2-5,6-1-1,-6 1 9,0 0-11,7 0 3,-7 0 0,0 0-4,0 0 1,7-1 8,-7 1 0,9 1-1,-9-1-14,9-2 12,-9 2-2,8 0 2,-8 0 3,6-1-5,-6 1 5,6-2-16,-6 2 11,7-2 3,-3 1-3,2 0-1,-6 1 0,6-2 4,-4 0-4,-2 2-2,8-1-1,-8 1 0,7-2 0,-3 0 3,-4 2-5,6-1 0,-6 1 3,4-1-1,-4 1-3,7-2-6,-7 2 13,8-2-3,-3 1-2,-2-2 1,-3 3-1,9 0-9,-5-2 9,-4 2-1,7-1 6,-4-1-2,-3 2-3,6-2-1,0 0 3,-2 1-4,-4 1-1,10-4 3,-7 2 1,1 1-3,1 1 1,-1-3-4,0 0 1,-1 0 3,3 0 1,-2 2 3,1-2-2,0 1-1,-1 2 0,-2-4-3,2 1 1,-1 1 3,1 0 6,-2 1-11,1-2 3,-1 0 1,3 0 2,-5 2-8,0 1 1,5-3 5,-5 3-4,4-3 3,-4 3 2,4-3 4,-2 3-8,-2 0 0,5-5 4,-3 3-1,1 0-2,-1-2-1,2 2 0,-1-1 2,1 1 17,-1-2-15,0 0-5,1 0 10,0 1-4,-1-1 3,1-1-12,-2 4 4,1-3-1,0 2 5,0-1-6,1-1 0,-1 0 9,0 1-4,-3-2-8,4 3 7,-1-1 1,0 1 1,0 0 4,-3-3-12,4 3 20,-1-2-16,0 0-7,0 2 11,-2-2-4,2 3 7,-1-4-4,-1 2 0,2 1 4,-3 2-3,1-5-5,1 1 6,-1 0-5,0 1 1,1-1-3,0 2 8,0-2 2,-2 1-20,2-1 26,-1 1-5,2-1-8,-3 0 3,3 1-1,-3-2 3,1 1-4,1 0-1,1 0 2,-3 0 5,0 1 2,1-2-6,-1 1-1,0 1 1,1-2-15,0 0 16,-1 3 0,1-2-3,-1 1 2,1-3 3,-1 3-7,1-1 8,-1 0-5,0-1 5,-1 2-5,1-2 2,0 1-5,0-1 3,-1 1 0,2 1-1,-1-1-7,0 1 9,0-1 2,0 1 1,0-1-2,0 0 2,0-1-5,0 3 6,-1-3-3,0 2-14,0-1 11,0 2-1,1-3 5,-1 1-2,3 1 0,-2 3 1,-2-7 9,0 1-26,1 2 16,1 0 4,-3 0 1,3-2-8,0 1 3,-3 0 2,3-2 1,-1 4 11,-1-3-21,2 4 5,-1-4-5,-1 2 7,2-1-7,-2-1 1,0 4 1,1-4 6,0 4-7,0-1 5,0-2-1,1 2-3,-2 0-1,2 0 9,0-2-7,0 5 2,-1-6-16,-2 3 19,6 0-3,-6-2-3,3 3 6,0-2-8,-3-1 13,3 1-13,0 4-9,-1-4 13,-1 1 2,2 3 10,-1-7-11,-1 5-11,2-1 13,-3 1 2,3-2 1,0 4-13,-1-5 9,-2 2 3,3 1-6,0 2 3,-3-5 0,2 2-3,1 3 2,0-5-1,-3 3 3,0 1 1,3 1-5,0-5 0,-3 3 4,3 2-3,-1-4-2,-2 2 8,1-1-3,2 3 0,-2-4 2,0 1-2,1 0-7,1 3 0,-4-3 3,2 1 2,2-1-2,-3 1 4,0-2-4,0 2 2,2 0 0,-2-2-3,0 3 1,1-2-1,2 3-3,-3-3 0,3 3-3,-5-2 7,2 0 7,1 0 2,2 2-9,-4-4 1,4 4 6,-4 0-7,4 0 0,-2-4 1,2 4 2,-4-2-2,4 2 3,-4-2-5,4 2 2,-3-2-3,1 1-1,2 1 9,-5-4-4,3 2 4,2 2-5,-4-2 10,4 2-11,-2-2 8,2 2 0,-5 0-5,5 0-6,0 0 0,-4-2 2,4 2 4,-4-1 6,4 1-15,-4-4 14,4 4-21,0 0 9,-5-1 6,5 1-3,-3-2 1,3 2 10,-4-2 1,4 2-7,-4-1-1,4 1-5,-4 0 9,4 0-5,-6-2-5,6 2 9,-3-1-7,-1 0 16,4 1-17,-5-2 5,1 2-6,4 0 5,0 0-2,-6 0 2,6 0 1,0 0 0,-7-2 1,7 2-6,-2-2 4,2 2-2,-5-2 12,5 2-8,-6-1-18,6 1 13,-6 0 5,3-3-2,3 3-2,-4 0 10,4 0-21,-6-1 10,6 1 0,-4-1 6,4 1-2,0 0-5,-7 0 5,7 0-6,-4-1 0,4 1 3,-5-1-4,0 0 9,5 1-6,0 0-2,-6-1 7,6 1 3,0 0-8,-4-1 7,4 1-6,0 0 9,0 0-9,0 0 5,-6 1-1,6-1-12,0 0 8,-6-1 1,6 1 1,0 0-7,0 0 15,0 0-4,-7-1-1,7 1-3,-4-1 8,4 1 0,-5-1-10,5 1-7,0 0 2,-6 0 3,6 0 6,0 0 1,-4-1 3,4 1-6,0 0-3,0 0-2,-4-3 8,4 3-5,0 0 3,-4 0-3,4 0-4,-6-1 3,6 1-1,0 0 1,-6 1 8,6-1-1,-7-1 0,7 1-7,-6-2 7,6 2-6,-4 0 6,4 0 7,-6-2-22,6 2 19,-7 0-5,1 0-6,6 0 2,-7-1-2,2 1 5,0-1-5,-1 1 6,-1-1-9,0 2 2,1-1-3,-1 1 10,0 0-1,0-2-5,-2 2 12,1 1-30,0-2-13,-1 2 10,2-1-20,-1-1-3,0 1-6,-1-2-20,0 2-4,2 1-14,-3-1-15,3 0-21,-2 0-21,-1 2-28,2-1-31,-1-1-24,0 1-22,1 1-13,-1-2-207,-1 1-510,1 0 226</inkml:trace>
  <inkml:trace contextRef="#ctx0" brushRef="#br0" timeOffset="7964.781">10696 4301 9,'-2'-6'182,"4"4"-14,-2-1-12,0 0-15,0 3-6,1-7-9,-1 3-1,0 0-3,0-1-5,0 2-6,0-2-2,0-1-6,0 2-7,0 0-4,0-2-4,-1 2-6,-1-2-3,1 2-3,-1-2-2,-2 2-6,4 0-11,-3-1-5,-1 0-5,1 2 2,0-1-2,-1 1-2,-1 0-10,1 1 0,1 0-3,3 2-4,-7-1-4,7 1-1,-7 1-5,1 1 1,2 1-4,-2 0 2,0 2-7,1-1 2,1 1 4,-1 1-5,2-1-5,-1 1 1,1 2 0,-2-1 1,3 0 1,2 0-1,-1 2-1,1-2 3,0 1-4,2-3-2,-2 1 1,3-1 1,-1 1 1,-1 0 5,2-2-9,0 0-2,-1 0 6,2-1-1,0-1 0,-1 0-1,-2 0 2,2 0 0,0-2 0,-3 0 1,4 1 3,-4-1 0,7 0 3,-7 0-3,8-3-2,-4 3 0,-1-4 2,0 1 0,2-1-8,-2 0 7,0-2-4,1 0 0,1 1-2,-1 0-1,-1 0 1,-2 1 3,2 0 1,0 0 3,-3-2-6,0 3 4,0 0-1,3-3 0,0 4-2,-2-1 1,-1 0-1,0 3 3,3-3-3,-3 3 0,1-3-3,-1 3 3,3-1-3,-3 1 5,0 0-4,0 0 0,0 0-2,0-3-4,0 3 3,0 0-3,0 0 7,0 0 3,0 0-2,6 7 4,-3-1-1,-3-2 2,4 1 5,-2 1 0,-1 2 0,2 1 6,0 0-1,0 4-8,1-1 1,-1 4 3,0-2 1,1 2-1,-1 5 2,1-1-2,-1 1-1,-1 1 2,2 0-2,-1 1-2,0-1-2,-1-1-3,0-1 1,0-6 1,0 1-5,-1-7 1,0 0 0,1-1 2,0 1-3,-2-4 10,1 0 8,-1 0 9,2-2 9,-2-2 6,1 3 8,-1-3-5,0 0-2,0 0-3,4-6 4,-2-1-13,1 1-3,-1-1-3,0 0 4,2-2-10,-1 1 3,0-1 6,-1-1-15,-1 1 12,1 1-10,0-2 1,-2 1-3,3 0-4,-2 0-2,-1 3 0,0-3-2,0-1-1,2 4-4,-2-3 7,0 1-4,0 1 17,-2-1-12,2 2-11,2-1-9,-2 1 5,0 2-3,1-2-8,-1 2-8,1 1 3,-1 0-9,0 3-6,0-5-11,2 4-17,-2 1-14,0-4-17,0 4-17,0 0-17,0 0-22,0 0-22,-3-3-25,3 3-25,0 0-24,0 0-19,0 0-186,0 0-484,0 0 214</inkml:trace>
  <inkml:trace contextRef="#ctx0" brushRef="#br0" timeOffset="8356.1722">10937 4259 72,'0'0'268,"-6"2"-24,6-2-19,-4 2-15,2 0-14,1 1-10,-2 0-11,1 1-9,1 0-18,1 0-10,-2 2-7,2 1-9,0-2-2,2 4-4,-2-3-5,-3 1-2,4 1-3,-1 0 0,2 1-10,-2 1-5,0 0-6,0-1 6,0 0 4,0 0-27,3-1 6,-3 1-2,1-1 1,1-1 0,-1 1-17,-1-3 3,0 1 0,3-1 4,-3-2-17,1 1 0,0 1-2,0-2-2,-1-1 5,0-2-7,1 3-5,-1 1-7,0-4-10,2 2 4,-2-2 6,1 3-12,-1-3 9,0 0-10,0 0-6,0 3-8,0-3-14,0 0-20,0 0-18,0 0-19,0 0-14,0 0-15,-4 2-24,4-2-34,-6 0-23,6 0-21,-7 2-31,7-2-29,-7-2-233,2 0-535,0 2 236</inkml:trace>
  <inkml:trace contextRef="#ctx0" brushRef="#br0" timeOffset="14259.7454">7579 4853 44,'0'0'102,"4"-2"-6,-2 0-10,-2 2-3,2-4-5,0 2-7,-2 2-9,4-4 0,-4 3-3,2-2 4,0 0 1,1-1-9,-1 2 2,1-2-9,0 0-6,0 0 10,1-1-9,-1 1-5,1 0 9,-1-2-3,1 2 0,0 1-13,-1-2-3,1 2-2,-1-1 2,0-1-4,0 0 3,0 3-1,1-3-1,-2 1 0,1 1 2,-1-2 4,1 1 0,0 0-3,-1-2 0,0 2-2,1-2-6,2 1-1,0-3 2,0 3 0,-1-1-2,0 0-1,-1 2 3,2-3 3,-3 3-7,1-2 2,0 2-3,-2-1 10,1 1 2,1 1-1,-2-2-2,-1 2-1,2-2 0,-2 1 4,4 0-1,-4 1-1,1-3 4,-1 1-9,2 0-3,-1 1 1,2 0-11,-3-3 15,3 2-7,0-1-4,0 2 4,-2-5 0,1 6-3,1-1 0,-2-2-3,0 2-5,2-1 6,-3 0-2,3 1-3,-3 1 9,2 0 6,-1-1 3,-1 0 2,3 0-2,-3 1-6,3-2 0,-2 1-1,-1 0-3,0-2-3,3 2 0,-1-2-2,0 3 4,-2-7-4,0 4 1,2 0-4,-1-1 1,2 1-4,-2-1-1,1 2 7,-2-1 5,3 2-2,-3-2 0,3-2-2,-3 3-1,1 2-2,0-2 8,0 0-4,-1 1-4,1-1 5,0 2-2,0-2-2,-1 1-3,1-1 1,-4-1 2,5 2-5,-1-2 2,-1 1-1,0 2-2,0-3 0,0 0 0,0 1-1,2-1 0,-2 2 2,0-2 4,1 1 0,-1 1 1,0-1 1,-2 1-1,2-1-5,0 1 3,-1 0-2,0-2-5,0 2 4,-1-1 2,1-1-3,1 2 1,-1-2-1,-1 1-1,1 1-1,0-2 5,1 0-4,0 2 2,0-1 0,-3-1 6,3 2-1,0-1 0,-2 0-3,2 0 6,0 2-7,0 0-4,-1-1 5,0 0-2,-1-1 1,1 1 1,-1-1-3,0 2-2,0-1 3,-1-4-1,3 4-1,-3-2 2,-1 3-3,4-3-2,-1 2 4,-1-2 0,-1 0 1,1 1 0,1 3 1,0-2 4,0-2-3,-1 2 1,-1 1-2,3-1 0,-1 0 4,-2-1 7,3 1-10,-3-1-2,0 0 0,0 1 1,0-2 1,3 3-3,-5-2-2,3 0 21,-2 1-2,1-2 0,0 1-4,0 0-4,0 0 3,2 2-1,-2-1 2,0-1-1,3 3-4,-4-2-3,1 0 3,2 0 0,-4 0-3,5 2 2,-5-1-2,3-2 1,0 1 3,0 3-1,-1-2-1,0-1-3,0 1-2,0 0 1,2 3-4,-2-4 7,1 0 3,-1 0-3,1 2 9,-1-2-11,2 0-1,-1 2 3,-1-1-5,1-1-3,-2 1 2,1-1 4,1 1 0,-1 0-3,1 1 2,0 0-4,-1-1 1,1 0 1,-2 1 1,4 2-1,-5-4-1,2 2-11,1 0-8,-1 0-1,3 2 3,-6-4 0,4 3 8,0 0 3,2 1 3,-4-4-3,2 2 2,2 2 2,-5-3 0,2 1-3,3 2-2,-5-3 0,5 3 10,-4-2-9,0 1 1,1-2 0,1 2 2,2 1 1,-8-3-2,6 0 1,-2 0-1,1 0 3,-1 3-4,1-1 5,3 1-4,-6-3 2,5 2 0,-3-3 0,4 4 2,-7-2-2,4 0-1,0 1-1,3 1 3,-5-3-2,5 3 2,-4-1-1,2-2 0,2 3 0,-5-3-4,1 2 5,1-1 1,-1-1-1,1 3 3,-1-2-3,1 0-6,-1 1 5,4 1-2,-8-3 1,5 3 2,0-2-3,3 2-1,-7-4 2,6 4-2,-2-2 2,-3 1 0,6 1-3,-6-1 1,6 1 3,-7-1-1,3 1-1,4 0 1,-6 0-1,6 0 1,-6-1 3,6 1 3,-7 0-5,7 0-5,-7 0 8,7 0-3,-6 0 2,1 0-2,5 0-1,0 0-1,-9 0 2,9 0-1,-6 0-1,1-1 1,5 1 3,-7 0-4,7 0 0,-6 0 1,6 0 0,-8-2 1,4 2 2,4 0-3,-7-1 1,7 1 0,-6-1 6,3 1-6,3 0-2,-5-2 2,5 2 3,-5-2-5,5 2 4,-7-2-1,7 2-3,-4 0 3,0-1 1,-1 0-3,5 1 0,-5-2-2,2 1 2,3 1 1,-6 0 1,6 0-1,-4-1-1,4 1-3,-5-1 5,5 1 6,-7-1-11,4 0 2,3 1-2,-7 0 5,7 0-6,-7 0 6,2 0 4,0 1-5,0 0 2,1 0-5,-1-1 4,-3-1-2,4 2 2,-2-1-2,1 0 0,-1 0-3,1 1 6,0-1-3,0 1-1,5-1 3,-8 0-1,8 0 3,-6 0-4,3 2 4,3-2 2,-7-2-6,7 2-5,-7 2 6,7-2-1,-7 0 2,7 0 0,-6 0-2,6 0 0,-7-2 2,7 2-3,-6 2-1,6-2 5,0 0 5,-7-2-8,7 2 2,0 0-3,-6 2 4,6-2-3,-4 0-2,4 0 3,0 0-2,-6 2 0,3-2 0,3 0 0,-3 2-1,3-2 3,-5 1 2,5-1-1,0 0-1,-5 1 1,5-1-3,-4 2 1,4-2 2,-3 2-1,0 1 2,-1-3-3,4 0 3,-8 2 0,8-2-2,-5 2-2,2-1 2,0 0-3,3-1 1,-7 2 2,3-1-1,1 0-2,0 1 2,-1-2 0,4 0 3,-7 4-6,5-2 3,2-2 4,-5 1-5,2 0 4,3-1-2,-5 3-4,2-2 4,-1 1 2,1-1-1,3-1 1,-6 4-5,1-3 6,3 0-1,-2 2-4,1-2 4,-1 1-2,1-2-2,3 0 9,-7 2-9,7 0 1,-3 0-4,3-2 5,-4 2-3,1 0 4,3-2-2,-6 1 4,6-1-3,-4 2 2,4-2-6,-3 3 2,0-2 3,3-1 2,-5 2-3,5-2 0,-5 2 0,2 0-1,0 0-3,0 0 1,0-1-2,1 1 9,0 0-6,-1 0 2,3-2 0,-7 4 1,4-2-2,2 0 0,-2 1-1,0 0 5,0 1 2,0 0-5,0-1 0,1-1 4,-1 3-5,0-3 1,1 1-2,-2 1 5,1-2-4,2 0 1,-1 0 0,0 0-1,-1 1-1,3 0 0,-3-2 5,3-1 4,-3 4-11,0-2 4,0 0 1,1 0-2,1 1 3,-1 0 0,-1 0-5,2 0 3,-1 1 1,-1-3 1,3 3-3,-3 0 3,2 0-4,-1-2 4,-1 1-5,1 2 1,-1-1 5,0-1-5,1 1 2,1 0 4,-2-1-3,0 2-2,3-1 1,-3-1-2,0 1 4,2-1-6,-1 0 5,0 1 0,0 0 0,-1 1-1,2-2-2,-2 2 5,3-1-3,-3 1 0,0 1 2,1-2-3,0 3 2,-2-2-1,2 0 0,2 1-5,-3-1 7,2 2-2,-2 1 3,0-4 0,3 2 2,-3-2-6,3-1 0,0 1 4,-2 0-3,1 1 0,0-2 0,0 0 0,-1 3-5,2-1 4,0-2 7,0 3-6,-2-2-5,2-1 7,-1 1 0,1 2-3,-2-2 6,0 1-2,2-1-1,0-1 1,0 1-6,0-1 4,0 0 0,0 1 1,0 0-2,0-1 10,2 4-11,-2-3 0,0-1 0,2 3 4,-2-1-2,0-2-2,0 3-3,0-2 6,0 2 3,0 0-4,0-1 1,0 3-1,0-1 1,0-1-4,0 0 1,0 1 3,-2 0-1,2 0-1,0 0 7,0 0-8,0 1 0,-2-3 0,4 2 4,-2-1-3,0-2 4,-2 2-2,2 0-7,0-1 8,0-1-2,0 1-2,0-2 2,0 2 2,2-1 5,0 0-6,-2-1-1,1 2-2,1 0 1,-2-1 0,1 0-1,0 0 1,1 0 1,1 0-6,-3 1 4,2-1 4,-1 1-5,2 0 5,-3-3-2,3 1-5,-3 1 4,1-2-2,2 2 4,-3 2-1,1-4 4,0 2-2,-1 1-1,2-2-3,0 0 1,-2-1-1,0-2 2,1 8 1,2-6-3,-3 2 2,3-1 1,-3 1 4,0-2-4,3 1 0,-3 1 1,3-1 8,0 1-9,0-1 0,-2 0 0,0 0-1,1 1-1,-1-1-2,2 1 3,0-1 0,0-1 1,0 0-1,-2 1 0,4 0 3,-4 0 5,3 0-8,-1 0 2,0-1-4,-2 0 3,1 3 1,1-3 8,0 1-8,-1 0 1,-1-1-5,1 2 2,1 0 0,-1-2-2,-1 0 0,2 2 13,-3-1-14,3 0 5,0-3 1,-3 3 4,3 0-8,0-1 0,-1 1 2,1 0-4,0 0-1,0-1 4,-2 0-3,2 0 1,-3-2 2,6 6-2,-4-3-3,0-1 7,-2-2-3,5 4-2,-3-2 7,-2-2-7,5 4 2,-4 0-1,2-2-3,1 0 5,-4-2 7,3 4-13,0-2 7,-2 2-8,2-1 6,-3-3 2,6 4-1,-3 0-1,1 0 3,-1-1-1,0 0-5,0 0 3,-2 1-1,1-2 2,-2-2 0,5 4-1,-2-2 0,0 2-1,-1 0 0,-2-4 2,4 5 2,-4-2-1,3 0-2,0-1-5,-3-2 15,1 4-12,2-1-1,-3 0 2,0-3 0,3 6 4,-1-3 0,0 0-5,0 0 2,-2-3-2,4 6 0,-3-5 5,1 2-1,-2-3-4,5 4 7,-4 0-2,1-2 0,-2-2-7,5 3 5,-2-1 0,-3-2-2,4 4 1,-4-4 3,3 2-1,-3-2-2,4 4-1,-4-4 0,5 3 0,-5-3-1,5 1 3,-2 1 4,0 1-5,-3-3 7,6 3-7,-3-1-1,-3-2 4,7 3-4,-4-3 2,-3 0 4,5 3-4,-1-2 9,-4-1-1,9 2-10,-2-2-2,-7 0 5,6 0-1,-6 0-2,9 2 0,-9-2 6,8 2-5,-5-2 2,-3 0-5,7 2-1,-7-2 5,7 0-1,-3 2 0,-4-2 2,8 2-3,-5-1 1,-3-1 3,6 2-3,-6-2-3,7 0 1,-7 0 7,7 2-6,-2-2 6,-5 0-1,7 2-1,-7-2 3,8 0-4,-8 0-4,7 0 2,-7 0 0,9 0-5,-5 2 7,-4-2-2,10 0 0,-10 0 0,8 0-2,-8 0 2,6 2 2,-6-2-1,6 0-2,-6 0 12,7 0-19,-7 0 10,0 0-5,9 2 8,-9-2-1,7 0-6,-7 0-1,8 0 5,-8 0 4,8-2-3,-8 2 0,10 0-3,-10 0 5,9-2-2,-5 2 3,-4 0-3,9 2 0,-9-2-1,8-2-4,-4 0-1,-4 2 5,8 0 0,-8 0 1,8 0 1,-8 0-2,7-2-1,-7 2-1,9-1 1,-4 0 3,-5 1-7,8-2 4,-4 1 4,-4 1-5,0 0 0,12 0 1,-7 0-2,1-3 1,-6 3 0,8-3 0,-4 3 3,1-3-3,-5 3 5,6-1-7,-6 1 0,9-2-2,-4 1 6,-2-2-1,3 2 3,-6 1 6,7-3-15,-2 1 8,-5 2-4,7-2 4,-7 2-8,4-2 4,-4 2 2,6-1-2,-6 1 1,6 0-2,-6 0 5,0 0-1,7-2-3,-7 2 10,0 0-12,7-1 1,-7 1-3,4-1 5,-4 1 0,0 0 1,7-2 7,-7 2-9,0 0-1,6 0 1,-6 0-1,0 0-2,6-1 2,-6 1 2,7-1 9,-7 1-13,0 0 2,7-2 4,-7 2-7,0 0 5,6 0 0,-6 0 0,0 0-2,7-2 6,-7 2-1,7-1-4,-7 1 3,6-1 1,-6 1-3,6-2-4,-6 2 0,6 0 7,-6 0-1,6-2-2,-6 2 2,9-1-2,-9 1 0,10-2-5,-6 1 5,-4 1 0,5-1-4,-5 1 3,8 0 1,-8 0 0,6-2-1,-6 2-1,7-1-2,-7 1 4,5-1-3,-5 1 3,0 0 3,0 0-6,10-1 5,-10 1-1,7-2-5,-3-1 4,-1 1 1,0-2-1,2 1-2,-2 0-1,0-1-6,3 1 9,-4-1-3,1 1 2,0 0-3,-3 3 4,6-4-2,-3 2-1,0-2 1,-3 4 3,3-4-1,0 1 3,-3 3-6,4-3-4,-4 3 1,2-5 0,3 3 2,-5 2-9,0-4 1,0 4-6,0 0-6,5-5-18,-5 5-20,1-3-29,-1 3-35,0 0-40,0 0-65,0 0-231,0 0-500,0 0 221</inkml:trace>
  <inkml:trace contextRef="#ctx0" brushRef="#br0" timeOffset="18107.6621">9541 6345 97,'0'0'127,"4"-4"3,-4 4-17,3-2-4,-3 2-1,2-3-10,-2 3-1,0-3 3,0 3-7,0 0 6,0 0-6,1-2 3,-1 2-10,0 0 2,0 0-5,0 0-10,0 0-3,0 0 1,0 0-5,0 0-2,0 0-4,0 0-1,0 0-3,0 0-4,0 0 2,0 0-6,0 0-7,0 0 1,0 0-8,0 0-3,0 0-4,-7-3-5,7 3-3,-6-1 3,2 1-3,4 0-1,-9-2 1,6 1-2,-1-1-3,0 1 1,4 1-2,-9 0 0,5 0-6,4 0-1,-8 0 2,8 0-4,-7 0 4,3-1-2,4 1-4,-7 0 1,3 1 5,4-1 1,-6 0 1,6 0-1,-9 0 1,4 1-1,0 1-3,1-1 2,-2-1-1,3 2-2,-4-1 0,0 2 2,4-2 1,-5 1 3,3 0 3,-1-1-6,-1 1 2,1 1 1,0 0-2,1-2 1,-2 1 2,3-2 0,-2 2 1,2-1 1,-1 2 3,0-1-4,0 0 0,-2 0-1,2 2 0,1-2-3,-3 3 0,0-2-1,1 0-2,-1 1 0,0 1 1,0-2-1,1 1-2,-1 1 1,0-1-1,1 1 1,0-2 0,0 1-3,1-1 3,1-2-3,-1 4 0,1-1 1,1-1-1,0 1-1,0 0 5,-1 1-1,0 0-3,1-1 0,-1 0 1,-1 4 1,1-3-2,-2 2-1,2 0 5,-2 0-3,2-1 3,-1 3-2,1-4 0,0 4 3,-2-4 3,2 4-4,-2-1 2,3 1-3,-3-1 1,2 0 2,1-1-2,-1 0-1,1 1 3,0 1-5,-1-3 2,-1 2 4,1 1-3,2-2-1,-1 2-1,1 0 1,-1-1-2,-2 1 5,1 1-4,1-3 3,1 1-4,-4 1 1,3 0-1,0 0-1,1-1 3,0 1 0,-1-1 0,1 0-2,0 0 2,-1 1-2,0 1 2,3-4-2,-1 3 0,-1-2-2,1 0-2,2 1 5,-1 2-2,0-3 4,-1 2-7,1-1 2,0-1 1,-1 2 2,3-2-2,-2 5 0,0-5-2,1 2-1,-1-1 5,2-1-2,-2 3-1,0-3 6,1 3-5,1-2 3,0 1-2,1 0 1,-3 1-2,2-1 0,-2 1-2,3-2 5,-2 1-6,0 0 6,2 0-1,-2 0 0,2-2-4,-2 0 2,2 0 1,0 2-2,-2-3 2,2 2 2,0-2-4,0 1 3,1 1-1,-1-1 0,-1-2 3,-1 1-3,3-1 0,-1 1 2,1 1-2,-1 1-2,0-2 0,3 0 1,-3 0 7,2-1-7,-3 1-3,3 2 2,0-4 0,-2 3 0,3 0 7,-2 0 1,1-2 0,-3-1-5,4 2 1,-3-1 0,4 0 2,-2 1-1,0-3-2,2 3 10,0-2-4,-1 2-1,3-2 0,-3 3 4,2-3-4,-2 0 5,3 0-5,-1 0 4,1 0-1,0 1 5,-1 1-1,-1-3-3,2 1-3,-2 0-3,3 0 2,-2 0 0,0 0-2,0 0 2,1 0 2,-3-1-6,3 1 3,0-1 2,-1 1-2,1-1 7,0 0-1,-1 2-2,1-2 3,-3 2 4,4-3 0,0 1 0,-3-1-6,2 0 2,-2 1 3,3-2-3,-1 1-2,-2-2 2,2 3-7,-2-2 18,1 1-15,0-2-5,0 1 2,1 2 1,0-3 2,-1 0 0,1 0-2,0 0-4,3 0-2,-2 0 1,-1-3 2,1 3 4,0-1-4,-1 1-1,0-2-2,-2 1-2,1 0 5,2-1 0,-3-1-5,0 2 16,2-2-14,-2 0 1,-3 2 2,1-2-5,3 0 1,-1-1-3,0 0 3,-1 2-4,0-2 9,1 2-6,0-3 4,-1 2-3,0-1-5,1 0 0,0-1-5,-1 1 11,1 0-3,0-1-2,-1 1 1,1-1 8,0 2-11,-1-1 10,1-2-7,0 1 0,0 1 6,1-1-8,-1-1 6,0 0-6,0 0 7,-2 3-5,2-3 4,-2 0-2,1 2 3,0-2 5,1 1-10,-3 0 2,2-1-2,-2 1 0,1-1 1,0 0 8,-2 0-12,2 0 0,-1 1 2,0-1 0,1 0 2,-3 1 0,4-2 0,-3 0 0,2 1 0,-1-1 1,0 1 14,0-2-18,-1 0 0,1 2 4,0-1-1,0 1 1,-1-2 0,-1 4 4,1 0-3,0-1-4,0 0-2,-2 0 6,1-1 10,-1 2-12,2-2-4,-1-1 3,0 1 6,-2-1-10,0 1 1,0-2 1,2 4 7,-2-5-7,-2 1 6,2-1 0,2 0-3,-1 0-1,-1 1 7,0-2-8,2 0 1,-2 1-1,1 1 1,-1-2 0,0 4 0,0-2 2,0 2 2,-1-2-5,-1 4-5,2-5 2,0 3 4,0 0-2,0-1 3,-3 0-5,3 2-4,0-1 10,0-2-8,-2 1 9,-1 0-2,1-1 0,1 1 2,-1 1-1,1-2 0,1-1 0,-2 1 9,1 1-17,0-1 3,-1 2 1,2 0 5,0 0-5,-1 1 2,1 1 1,-2-2 5,2 2 0,-3 0-7,3 4 4,0-9-4,-1 5 3,-1-2-4,-1 2 1,3 4-2,0-6 6,-2 2 1,2-1-2,0 5-2,-3-8-3,1 2 2,1 2-1,-2 0 9,0-3-7,2 3-1,-2-4 4,0 3-4,0-1 5,1 2-4,0-2 2,-1 0-1,2 1-5,-3 1 6,2 0 7,0-1-9,-2 0 1,1 3-3,-1-3 0,1 1-3,0 0 4,0 0 2,-2 2-1,3-2 3,-2 0-3,3 1-2,-2 1 5,1-1-7,-2-4 3,1 4 3,-3-2-4,2 0 5,1 2-3,-1-1 4,2-1-4,-1 1 2,-1 1-4,1-2 2,-3 2 2,2 0 3,1 0 1,0-1-11,0 0 0,-2 1 9,2-1-8,0 2 7,-1 0-1,1-2-10,0 2 12,1 0 1,-2 0-1,4 2-2,-5-3-1,2 2 0,0-1 0,-1 0 3,-2 0 2,5 0 1,-2 0-4,0 0-5,0 0 1,0-1 2,0 1-2,0-1-1,-1 2 1,0-3 1,1 1 6,-3 0 10,3 1-22,-1 0 3,0-1 1,-1 0 0,1 0 0,-2 0 0,2-1 3,-3 1 3,1 0 8,0-1-20,1 0 6,0 0 0,-1 2 0,-1-4-2,3 2 7,-1 2-3,-1-1 1,-1 1 2,1-3-4,-2 3 0,1-1 2,-1 1 2,-1 0-1,0 0-1,-2 2-1,2-3-1,-1 1-1,-3 1 1,-1 1 0,1-2-4,-1 2-11,-2 2-13,3-2-8,-1 1-17,1 1-7,-2 1-9,1 1-13,3 0-17,-4-1-22,4 2-18,-3 1-16,2-1-20,2 3-14,2-1-31,-2 1-218,-1 2-477,1 0 212</inkml:trace>
  <inkml:trace contextRef="#ctx0" brushRef="#br0" timeOffset="19147.0233">9407 6897 140,'0'-2'150,"0"-3"-13,0 1 1,0 0-12,0-1-13,1 0-5,-2-2-6,1 0-10,-1 1 5,-1 0-8,1-2-7,-3 2-9,1-1-3,0 0-4,-1 0-11,1 2 5,-1 0 0,0-1-8,1 2 0,0 1-3,-2-1 3,2-1-3,-2 4-8,1-1-5,-1 1-3,0 1-10,-1-1 0,6 1-3,-9 2 1,5-2-3,2 2-2,-2 0 2,-1 4-5,0-1-4,2 0 2,-1 1-2,2 2 3,-1 2-1,1-2-4,-3 2 2,4-1-3,-2 4 0,3-4 1,0 4-3,0-5-1,3 2-3,-3-1 2,4 0 1,-2-1-2,3-2 0,-3 1 3,5-3-2,-1 0 3,-2-2-3,2 4-3,-1-5 7,1 1 1,-1 1 0,0-3 1,1 0-1,-1-2 3,1 1 0,0-1-1,-1-2 0,-1 1-2,2-1-3,-1 0 4,1-3 0,1 1-1,-4 2 1,1-3-2,-1 1 4,0-1 1,-3-1 2,3 0-1,0 2 1,-3-2 2,3 1-4,-3-2 3,1 3 1,-1-1-5,0 0 4,0 1-4,0 0 3,0 2 7,3-2 2,-3 2 4,0-1 4,0 3-4,0-1-1,0 3 0,1-4-4,-1 4-5,2-5 3,-2 5-7,0 0-4,0 0-1,0 0 3,0 0-6,0 0 4,0 0-1,0 0 0,1 15 1,-1-7-5,0 2 3,3 2 1,0 2 3,1 1 4,2 4-2,-3 0 10,3 3 3,-2-3 0,3 2-3,-1 1 4,1 0-5,-1 1 2,1 0-2,-1-2 0,1 0-4,0-3-1,1 3 3,-3-3-7,1-3 1,0 0-3,-2-3-2,-1-2 8,1-1-10,-1-3 5,-2-1 6,2 0-9,-3-1 5,1 0 7,1-1 5,-1-1 2,0 1 6,-1-3 1,0 0-2,5 1 2,-5-1-4,4-5-6,-4 5 0,1-8-6,0 2 0,-1-2 1,1-1-7,-2-1 5,1 0-1,0 0-5,0-1 2,0-3-5,-1 1-2,0 1 2,1-2-3,0 2-3,0-2 11,-2 1-13,0 0 7,2 3-4,-2 2-2,1-2 1,-1 1 1,0-1-4,2 3 7,-2 0-4,1-2 12,1 2-16,-1-1 3,-1 3 1,1 1-2,1 0-1,0 0-7,1 0-3,-1 1-11,0 3-12,-1-4-13,1 4-8,-2-4-25,2 4-21,0 0-16,2-4-14,-2 4-26,0 0-24,0 0 4,5-3-26,-5 3-20,3 0-167,-3 0-421,3-3 188</inkml:trace>
  <inkml:trace contextRef="#ctx0" brushRef="#br0" timeOffset="19743.5976">9690 6905 203,'0'0'186,"0"0"-12,0 0-18,0 0-15,0 0-13,0 0-16,0 0-10,3-1-6,-3 1-4,5-2-7,-5 2-7,9-1-7,-7 0-6,2 0-4,2 0-7,-2 0 1,1 0-2,0 1-6,1 0-3,-2 0-5,-4 0-2,7 0 1,-4 0-6,3 1-2,-3 2-2,1-1 5,-1 3 2,0-1 7,1 2-2,-4-1 2,2 4-6,-2-2 1,0 2-6,-2 0 5,1 1-4,-2 2-3,0-3 3,0 0-3,0 3-7,-4 1 3,4-4-2,-1-1 2,-2 0-3,2 1 1,1-3 5,0 1 2,-3 0-1,4-4 1,0 2-2,-1-1 1,0-1 11,-1 2-4,1 0 1,2-3 3,-1 0-1,0 1 1,2-3-5,-1 3 3,1-3-7,-2 2-1,2-2-6,-2 3-5,2-3 1,0 0-3,0 0 2,0 0 2,4 4-5,1-4 6,-5 0 2,14-2 1,-7 0-2,3 1-7,3-3 1,0 2 3,0-2-1,3 2-5,-1-1 0,-1-1-2,0-1 2,0 3 5,0-2-5,-1 3 1,0-1 1,-6 1-5,2-2-1,-3 2 11,-2 0-12,2 0 4,-2 1-2,-2-1 0,-2 1 1,7-1-1,-7 1-2,4-1 10,-4 1-3,3 0-2,-3 0 2,0 0-5,0 0 3,0 0-2,0 0 3,0 0-6,0 0 1,0 0-7,7 1-1,-7-1-13,0 0-13,0 0-5,0 0-12,0 0-8,0 0-12,0 0-5,0 0-11,0 0-14,0 0-25,0 0-16,0 0-22,0 0-28,0 0-23,0 0-28,-16-3-193,16 3-460,-7-2 205</inkml:trace>
  <inkml:trace contextRef="#ctx0" brushRef="#br0" timeOffset="23217.1888">7166 3846 34,'-5'-1'142,"5"1"-18,-4-2-14,4 2-3,-7-1-10,7 1-14,-4-1 5,4 1 5,-6 0-3,6 0-8,-7-2-4,4 1-12,0 0 2,0-2-1,-2 1-7,1-1 6,-1-2-8,-1 1 5,0-2-4,2-1 0,-2 1-5,-1-2 2,1-3 3,-1 4-5,2-2-3,-3-2 7,2-1-7,-1 0-8,-1-1 2,1 2-3,-2-3-2,3 2 10,0-1-2,0 1-5,2 1-6,0-3-4,0 1-3,2 3-1,-2-3-4,3-1-1,-1 0-2,1 2-1,-2-4-1,2 3 3,-1-1-6,1 0 0,1 1-3,0-2 1,0 0-20,-2 2 4,2-2 3,0 1-4,2 1 1,-1-1 3,2 4-3,-1-3 0,-1 3 3,0-2-3,1 3 5,1-4-7,-2 5 7,2-2-3,0-3 1,-1 3-2,3-3-3,-2 4 4,0-1 1,2-2-2,0 0 1,2 1-7,-1-1 5,2 0 3,0 0-2,0 0-3,0 0 2,2 1 2,-1-1-1,1 1 1,0 3-1,-3-1 0,2-1 0,-2 4-2,2 0 0,-2 1-2,0-1-2,5-2 5,-6 5 2,2-1-4,-2 1 4,-1-1 0,0 3 3,-1-1-7,2 0 7,0 1-8,2 1 5,-2 0-2,2 1-2,1 1 1,-3 0-3,4-2 3,-3 4 1,0-1 0,2-1 1,-1 2-2,1 1 2,0 0 2,-1 1-1,0-2-4,2 5 2,-3-3 1,3 2 3,-2 2-3,-1-3 6,0 1-3,-1-1 2,0 5-5,1-1 6,-1-3-2,-2 1 1,2 3 3,0 0-4,-3-1 0,4 1-1,-3-2 2,-1-2 1,0 5-3,0-4 6,1 2-1,0 1-3,2 0 0,-6-2 2,3-1 3,3 4-6,-5-6 3,1 3-1,-1 0-1,2 2-1,-2-2 4,1 1 3,-1-2-2,1 0 3,-1 0 2,-1 0 1,0 2 2,0 2-1,-1 1-4,-1 0 7,1 0-4,-1 0-5,2 0 7,-1-1-1,-2-1-1,5 1-3,-4 1 1,1-1 6,-1-1-8,1-4-4,-1 3 13,-2 1-9,4-4-8,-3 1 3,3 1 4,0-3-10,-3 0 4,3-1 1,-2-1-2,1 1 1,1-3-4,0 2 7,-1-2-5,1 0-1,0-3 2,-1 5 1,-1-3-2,2-2 1,0 4 0,0-4-1,-1 2 0,1-2-2,0 4 3,0-4-2,0 0 4,0 0-6,0 0 2,0 0 2,0 0-6,0 0 1,0 0 1,0 0 2,0 0-3,0 0 3,0 0-1,0 0 2,0 0 5,0 0-5,0 0-4,0 0 1,-2 3 1,2-3-4,0 0 1,0 0 1,0 0-3,0 2 2,0-2 0,-3 3 1,3-3-5,0 0-3,-1 5-3,1-5 3,0 4-1,0-4 1,-3 3 2,3-3 2,0 4 8,0-4-9,0 0 0,-3 3 4,3-3 0,0 0-3,-3 1 3,3-1-4,0 0-8,0 0-7,0 0-2,0 0-13,0 0-10,0 3-9,0-3-19,0 0-31,0 0-22,-8 1 9,6-1-7,2 0-7,-6 0-10,6 0 0,0 0-1,-7-4-8,5 2 3,-1-3-92,1 1-260,-1 0 116</inkml:trace>
  <inkml:trace contextRef="#ctx0" brushRef="#br0" timeOffset="24051.5421">7335 3643 24,'0'0'138,"0"0"-14,0 0 6,0 0-5,0 0 9,0 0-9,0 0-7,-3 11 4,3-7-5,1 0-15,-2-1-8,1 2 3,0 1-10,1 0-8,-1-2-7,0 1 4,-1 4-3,2-2-4,-1 0-7,2 0 0,-2 2-6,0-4 1,2 1-1,-1 0-3,0 0-6,3 1-1,-2-2 0,2 2-3,-3-2-8,1 0 1,1 0-3,0-1 5,0-1 2,0-1 4,-1 3-10,1-5-3,2 2-3,-1 0-4,0-2 3,0 0-2,2 0 1,-6 0-5,9-2-8,-4 2 5,4-2-1,-3-2-6,0 2 1,2-2 1,-2 1-4,1-1-2,1-1-1,-1 1 4,-2 0-3,2-2-2,-1 3 5,1-2-5,-1 0 2,2 0-4,-3 3 1,-1-2 0,1 1 0,0 0 3,-1 0-4,1 1-2,-2 0 1,1 1-4,-1 0 4,-3 1-2,4-5 1,-4 5-4,4-3 0,-2 3 11,-2 0-9,0 0-3,0 0 7,3-2-3,-3 2-2,0 0 10,0 0-10,0 0 1,0 0-2,0 0 4,0 0-1,0 0-2,0 0 3,0 0 2,0 0 2,0 0-6,0 0 5,0 0-5,0 0 5,0 0 2,0 0 8,0 0-10,0 0-3,0 0 0,0 0 1,0 0-2,0 0 0,-14 0 2,8-2 5,1 2-5,-1 0-1,0 0-5,-2-1 5,1 0-1,-1-1 0,-2 2 2,-1-1-5,2 0-2,-4 0 3,1-1 4,2 1-2,0 1 0,-1 0 2,2 0 0,0 0-1,0-1 1,4 2 1,-1-1 4,-1 1-3,1-1 0,2 0 1,4 0 3,-6 2-3,2-2 2,4 0 1,0 0 5,-7-2-1,7 2 4,0 0 0,-6 2-3,6-2 8,0 0 0,0 0-8,0 0 1,0 0 3,-3 0-4,3 0 10,0 0-16,0 0 11,0 0-15,0 0 4,0 0-3,0 0-1,0 0 3,0 0-3,0 0-1,0 0 3,0 0-3,0 0 6,0 0-6,0 0-1,0 0 3,0 0-3,0 0-3,0 0-1,0 0 2,0 0 3,0 0-1,0 0-2,0 0-1,0 0-6,0 0 6,0 0-2,0 0 1,0 0-1,0 0 1,0 0-3,0 0-4,0 0-6,6-6-11,-6 6 0,0 0-12,0 0-7,0 0-22,0 0-13,0 0-19,0 0-25,0 0-7,0 0-30,1-4 2,-1 4-29,0 0-15,0 0-130,0 0-363,-2-6 161</inkml:trace>
  <inkml:trace contextRef="#ctx0" brushRef="#br0" timeOffset="27869.8069">7114 2669 135,'0'0'121,"0"0"-17,0 0-3,-4-2-4,4 2-12,-3-1 2,3 1-1,-6-2-13,6 2-5,-6 0 2,6 0-13,-7-1-7,0 2-3,4 1-4,-5 1 2,1-1-12,-1 1 5,0 0-6,2 2 2,-1-2 0,-4 3 9,2 1-12,2-4 10,-2 3-6,2 0-3,0-1 2,1 1-7,0-1-3,2 1-3,1 1 4,0-4-4,1 4 3,-2-1-4,6 4 5,-4-2-5,2 2 0,2-1 6,-1 3 0,2 1-2,0-1 2,4-1-1,-1 1 2,1-2-3,-1-3-2,3 3 2,2-3 3,-4-2 0,6 0-2,-1-3 5,-3 2 1,0-4-6,5 0-3,-1-4 5,0 2-2,0-3-1,0-1-5,-1-2-1,-1 2-2,0-3-2,1 1 6,-4-2-5,1-1-2,-2 5-4,-1-3 5,-4 1 3,3-1-3,-3 0-1,-2-4 2,1 3-1,-5-2-5,0 1 2,-1-2-3,-1 3-4,-1-2 2,0 0 1,-2 3-3,4 0 6,-2 2-10,1 0 1,-1 1 1,-2 0 0,5 3-3,-5-1 3,3 4-5,-2-2-9,-1 2-9,-2 1 2,2 2-6,0 0-1,0-1-16,1 3-4,0 1-18,0 0 13,1 0-13,-1-1-6,2 3-12,2-3-10,1 2-3,3 1-7,0-2-21,1 0-7,-1 0-15,2-1-94,-2 1-260,0-3 116</inkml:trace>
  <inkml:trace contextRef="#ctx0" brushRef="#br0" timeOffset="28345.5679">7360 2812 104,'-2'6'121,"2"-6"-12,-3 3-2,0 0-6,3-3-10,-6 4-6,2-1-6,0 0-1,1-1-13,-3 1-11,0-1 0,-1 1-7,-1 1 9,1-3-19,-2-1-3,2 0 0,0 0-2,7 0-3,-10 0-1,10 0-6,-9 0 1,9 0-2,-6-4 1,2 3-4,4 1-8,-2-5 8,2 5-13,0 0 3,2-5 3,-2 5 0,4-4-2,-1 1-3,-3 3-3,9-3 2,-5-1-2,2 3 2,-1 0-2,0 1 2,-1 0 0,3 0 2,-7 0 3,10 1-4,-4 1-2,-1 1-3,-1-1 11,-1 2-8,-2 0 10,0 1-3,-1 3 0,-1-1 0,-3 0-1,2 3 3,-3-2-2,0 1-3,-1 2-4,1-2 5,-4 2-6,2-1-16,0-1-1,1-1-8,-1-1-28,4-1-10,-5 2-19,6-6-5,-3 4-17,0-4-10,2-1-85,0 3-212,3-4 94</inkml:trace>
  <inkml:trace contextRef="#ctx0" brushRef="#br0" timeOffset="29094.5898">7431 2626 59,'4'-4'138,"-3"-2"-6,4 3-5,-2-1-17,3 1-15,-2-1-5,0 2 1,2-2-18,0 2-6,-1 1-10,1 1-1,0-1-11,0 0 2,0 1-1,-1 0-12,-2 1 0,3 0-1,-3 0 0,1 1-1,-1 1-7,1 0-3,-1 0 1,-2 1-4,1 0 7,-2 1-5,1-1 2,-2 1-4,-2 4-3,0-2-8,-1-1 7,1 2-7,-1-2 6,1 2 4,-3 0-4,1-2 4,-3 2-10,4-2 10,-2 1-6,1 0-1,-2-4 2,0 6-3,2-6-2,1 2 7,-1-2-9,4 0 4,-5 0-2,6 0-2,-3-1 2,3 0 1,-3 0-1,3-2-3,0 0 10,-3 4 2,3-4 0,0 0-3,0 0 4,0 0-7,0 0 0,0 0-1,12-6-1,-8 3 2,3 0-2,-1 1-4,4-3 2,0 2 2,-1-1-3,2 1 1,2-1-3,-1 0-1,1 2 1,-4 0-4,0 1 5,1 0-5,-1 2 3,-3-1 0,1 0 1,-2 1-4,0 0 0,-2 0 0,-2 4 2,2-1 1,-3 0 1,2 1-7,-4 0 7,1 2-4,-1-1 3,1 2-2,-4 0 4,0-2 0,-4 3 0,2 0 6,-1 2-2,-2-2 5,2-3 2,-1 4 1,-2-4-3,-1 1 4,4-3-1,-2 0-4,-2 4 4,2-4 1,2-2 1,-1 1-1,-1 0 2,3 0-1,-2-3-4,1 0 0,2 2-6,0-2 4,2 0 2,4 0-4,-9-2-6,5 4-6,4-2-12,-6-2-5,6 2-10,-3-2-3,3 2-15,0 0-13,0 0-12,0 0-15,0 0-28,0 0-15,0 0-13,-4-2-135,4 2-300,0 0 134</inkml:trace>
  <inkml:trace contextRef="#ctx0" brushRef="#br0" timeOffset="29545.382">7691 2878 57,'-3'4'142,"3"-4"-15,-2 4-7,2-4-8,-5 3-7,5-3-7,-5 4-4,4-2-13,1-2-1,-8 3-1,4 0 0,4-3-9,-5 2-2,1 0-18,4-2 4,-8 0 0,8 0-4,0 0-2,0 0-8,-8 0-3,8 0-7,-3-4-1,3 4-7,0 0 5,-1-8-13,2 4 9,-1 4-11,3-7-3,0 3 4,-1 2-7,1 0 2,-3 2-2,4-6-2,-2 5 2,-2 1-3,0 0-2,8-1 2,-8 1 0,0 0-6,6 4 0,-6-4 8,3 6-5,-1 0 2,-1-2 1,-1 3-1,-1-1 5,-1 0 6,0 2-4,-2 1 5,0 1-7,-3 0 4,0 1 2,-1-1-3,1 3 4,-1-2-3,-2 1 0,-2 0-5,-2 2 0,5-4-8,-4 0-6,3-1-19,0-1-6,2 1-9,1-3-11,-1 0-14,3-2-27,2-2 0,0-1-16,-1 2-30,4-3-82,0 0-241,0 0 106</inkml:trace>
  <inkml:trace contextRef="#ctx0" brushRef="#br0" timeOffset="30172.0335">7997 2560 99,'0'0'114,"0"0"-15,-5 0 1,5 0-18,-8 5 4,4-4-10,-1 2 2,-1 0-4,0 2 3,-2-2 0,2 2 6,-3 1 1,2-3-3,-3 4-5,1 0 2,-2 1 3,2 0-7,-2 1 0,1-1-6,1 1-1,-2 1-6,1 1-4,0-1-7,0 0 3,2 1-2,0 3-6,0-2-4,0-1-1,1 1-7,-2-1 7,5-1-9,1-2-6,2 2-3,1 2 4,-3-2-2,3 4 1,0-6-1,1 3-2,1-1-3,4 0-4,-1-1 4,1-1-10,-2-2 4,4 0 2,3 1-4,0-2-2,-2-3 1,6 1 2,0-3-1,-1-2-1,1 0-2,-1 0-4,0-1 0,-2-1-2,2 0 7,-6-1-8,4-2 7,-6 3-7,0 0 6,-2 1-6,1 0 4,-3-2 0,-1 3-2,1-1-2,-4 0 3,1-3-4,-3 4 1,-3-2-1,0 0-2,-3 4 2,1 0-3,0-1 5,-6 1 1,3 1-5,2-1 4,1 2-4,-1 0-4,-4 3-7,4-4-11,1 4-9,-1-2 4,2 2-7,-3 2-8,3-4-22,1 3-6,1-2-22,3 2-8,1-5-15,2-1-17,-4 6-6,3-2-20,1-4-98,0 0-278,4 6 123</inkml:trace>
  <inkml:trace contextRef="#ctx0" brushRef="#br0" timeOffset="30623.4728">8113 2963 74,'0'0'123,"-5"4"3,1-3-5,1 2-7,0 0-5,3-3-13,-8 4 2,3-2-8,2-1-2,-2 0-13,0-1-3,5 0-4,-8 0-2,8 0-1,-9-1-13,6 0-1,3 1-7,-4-3-5,4 3-5,-6-2-12,6-2 5,0 4-1,-3-3 3,3 3-2,0 0-4,0-5 5,0 5-2,0 0 5,3-3 0,-3 3 0,6-4 1,-6 4-5,4 1-4,-4-1 1,0 0-5,6 4 2,-2-2 0,-1 2-2,-3-4-4,4 1 1,-4 2 1,2 1-2,-2 1 10,-2-1 7,0 3-7,-3 1-2,1 0-3,-2 0 1,-1 3-5,-3-2-1,1 3 5,2-4-11,-3 2-28,2 0-23,-3-1-20,1 0-20,1-4-14,1 0-16,0 2-12,3-4-9,-2 1-30,3-1-92,-2 0-276,3-3 122</inkml:trace>
  <inkml:trace contextRef="#ctx0" brushRef="#br0" timeOffset="31479.0138">8356 2614 170,'0'-4'197,"2"1"-11,-4-1-18,2-2-11,-1 3-22,-2-2-5,0 3-14,3-4-15,-3 2-5,0-1-9,-4-1-9,4 5-10,-1-4-4,-2-1-7,-3 3-8,1 1-6,0 1 4,-1-1-5,0 2 7,1 1 14,0 1 3,0-1-11,-1 0-2,1 1-8,-4 5 0,4-3-7,0 0-3,0 1-3,-1 1-1,3-2-3,0 2 0,1 1-7,-1 0-1,5-1-1,-1-2-4,-1 5 6,1-5-6,4 3-2,-2-1-1,0-1-1,3 1-2,-1-1 1,2 2 1,0-3-4,-1 1 4,2-2 0,0 0-7,1-1 5,1 2-5,-1-3 1,-2 1 2,2-1 0,0-1-4,2-1 2,-2 1-6,-1-1 3,1 0-2,0-1-6,-2 0 0,2-3-2,-1 1 1,0-1-5,0 1 6,-1-2-4,0 1 5,3-1-6,-6 1 5,1 1-2,1-3 3,0 2-1,-3 0 0,1 0 3,1 1-2,-1 1 4,1-1-7,-1 1 7,0-2 5,-1 5-4,-1-3 6,2 0 1,-1 3 5,2-6 7,-2 6-9,4-2 9,-4 2-4,0 0 6,0 0 2,0 0-6,0 0-2,0 0 1,0 0 0,0 0-7,0 0-2,0 0-1,0 0 4,0 0 17,0 0 12,3 10 5,-1-4 7,-1 0-1,2 1-1,1 3 11,2 2 5,-2 1-1,-1 0 3,0 1 6,0 0-4,1 1-12,-1-2 5,-3 2 5,4 1 6,-2-3-13,1 1 8,-2-3-4,2 3-7,-3-4-4,3 3 8,0-2-7,-3 0 0,1 2-1,1-5-7,-4 0-10,4-3 14,-2 3-7,0-3-4,-2 0-2,2-5-6,0 7 3,0-7-5,0 5-4,0-5 2,2 7 0,-2-7-7,1 5 1,-1-5-5,-3 4 2,3-1-4,0-3-2,0 0 0,0 0-17,-1 5 17,1-5-1,0 0-5,0 0-3,0 0-3,0 0-11,0 0-12,0 0-21,0 0-47,0 0-27,0 0-25,0 0-21,-13-8-41,13 8-37,-6-6-50,2 4-307,4 2-650,-6-6 288</inkml:trace>
  <inkml:trace contextRef="#ctx0" brushRef="#br0" timeOffset="34326.4575">6235 4387 81,'0'0'149,"0"0"-8,-2-2-4,2 2-12,0 0 3,0 0-19,0 0-10,0 0-4,0 0-9,-6-1-5,6 1-12,0 0-2,0 0-4,0 0-5,0 0-1,0 0-6,0 0-1,0 0-1,0 0 8,0 0 1,8-5 10,-4 4 13,2 0-1,2-4-5,1 4-6,5-3-8,-2-1-4,5 0 4,-3 2-2,5-4-5,0 4-4,1 1 1,0-2-12,0 3-4,-6 1-2,1-2-5,-3 1-3,0 1-2,-1-1-1,-2 2-2,4-2-1,-3 1-4,0-2 1,2 2-4,-5-1-1,1-2 0,1 1-1,-3 2 3,2-1-5,-2-2 1,1 3 4,0-2-7,-1 0-1,0 0 2,-1 1-2,1-1 0,0 1-1,-3 0-1,4-1 1,-3 1 0,2 1-1,0-1 0,-2-1 0,-1 1-3,1 0 3,-4 1-1,6-1 4,-6 1-4,3-1-2,0-1 0,-3 2-1,0 0 3,0 0-1,5 0-5,-5 0 4,0 0 0,0 0 6,0 0-7,0 0 1,4-1 1,-4 1-1,0 0 3,0 0-4,0 0 1,0 0 2,0 0-2,0 0 3,0 0 1,0 0-4,0 0 2,0 0 0,0 0-1,0 0 0,0 0 2,0 0-1,0 0-1,0 0 1,-2-5-2,2 5-1,0 0 0,-2-5 0,0 2 2,2 3 1,-3-5 0,3 1-2,-3 1-1,3-2 0,-1 3 2,-2-4-2,1 3-1,-2-1 0,1 0 2,0 1-2,2-3 1,-2 3 5,3-1-5,-3-1 8,3 0-9,-3 2 2,3-2-2,-3 0 1,0 1-3,0 0 3,2 0 1,0 1 1,-2-1 0,3 1 4,-2-1 4,1 2-1,1 2 0,-1-5 0,1 5-1,-2-2-1,2 2 1,0 0 1,0 0-8,0 0 1,0 0 1,0 0 2,0 0-2,0 0 0,0 0-1,-3 9 1,3-2 5,0 1 2,0 0 16,3 5-3,-3 0-2,-3 0 8,6 1-5,-3 0-1,0 0 3,0 0-5,2-1 13,-2 0-4,0-3-4,0 0-2,1 3 5,-1-3-11,0-2 5,0 0-2,0 0-1,0-4-4,0 1 3,0 0-8,0-1 4,-1-2-2,2 3 4,-1-3-8,0 1 0,0-3 2,0 3-4,0-3 2,0 0 0,0 0 2,0 0 8,0 4-4,0-4-2,0 0 1,0 0-4,0 0-2,0 0 1,-1-12-6,-1 7 5,2-1-4,0-1 2,0-1 0,-3-1 0,3 0 0,0 1-1,0-2-7,-3 1-3,3 0 2,0 1-8,0-2-1,0 3 0,0-3-1,0 0 4,0 4-1,0-1-1,0 3 0,0-3 1,0 2-5,0-2-2,0 1 3,0 2-1,0 0 1,0-1 4,0 1 0,0-2 1,0 6 2,0-7 4,0 4 2,0-2-6,0 2 4,0 3-3,0-5 2,0 5 3,0-2-6,0 2 3,0 0-1,0 0 2,0-6-2,0 6 1,0 0 3,0 0-3,0-3 1,0 3-2,0 0-2,0 0 6,3 0 1,0-3-1,-3 3 5,0 0-4,11 2 5,-5-1 0,-3-1-1,3 0 0,1 3 2,0-3-2,-2 2 3,2 0-1,0 0-1,-2 0 6,1 1-3,1 0-2,1 0-1,-1 0-1,-1 0 3,0-2-4,2 4 1,-1-1 4,-4-1-2,5-1-1,-2 1 0,-1 3-3,-1-3 11,0 0-4,-2-1-6,3 2 2,-2-2-1,-3 0 0,0-2 0,6 3 2,-6-2-7,3 2 7,-3-3-4,1 2 2,-1-2 4,2 5-4,-2-5 0,0 4-1,0-2 1,-2 1 2,2-3 1,-1 6 2,1-3-4,0 0-1,-3-1 1,3 2 4,-3 0-5,3-2-2,-3 2 2,0 0 3,-2 1 0,1-1 4,-1 2-2,1-4 1,-2 3 1,1 1 1,-1 1 7,0-1-6,1 1 4,-1-1-2,-3-1-1,3 1 3,-1-1-7,0 1 3,1 0-3,1 0-6,0 0 5,-1 0-1,2-1-1,-2 1 5,-1 0-4,4-2-5,0-1 2,-1 1-11,4-1-4,-3-1-12,0 0-1,3-2-14,-3 2-12,3-2-25,-1 3-28,1-3-35,-2 2-37,2-2-30,0 0-31,0 0-41,0 0-144,0 0-455,0 0 202</inkml:trace>
  <inkml:trace contextRef="#ctx0" brushRef="#br0" timeOffset="39933.4488">7741 4670 54,'0'2'120,"0"-2"-3,0 0-11,1 4-2,-1-4-7,3 2-6,-3-2 2,2 2 0,-1 0 1,-1-2 5,4 4 4,1-3-5,-4 0-10,2 0-2,1 2-6,-1 0-2,2-3 5,-1 2-5,0 2-5,2-3-2,-2 0 1,1 1-7,0-1 2,1 1 5,3-2-2,0 2-1,0 1-2,1 0-3,-1-3-6,2 3-2,-4-2 1,5 1-3,1 0-6,-2 2 1,2-3-1,-5 2-3,5-3-5,0 1 1,-1 2-9,-2-3-2,3 3 1,-1-1 2,-3 0-2,1 0 0,-1 0-1,4 3 2,-3-5 5,5 2 3,0-1-6,-5 2-4,2-1-4,1-1 0,0 2 2,-3 0-1,-2-2-2,3 0 1,-2 0 1,4 1-3,-3-1 1,-1 0-5,-1 1 5,1-1-6,1-1-1,0 0-1,0 1-1,3-2-3,-4 0-3,-1 1-1,5-2 1,-3 1 0,-1 1 0,0-2-3,-1 0 3,2 2-4,-3-1 0,2 0 4,-5 1-7,3 0 4,2-1 1,-2 1 3,2 0-4,1-2 4,-3 2 7,2 0-2,-2 0 2,2 0-4,0 2 2,0-2-4,0 0 13,-4 0-14,5 0-6,0 1 4,-1-1 0,-1 0 1,1 1-3,0-2-1,-1 1 2,1 0-5,0 0 1,1 1 4,0-1-3,-3 1 4,1-1-3,0 0 2,0 1-2,-2-1 13,2-1-5,1 1 11,-2-2-7,2 1-2,1-1-7,3-1 8,-3 2-8,4 0 0,-2-3 1,-2 2-3,1-1-3,-1 3 2,-1-1 2,0-2-4,-2 2-1,1 1-4,0 0 10,-2-2-7,3 2 4,-4-3-5,4 2 3,0-2-4,-3 3 3,2-3-1,1 2 4,0-1-2,-1-2 13,1 1-11,1 2-10,0-2 1,-1 0 20,-1 1-17,1-2 8,0 3-5,-1-1 13,1 0-18,-1 0 7,-5 1-4,3 1 2,1-1-3,-4-1-6,4 0-5,-2 2 14,-1 2-7,1-4 3,0 0 8,-5 2-8,7 0 3,-3-2 3,2 2 3,4-2-6,-1-1 8,-2 0 3,4 2-4,-2-1-3,1-1 0,-1 2-1,4-2-10,-5 2 8,6-1 4,-6 1-6,-3 0 2,4 0 0,-2 0 6,0-1-9,-1 1 3,-2 0-9,2-1 7,0 1-2,-2 0 4,2-1-1,-1 1 3,0 0-8,2 0 9,0-3-9,0 2 3,1 0 0,3 0 2,-2-2-1,2 3 1,1-2 1,-2 0 0,0 2-2,-1-1 4,-2 0-7,2 0 0,-1 1 11,2-1-18,-3 0 13,-1 1-4,0 0 5,0 1-2,-1-3 1,3 3-3,-2-1 3,1-1-3,1 0 3,0 0-7,1 0 4,-1-2-1,2 2 3,3-1 16,-1 0-24,-1 0 5,2-1 0,0 0 5,-3 2 1,4 0-14,-2-2 7,1 3-4,1 1 15,-7-2-11,2 0 2,0 2-2,-1-2 3,-1 2-11,0 0 11,-5 0-3,4-1-1,-2 0 3,3-1-3,-1 0 0,0 1 1,2 0 4,-1-1 0,1 0-5,2 0 3,-5 0-6,3 0 5,1 0 0,0-1 4,0 1 1,-1-1-8,1 1 3,-2-1-3,0 1-1,-1 0 12,1 0-12,-2 0 8,0 0-4,1 1-4,-2 0 7,2-1-1,-3 0 0,1 1-1,-1 0 11,3-2-14,-2 3 7,0-1-4,2 0 11,0-2-17,-2 2 5,2-2-3,0 2-3,1-1 8,-2 2-2,0-3 2,2 0-13,-3 0 7,1 2 4,0 0 3,1 1-5,-2-3 4,2 1-5,-4 1 1,2-3 21,2 2-20,-2 1 4,2 0-4,-1-1 3,1 1-1,-1-1-5,-1-1 3,3 2-3,0-2 4,0 0 0,-1 0 1,1-1-1,0 1 2,1 2-2,-3-1-2,0 0-2,0 0 4,0 0 1,2 0-2,1-2 3,0 2-6,0-2 3,0 2-5,1 0 11,-3 0 0,3 0-6,-2 0-2,-1 0 6,-1 1-2,1 0-12,0-2 11,1 0-1,-1 2-1,-2-1-3,-1 1 0,1 0 9,-4 1-1,9-2-1,-5 1-8,-1 0 10,0 0 1,3-1 0,-5 1-5,4 0 3,-5 1-1,7-3-7,-3 3 9,-1-1-5,1-1 18,-1 1-21,2-1 9,-3 1-7,2-1-5,-1 1 4,0-1-3,-3 2 6,5-2-6,-2 1 3,-3 1 0,8-4 3,-5 2 2,1-1-3,-1 2 4,1 0 2,0-2 1,2 1-7,-3-1 2,1 1 4,3-2-2,-3 2-2,1-2-1,-2 1 2,4-2-7,-3 4 8,1-2-6,-1 2 3,-1-2-2,-1 2 2,1-1 2,1 1-2,1-2 14,-2 1-17,0 1-1,0 0-1,0-1 1,-3 2 4,5-3 5,-1 2-11,1-1 9,-2-1 2,3 2-10,-2 0 8,2-2-6,0 2 3,-2-1 1,3 1-2,-3-1 17,2 1-16,-2-1-1,1 1-6,-2 0 10,-3 1-8,5-3 5,-5 3 2,5 0 4,-5 0-11,0 0 4,4-2 1,-4 2-3,4-2 0,-1 2-4,1-2 10,-4 2-1,3-1-2,0-2 1,-3 3 0,4-1-1,-4 1 0,6-2 3,-3 1-8,1-1 7,-1 1 3,-3 1-14,3-3 12,-3 3-11,3-2 6,-3 2 5,3-2-3,-3 2 8,0 0-10,0 0 4,3-1 1,-3 1 14,1-2-22,-1 2 4,0 0 5,0 0-10,3-1 9,-3 1-5,0 0 6,0 0-1,0 0-3,0 0-1,0 0 2,0 0-6,0 0 9,0 0 3,3-1-4,-3 1 2,0 0-7,0 0 2,0 0 6,0 0-10,0 0-13,0 0 9,0 0-15,0 0-6,0 0-10,0 0 3,0 0-23,0 0-18,-6-6-9,3 2 0,-2 2 2,3 0 6,-4 0 1,2-1 4,-3 0 5,4 0 3,-3 0-7,2-1 2,-2 0 4,-1 1 6,1 0 1,-1-1 4,0 1 5,0-1 6,2 1 7,1 0 2,0 0 1,0 2 7,1 0-3,-1-1 3,4 2 6,-5-3 0,3 2 5,2 1 1,-2-2 3,2 2 1,-5-2 3,5 2 1,0 0 0,-2-3 4,2 3 0,0 0 2,0 0 5,0 0 8,0 0 14,-5 5 1,5-2 1,-1 0 3,2 3 1,-1-2 1,-1 0 1,2 2 8,0 1-1,3 2 0,-3-4 8,2 4-2,-2-1 2,1 1-1,1 1 8,-2-2 5,3 1-11,-1 0-3,0 0 12,0 0-11,-2-1-5,4 2 2,-3-1-2,0-1-1,0-2-9,-1-1-2,0 2-7,2 0 2,-3-2 6,2-2 0,-4 2-9,2-2-4,2 0 2,-1-1 2,-1 1-7,0-3-3,0 4-1,0-4 9,0 3 2,0-3-12,0 0 9,0 0-3,0 0-1,0 0-13,0 0 4,0 0 5,0-12-8,2 8 1,-4-4-11,2-1-8,-1 1-2,-1-3 1,1-1-7,-1 3 3,2-1-5,-3-2 6,0 1-2,3 2-1,-2 1-1,-1-1 2,3 0 1,-2 2 6,1-3 4,0 6 0,1-2-3,-2 2 4,-1 0-3,3 1 7,-1-1-4,1-1 5,0 4-2,0 1 3,-2-7-6,2 7 7,1-5-7,-1 5-1,-2-1 6,2 1 0,-1-3 0,1 3-6,0 0 7,0 0-1,0 0 0,0 0-4,0 0 13,0 0-14,-2-4 8,2 4-4,0 0 0,0 0-1,0 0 2,0 0 1,0 0-3,0 0-2,0 0 4,0 0 3,13 3 0,-13-3 1,8 2 2,-4-2-7,0 2 4,0-1 2,2 4 1,-2-4-4,0 1-3,-1 2-1,2-3 2,-1 2 6,0 0-5,-1 1 0,1-1 4,-1 0-6,3-1 4,-3 3 1,1-2 0,-1-1-4,1 0 4,-1 2-1,0-1 3,0-1-3,0-1-1,-2 2 2,-1-3-5,3 2 5,-1 1 2,-1-1-8,-1 1 4,3-1 6,-3 1-1,4-2-2,-4-1-2,3 6 0,-3-4-2,0 0 16,3 0-12,-3 1-1,3-1-6,-3-2 7,0 5 3,0-5-2,-3 4 9,3-1-7,-3 1 15,2 0 4,-2-1 4,-3 1 3,2 2-2,-5-2-6,-1 3-2,1-1-3,0 1-2,1-2 1,-2 2-2,0-2-2,3 2-9,-5-1-27,4-1-33,-1 0-20,1-1-27,-6 1-25,7 0-35,-1-1-49,2-3-32,3 2-64,-2-1-175,5-2-523,-7 1 231</inkml:trace>
  <inkml:trace contextRef="#ctx0" brushRef="#br0" timeOffset="43541.4148">8784 5011 156,'0'0'163,"0"0"-14,0 0-9,0 0-11,0 0-5,0 0-11,0 0-9,0-3 3,0 3-3,0 0 7,11-5-6,-4 3-6,3-1-8,-2-1-1,3-2-5,3 0-7,-2 0-4,-1 1-2,3-1-12,-1 0-4,-1 2-3,1-1-5,-2 0-6,-2 4-5,-2-3-6,3 0-1,-4 0-2,-2 2-5,0 0 0,1 1-3,-2-1 0,1 2-6,-4 0 0,6-2-2,-6 2-1,3-1-1,-3 1-5,0 0 1,0 0-7,0 0 0,0 0-7,0 0-3,0 0-1,-9 8-5,5-6 1,2 0 3,-4 1-5,2-2-2,-3 2-7,-1 1 4,2 1 7,-4-1-4,0 0 2,1 0 0,1 1 1,-1 0 4,-3 1-2,5 0 1,-1-2 1,2 0 5,-2 2 0,0-3 4,4 2-2,-3 0-2,2-2 2,1-2-2,1 4 7,0 0-4,0-1 4,1 1 5,0 1-2,-2-2 4,2 2 0,-2-3-1,1 5-5,3-5 4,-3 3 2,0-3 1,3 1 1,-3 1-2,2-1 0,-1-2 0,0 4 1,2-4-5,0 2 3,0-4-3,-1 5 1,1-3 3,0-2 0,0 0-3,-1 4 1,1-4 1,0 0 5,1 3 0,-1-3 2,0 0 2,0 0 3,0 0 0,9-6-2,-3 3 1,-2 1 1,1-1 0,1-2-2,2 1-1,-1 1 2,0-2-2,2 0-5,-1 1 0,1 1-1,0 1-3,-1 2 0,1-2 2,-2 2-4,1 0 4,-3 0-3,-1 2-4,2-1 5,-2 0-6,0 1 1,-2 0 1,1-1 2,-3 3 2,3 0-2,-3 0 1,0 2 1,-1-2 1,-2 3-1,-2-1 1,-1 2-2,1 1 1,-4 1 1,3-3 1,-4 1-1,0-1-2,-1 2 0,2-3-3,-2-1 0,5 1 3,-2-2-4,-1 0 5,3-1 0,-1 0-4,1-1-2,0-2-6,2 2-8,1 0-3,3-2-10,-4 0-9,4 0-14,-5 2-16,5-2-22,-4 1-11,4-1-24,0 0-21,0 0-11,0 0-24,0 0-107,7-9-310,-3 6 137</inkml:trace>
  <inkml:trace contextRef="#ctx0" brushRef="#br0" timeOffset="43965.4963">9152 5119 140,'0'4'173,"0"-1"-15,0-3-9,-1 7-15,-2-4-4,3 1-8,-6 1-5,6-1-6,-5 0-6,1 1-3,-3-1-3,3 0-4,-2 0-2,2-1 0,1-3 3,-1 2-5,1-1-5,3-1-7,-6 3-6,6-3-8,-6-3-8,2 2-5,2-1-5,2 2-6,-5-4 0,5 2-3,0 2-7,-3-4-7,3 4 0,0-4-2,0 4-2,3-3-6,-3-1-6,0 4 1,5-3 0,-2 1-7,0 0 1,3 1 0,-3-3 0,0 4 0,-3 0-3,7-1-3,-7 1 3,7 1 1,-7-1-3,6 4 1,-3-4 3,-3 3-4,1-1 6,-1 2-2,0 2-2,-1-1 2,-2 3-3,0-1 5,-1 0-2,-1 1-5,0 0 3,-1 0-3,-3 2-14,2 1-17,-3-2-6,2-3-9,1 1-15,-1-1-17,-3 1-14,4-2-9,-1-1-14,3-1-10,0 0-3,0-1-35,2 0-124,3-2-314,0 0 139</inkml:trace>
  <inkml:trace contextRef="#ctx0" brushRef="#br0" timeOffset="45161.3318">8320 5156 108,'0'0'145,"-4"-5"-12,2 3-1,2 2 1,-1-4-9,1-1-18,1 1-2,-1 2-8,2-4-9,0 1-14,3 0 10,-3 0-5,2-2-6,0 1-8,2 0-2,-2-1-10,2 1-1,-2 0-10,1 1 2,2 2-6,0 0 3,0 0-10,2 1-2,-3 1-2,-2 0-6,0 0-3,2 1-1,-2 3 3,0-1-1,1 1 3,-3 2 0,1-1-4,-1 0 3,-1 1-7,0 3 5,-1-2-8,0 2 6,-1 1-4,-1-1 1,0 2-6,-1-2 5,-1 3-6,-4 3 5,0-2 1,0 2-1,-1 0 0,2-2 0,-2-1 1,2 2-1,0 0 7,-2-2-3,2 1 4,1-5-6,2 1 1,-2-3-3,3 2-1,0-2-2,-1-1 5,3-1-4,-2-1-2,3 1 0,-3 0 1,3 0 1,0-3 18,0 0 8,0 0 1,0 0 0,10-1-3,-10 1-4,10-4 4,-3 0-9,3 2-1,-1-1-4,-2 1-2,3-2 1,3 0-5,-4 1 5,1-1-10,-3 1 3,3 0-9,-3 1-16,-1 0-7,2 0-6,-3 0-7,-1 0-13,0 0-14,-2 1-9,-2 1-25,5-3-11,-5 3-18,3-1-4,-3 1-18,3-4-30,-1 3-124,-2 1-324,2-3 143</inkml:trace>
  <inkml:trace contextRef="#ctx0" brushRef="#br0" timeOffset="45580.466">8666 5216 139,'0'1'174,"0"-1"-16,3 3-10,-3 0-7,0-3-9,0 6-9,0-2-1,0 0-5,-3-2-9,0 0-9,0 3-9,-1-1 0,0-1-9,-2 0-5,0 3-8,-1-1-1,0 0-4,-1-1-4,1-2-7,-1-1-6,1 3-5,2-4-3,0 2-4,-1-2 2,6 0 1,-9-2-5,8 1-4,1 1 0,-5-3-4,5 1-2,0 2-4,1-8-1,1 5-5,1-1-2,3-3 6,-2 3-2,2-1-5,-1 0 0,2 3-3,0-3 0,-2 2 0,4 0-1,-2 0-2,3 1 3,-4 0-3,1 2-1,-1 0-1,-1-1-3,0 4 3,1-2 4,-2 1 0,0 1 0,-1 1 6,-3 2 0,3-2 0,-3 3-4,-1-1-2,-1 4-1,-1-1 2,-2 2-4,-1-1-5,0-1-18,2 3-7,-2 0-30,-3-1-11,2-1-23,3-2-21,-2-1-20,2 1-18,-2-2-29,3-2-127,-4 1-332,4-3 147</inkml:trace>
  <inkml:trace contextRef="#ctx0" brushRef="#br0" timeOffset="46429.4785">9350 4937 139,'0'-3'153,"2"0"5,-2 3-12,2-5-12,-1 2-11,1 1-14,-1-2-10,-1 1-9,0 3-8,1-6-12,-1 3-5,0-1-8,0 0-1,1 2-3,-1-3-11,0 1-2,-2-2-8,-1 4 0,2-4-6,-1 2-6,-1 0 2,-1-1 3,0 2-8,0 0 4,0 1-10,1 2 0,-1-2 4,0 0-5,4 2-3,-8 2 1,4 0 0,0-1 1,-1 2-2,0-2-1,0 2-2,1 1 1,1-1-14,-1 1 13,1 1-5,1-1-2,-1-1 11,1 3-8,-1-1 9,3-2-4,-2 2-4,1 0-1,1-1-2,0 0 6,0 1-2,1 0 4,-1-1 0,2 2-1,1-2 2,-1 0 8,3-1-2,-1 3-2,2 0-8,1-1 10,0 0-5,-2 0 1,4 1 2,-1 0-4,1 0 7,0 1-1,-3-3-3,2 2 1,-2 0 8,0 1 1,0-1 3,0-1 8,-3 1-6,2 1-4,0-1-1,-4-1-3,2 1 4,-3 4-4,1-3 4,-1 2 0,-1-2-4,-2 2-3,0-1 3,-2 0-3,0-1-1,1 1 2,0-2-7,-2 2 1,0-2-3,0 0 3,1 0 2,-1-2-6,1-1 2,0 0 0,1 0 7,-1-3 6,1 0 0,4 0 2,-10 0-2,9-3-1,-2-1-5,-2-1 6,4 0-3,-3-3 2,4 0 3,0-3 1,0-1-4,2 0-1,1-2-3,2 1 4,-2-1 0,3 0 1,0 1-5,-1 0-4,2 0 0,-1 2-5,0 0-13,-2 4-15,-1-1-24,1 0-14,-2 3-9,1-1-19,-1 2-23,-1 1-19,1-2-24,-1 1-32,-1 4-149,-2-3-364,2 3 162</inkml:trace>
  <inkml:trace contextRef="#ctx0" brushRef="#br0" timeOffset="51439.4338">7801 4026 28,'0'0'133,"0"-2"-5,0 2-1,0 0-13,0 0-8,0 0 0,0 0-7,-1-5-12,1 5-6,1-3 2,-1 3-13,2-3 2,-1 0-1,0 0-8,1 1-3,1-2-4,-2 2 0,3-2-1,-2 2-7,1-1 6,1-3 1,-1 4-3,1-6-1,1 3 8,1-2-5,0-2 1,3 0 2,1 1-5,-1 0-6,1 0-3,0-3-3,-1 5-5,-2-2-2,3-1 7,1 0-3,2 2 1,-4 0-19,3-3 3,0 3 2,1-2-4,-2 1 2,2-1 0,0 0 0,6-1-3,-6 1-1,4-1-5,-4 2 1,5-2 4,0 0-1,0 1-3,-2 2-2,1-3-3,-4 2 1,0 2 1,-3-3-1,3 4-4,1-4 0,-2 3-1,-1-1-1,1 2 4,-1 0-1,2-2 0,0 1 0,0-1-2,1 0 0,5-1 7,-3 0-2,0 1 0,1-3 3,3-1-4,-1 1 11,1-1-12,-2 3 4,2-2-3,0 4-1,-6 2 0,0-3-2,0 1 0,-1 1 2,1 1-3,-1-2 1,-3 4-3,-1-3 0,0 2-1,-1-1-1,-1 0 3,3 1-1,2-1 0,-2 0-2,3 1 4,0-2 0,1-2 7,6 1 1,-1-2 0,2 2 0,-1-1-3,0 0 5,0 2-7,-1 1 2,-3 1-2,4-2-1,-6 3-4,1 0 1,-1 1 5,1 0-4,-1-2-1,-2 2 1,2-2-2,0 2-1,-1-1 3,-2 2-1,2-1-5,1-1 6,1 0-4,4 0 1,-4 0 2,1 0-4,4 0 0,0 1 3,0 0-1,-6 0 2,7 0-1,0-1 1,-2 1-5,-4 1 1,6-1 7,-7 2-1,2 0-5,-1 2 3,-1-3 0,1 1-2,-3 1 4,3-1-7,-2 2 2,-3-1 1,3 2-1,0-4 1,0 2 1,2-1 4,-1 2-1,3-3 8,-3 1-4,1 1 4,9 1-2,-5-2 3,5 1-2,-4-1-1,1 3 1,0 0 3,-2 0-4,0-1-2,-4 1-8,-1 0 4,-1-2 6,0 1-5,0-1-1,0 2-1,-2 0-1,-2-2 2,1 0-3,-3-1-1,2 2 2,4 0 17,0 1 2,-1-3 2,1 1-6,0 2 4,0-1-3,0-1-5,2 2 2,-1 0-5,0-1 0,1 3 1,0-4 4,0 4-9,-1-4 10,-1 3-8,1 0-8,-1-2 3,0 1 0,-3 2 3,-1-2-2,-2-1 0,2 1 2,-2 0-3,0-1-1,-1 2 2,1-1-1,0-1-2,-1 0-3,-1 1 3,2-2 9,-1 1-5,0 0-7,2 0 7,-2-1-3,1 2 0,0-1-8,0 0 6,-2-2-2,2 2 5,2 1-5,-2-1 1,-2 0 2,2-2-2,-2 2 2,1 1-3,-1-1 0,-2 0 3,1 1-4,0-1 5,-2 0 7,3 0-8,-2 0-3,0 1 3,-1-1-6,2 1 3,-1 0 0,-1-1 3,1 1-1,3 1 1,-3-3 6,-1 1-11,3 0-2,-2 1 1,1 0 4,-1 0-3,1-1 3,-1 1 0,-1 1 4,3-2-4,-2 1 9,0 1-9,3 0-2,-2 2-7,0-4 11,-2 3-3,2-1 4,-1 0 3,0-3-10,1 5 4,2-1 6,-3 0-6,1 0-2,-1-2-1,1 0 7,-1 2 0,3-1-7,-3-1 9,1 0-11,-1 0 4,3 2-1,-3-3 2,0 2 2,0-2-9,1 2 8,-3-2 1,3 1-3,-2 0 4,0-1-10,1 1 13,-1 2-6,1-3-1,-2 0-8,2-1 6,-2 3 7,1-2-7,-1-2 3,-1-1 6,2 5-12,0-2 1,-1-1 7,1 0-2,-1 2 1,-1-2 3,1 2-1,1-1-4,0 1 2,-1 0 5,1-2-6,0 2 0,0 0-3,-2-2 1,0-2 10,2 6-10,-1-2 3,-1-4-9,2 3 9,-2-1-1,3 0 0,-3 1-1,0-3-5,0 0 1,2 6 5,-1-5-6,-1-1 4,2 3 2,-2-3-1,0 0 3,3 4 0,-3-4-5,0 0 7,0 0-10,1 4 8,-1-4 4,0 0-10,0 0 2,0 0 2,2 3 2,-2-3-6,0 0 4,0 0-5,0 0 10,0 0-1,0 0-2,0 0-10,0 0 5,0 0 3,0 0-1,0 0 1,0 0-6,0 0 9,0 0-5,0 0 0,0 0 7,0 0-2,0 0-5,0 0-3,0 0 4,0 0-1,4 0-4,-4 0-3,0 0 2,0 0 2,0 0-4,0 0 4,0 0-7,0 0-2,0 0 11,0 0 1,0 0-7,0 0 4,0 0 0,0 0-4,0 0-8,0-10-6,3 8-3,-3-1-4,3-1 2,0 1 0,-1-2-4,1 1 9,1-1 7,-2 0-1,1 3-8,0-2 10,0-2 0,-1 2-1,0 0 2,1 0 4,0-1-3,0 2 3,0 0 1,-2-1 1,2 1-3,-3 0 1,0 3 5,3-3-3,-3 3-1,3-2 2,-3 2 2,0 0-5,0-5 2,0 5 2,0 0-2,0 0-1,0 0 7,0 0-4,-12 9 5,8-6-3,-3 3 6,1-1-3,-2 1 0,-1 2-3,3-1-1,-4 2 5,2-3-7,0 3 7,0-2-2,2 0 1,0 0-1,-1 1 3,0 0-1,3-2 0,-2-1-1,4-2-3,-1 2 1,0-3 2,0 1 0,0 0 0,3-3 0,-3 2-3,3-2 0,0 0 9,-3 4-3,3-4 0,0 0 2,0 0 2,-3 4 2,3-4 3,0 0 6,0 0-12,0 0 0,0 0-2,0 0-2,0 0 2,9-12 2,-6 10-1,3-4-4,-3 2 1,0-2 3,2-1-2,-1 1-3,1 1 2,0-1 2,1 0-2,-1 0-2,1-2 1,2 3-2,-4-3 1,2 2-3,0 0-4,0 0 0,-3 0 4,3 1-2,-2 1 4,-3 1-1,2-1 1,0-1-1,0 4 11,0-3-15,2 0 2,-4 2 0,-1 2 1,4-3 0,-4 3 0,2-1 0,-2 1 1,2-2-4,-2 2-2,0 0-1,3-2 9,-3 2-5,0 0 5,0 0 0,0 0-3,0 0-3,2 6 3,-2-6-1,0 8 5,-2-4-1,2-1 0,0 3-1,0 0 0,0 0-2,0 1 6,2-3-1,-4 1-4,4 0 4,-1-1 7,-1 1-8,1 1-3,1-2 3,-2 1 0,3 0-2,-3-1 2,3 0-3,-1-2-1,-1 1 4,0 1-2,1-2 2,-1 2 0,2-2-2,-3-2 3,1 4 6,1 0 2,-1-2-10,-1-2 4,3 1-8,-3-1 5,0 5-5,0-5 5,2 4-1,-2-4-1,0 0 4,0 3 0,0-3-5,1 2 0,-1-2 5,0 0 0,1 2-3,-1-2-2,0 0 2,0 0-6,0 4 5,0-4 0,0 0 2,0 0-1,0 0 1,3 2 0,-3-2-2,0 0-1,0 0 4,0 0 3,0 0-10,0 0 2,-4 3 4,4-3-3,-1 4 6,1-4-2,0 0-1,-12 2 7,7 0 2,0 1 3,-4 0-1,-1-3 7,0 1-10,1 2 1,-2-2 1,1 2-3,2-1 2,-2-2-4,1 1 1,0-1-6,0 0-6,0 2-9,2 0-17,-1-1-12,0 0-6,1-1-21,1 1-32,6-1-34,0 0-31,-10-1-72,10 1-204,0 0-479,-9-3 212</inkml:trace>
  <inkml:trace contextRef="#ctx0" brushRef="#br0" timeOffset="52365.6906">9128 2982 112,'-2'-4'222,"4"3"-6,-2 1-16,0 0-7,0 0-12,0 0-7,0 0-9,0 0-7,0-5-8,0 5-6,0 0-12,0 0 6,0 0-16,0 0-11,0 0-4,0 0-19,0 0 6,0 0-18,0 0-3,0 0 11,-3 10 2,0-4 1,3-2-15,0 2 0,0-1-7,-3 3 1,3-1-1,0 3-2,0-4-13,0 1 6,0 1-5,0-2-8,3 2-6,-3-1-4,0 0-2,0 0-6,3-2 2,-2 0-5,1 1 3,-1-2-3,-1 1-4,1-1-6,1 0 2,-2 0-1,1 0 4,1-1-6,-2 1 12,1 0-21,-1-2-18,0-2-18,1 6-13,1-4-22,0 2-4,-2-4-26,1 3-16,-1 0-12,0-3-19,3 2-28,-3-2-15,0 0-7,0 2-11,0-2-18,0 0-164,0 0-421,0 0 187</inkml:trace>
  <inkml:trace contextRef="#ctx0" brushRef="#br0" timeOffset="52732.4115">9300 3163 53,'0'4'127,"0"-2"-17,0-2-4,-2 4-7,2-4-11,-2 5 3,2-2-11,-2 0-1,2-3-2,-3 2 4,2 0-10,1-2-8,-4 4-4,2-4 4,2 0-9,-4 2 4,4-2-10,-8 0-4,3 0-2,5 0-3,-6 0-2,6 0 4,-7-2 4,6 0 3,1 2 1,-5-3 2,5 3-7,-2-2 0,2 2-3,-3-3-8,3 3 4,-2-2-6,2 2-6,0 0-3,1-5-8,-1 5 4,0 0-8,0 0 5,6-2-8,-6 2 3,0 0 4,6 5-9,-6-5 1,0 4-2,2-1 1,-2 1 3,0 1-2,-2 0-4,2 0 4,-1 0-1,0 2-4,0-3 0,-2 5-8,-1-2-10,1 1-27,-1 0-28,1 0-26,-1-1-33,1-3-33,-1 2-117,-2 0-305,3-2 136</inkml:trace>
  <inkml:trace contextRef="#ctx0" brushRef="#br0" timeOffset="53492.4089">9568 2977 22,'0'0'196,"0"0"-14,0 0-6,0 0-19,0 0-1,0 0-3,-7 15-7,7-7-3,-2-1-12,2 3-6,-1-1-2,1 4-8,0 0-6,0 2-2,-1-1-11,-2 2-6,3 0-9,0-3-6,-3 1-10,0-1-5,3-1-5,-1-2-5,0-3-5,-1-1-6,1 0 0,-1-1-8,2-2 3,0 2-6,0-3 1,-1 1-1,1-3 4,-1 5-7,1-5-1,0 0 0,0 0-5,0 0-4,0 0-1,-5-11 5,5 5-6,0 1 2,0-3-16,-3 0-10,1-3 1,1-2-5,0-2-5,-1 0-3,1 1-2,-2-8 4,3 8 0,0-2 4,0 2 5,0 1-5,0 3 7,0 1-4,1 0 0,-2-1 2,1 0 4,0 1 0,1 1-2,-1 2 4,0 0-4,0 1 1,0 0 2,0 0 3,0 5-4,1-6 5,-1 6-4,1-6 3,-1 6-2,0 0 3,-3-4 0,3 4-2,0 0 7,0 0-9,-13 10 6,6 0-1,-1-3-1,-2 2 8,2 2-7,-2 0-2,-3 4 5,3-3-5,1 1 6,1-1-3,-1 1 1,3-3-2,-4 4 4,6-8-2,0 1 0,1-3-3,1 0-4,0 0 3,1 0 4,1-1 14,2-1-5,1 0 4,0 2 5,1-4-2,3 2 7,1-1 2,0-1-4,2-1 7,3-1-4,3-2-4,-3 0-1,1 1-5,6-4 1,-1 1 5,-5-2-8,2 4-2,-2-1 3,-1 1-3,0-1-2,-3 1 5,-1 2-6,-2 1 1,-4-1-5,3 1-10,-6 1-10,9 0-4,-9 0-9,0 0-5,6 4-7,-6-4-10,0 6-17,0-3-13,0-3-12,-3 7-16,2-3-21,1-4-8,-1 9-4,0-6-25,0 0-15,-2 3-110,1-1-316,2 1 140</inkml:trace>
  <inkml:trace contextRef="#ctx0" brushRef="#br0" timeOffset="53881.6453">9739 3250 128,'1'3'121,"-1"-3"-10,3 3-7,-3-3-10,0 4-8,0-4 7,0 0-6,0 4-11,0-4-8,0 0 7,-6 5-8,6-5-1,-2 2-3,2-2-2,-5 2-6,5-2 5,-7 2-12,3-1-5,4-1-6,-9 0 7,9 0-11,-9 1 1,9-1 5,0 0-14,0 0 10,-8-2-12,8 2 2,0 0-8,0-5 3,0 5-5,0 0 3,6-7-1,-2 6 1,0-1 4,-4 2 4,6-4 12,0 2-3,-2 0 4,0 0 1,-1 2-2,-3 0 0,9 0-3,-9 0-6,7 0 1,-7 0-6,6 2 3,-5-1-4,-1-1 3,0 7-2,-1-3 1,-2 2-6,0 1-6,-3 0 7,-1 2 3,-1 0-7,-1 0-9,-2 0-16,2 0-13,-3 2-6,2-2-30,0-2-23,0 2-12,3-3-30,-1 0-18,1-2-24,-1 0-136,1-1-326,3-1 145</inkml:trace>
  <inkml:trace contextRef="#ctx0" brushRef="#br0" timeOffset="54461.4057">9928 2988 51,'0'0'167,"-8"3"-15,3 0-16,5 0-12,0-3 0,-3 3-11,3-3-9,2 4-3,-2-4-12,7 3 5,-3-3 1,6 0-13,-1 1-5,5-2-7,-2-1 3,2 0-10,-3-1-5,1-2-11,-2 4 2,0-2-7,0 0-5,-2-1 0,0 2-1,-1 0-3,0 0-8,-4 0 4,3 1 2,-6 1-6,6-1 4,-2 1-4,-4 0-6,3-3 0,-3 3 0,0 0-2,0 0-7,0 0 2,0 0-1,-1 10 3,-1-7-3,-1 1 2,0 2 3,2 1 1,-2 0 6,0 0 7,0 2 2,-1 2 0,-2 2 6,2-2 3,0 3 3,-1-1-3,2 1 2,-1-1 1,0 1-3,1 0 8,0 2-3,-3-2-4,3-1-1,-1 1-6,3-5 2,-1 3-11,-1-5-5,3 1 3,-1-2-6,0 1 0,1-2 4,0 0-4,0-2 1,-2 0 0,2 1-11,0-1-2,0-3-8,-1 3-8,1-3-11,0 3-16,0-3-14,0 0-10,0 0-19,0 0-21,0 0-21,0 0-31,0 0-17,0 0-27,0 0-22,-2-9-120,0 4-367,1 0 164</inkml:trace>
  <inkml:trace contextRef="#ctx0" brushRef="#br0" timeOffset="54804.1412">9869 3171 218,'0'0'226,"-3"2"-20,3-2-21,0 0-12,0 0-7,0 0-9,10 5-12,-1-4-10,0 0-12,6-1-8,0 0-8,1 0-14,5-2-8,-1 0 1,-1-1-11,1-1-8,0 0-2,-6 1-10,2 0-5,-1 0-3,-1-2-8,-2 0-1,-4 1-3,0 2 1,0 0 2,0-2-2,-3 2 6,-1 1-3,1-2 1,-2 1 1,0-1 2,-3 3-3,2 0-6,-2 0-3,0 0-5,3-6 1,-3 6-6,0 0-19,0 0-22,0 0-16,0 0-21,0 0-36,0 0-28,0 0-28,-17 6-47,17-6-23,-12 2-164,4 0-415,2-2 184</inkml:trace>
  <inkml:trace contextRef="#ctx0" brushRef="#br0" timeOffset="60369.3276">10975 3899 84,'0'0'130,"0"0"-1,0 0-5,1-2-6,-1 2-5,0 0 2,0 0-2,0 0-3,0 0-3,0 0-9,0 0 8,0 0-10,0 0 9,0 0-6,0 0-9,0 0-6,-3-4-2,3 4-6,-1-4-6,1 4-2,-1-5-1,1 1-7,-3 0-4,3 0 0,0-2 15,0 1-1,-1-2-4,1 0-6,-2-2-3,2 1-7,0-2-1,-1 1-3,1 0-2,-2 0-6,2 0 0,2 0-1,-1-2-4,-1 4-1,0-3-5,0 2-2,0-1 2,0-3-5,0 3-3,2 0 3,-1-2-8,2 2-2,1-3 5,1 0-5,-1 1 3,3-2-3,-3 2-1,3-2 4,-1 0 1,4-6-2,2 1 0,-2 1 0,1 0 6,-2 7-3,-1-2 2,2 1-6,1-1-1,-2 4 0,2-2 2,0 1-7,-4-2 6,3 4-9,-1-2 3,-2 3 2,0-1 0,2-2 3,-2 2-3,3-1-1,0 0 6,0 1-1,-1-1 1,2-1 9,1 2-6,-1-1-3,1-1 8,0-1-10,0 2 4,1 0-5,-2 2-2,1-1 5,-5 2-6,0 3-5,1-1 5,-3 1-1,-1 0-7,-2 1 4,3 0 0,-1 0 6,0 0-7,-4 1 1,7-1 3,-7 1-6,8 1-1,-4 0 3,1 1 2,1-1-2,2 1 6,-2 1-8,3 1-6,-2 0 6,2-1 2,-1 2-3,5 1-4,-6-1 2,2 0 3,-2 0 1,-1 0-2,-2 1 1,3 0-1,-1-1 2,0 2-3,-3-1 3,1 1-3,0 1 5,-2-2-2,-1 3-3,2 0 1,-3-2 9,0 1-6,3 2-4,0 1-3,0 0 8,-2-1-5,1 2 3,-1-1 1,-1 3 0,1-1 0,-1 1-3,0-1 8,-1-1-4,-1 1-4,-2 1 0,1-2-2,1 2 10,0-6-6,1 2 1,-4 3 4,3-5-5,0 0-6,-1 2 8,0-3-3,-1 3-1,1-2 2,0 1 2,2 0-3,-2-2-2,0 5 4,-1 1-1,1-2 0,-3 1 3,2-3-3,1 0-2,0 1 14,-3 2-14,2-3-3,1 0 1,0-2 2,-1 2 2,1 0 0,-3-2 0,2 1 0,1-1 0,-2 3-1,1-2 7,-1 0 3,2-2-11,-1 3-4,2-4 3,-4 2 2,3 0 0,-2 1-4,1-1 0,1 0 3,-3 0-1,1 1-2,1-2 4,0 0-7,0 1 8,0 1 1,0-3-1,-1 2 1,1 0-7,-1-1 7,1-2 2,1 0-6,0 1 1,-1 2 0,0-4 9,1 0-10,-2 4 0,0-3 0,2 0 6,-1 0-5,-1-1-3,2 1 10,0-1-14,2-2 6,-2 3 0,1-2 0,0 2 1,2-2-4,0-2 3,-3 4-1,3-4-5,-3 1-1,2 1 2,1-2 0,-4 3-4,4-3 0,-2 3-8,2-3 7,0 0-7,-1 2-2,1-2 0,-3 3-5,3-3 3,0 0-7,0 0-4,-2 3-3,2-3-7,-3 2-8,1-1-5,2-1-9,-5 3 4,5-3-7,-4 1-3,4-1-8,-6 2-8,6-2-9,0 0-2,-7 0-11,7 0-3,-4 0 6,4 0 2,-3-3-6,3 3 4,-6-3 1,6 3 15,-3-3 2,1 3-2,0-3 11,2 3 14,-2-7-3,2 4 4,0-1 21,0 0 2,1 1 5,-1-2 8,2 0-4,-2 1 19,3 1 4,-1-2 9,1 1-4,-2 1 0,-1 1 6,3-3 6,-2 1 5,1 2 9,1 0 14,-3 2 1,1-4 1,1 2 1,-2 2-4,0 0-1,1-4 0,-1 4 2,0 0-4,0 0 1,2-1-2,-2 1-4,0 0-1,0 0 4,0 0-6,0 0 4,0 0 0,0 0 6,0 0 2,-8 7-1,7-4 1,-2 0 1,0 0-3,0 0 1,0 1 1,-2 1-6,2 0-1,-3 1-1,0 0-6,3-1 4,-1 1-2,0-2-1,-2 3-1,0-2 1,2-1-4,1-3-2,0 3-2,0 0 1,2-2-5,1-2 9,-3 2-9,3-2 2,-3 1 2,3-1 2,-1 4 1,1-4 1,0 0-3,0 0-1,0 0-2,-2 2 5,2-2 0,0 0 6,0 0 8,0 0-5,9 2 2,-9-2-4,6 2-4,-2-2 2,0 3-8,-1 0 0,0-3 1,3 1-4,-2 4-1,2-4 1,-2 2-3,-1-1 4,3 1-3,-2-1-3,0 1 0,-1 1 0,0-1-2,1-1 1,-1 3 0,0-2-1,0 0 0,0-1-4,0 0 2,-2 0-1,2 0 2,-3-2-2,2 2 1,-2-2 1,4 2 0,-4-2-2,1 2 4,-1-2-5,0 0 7,0 0 6,3 2 1,-3-2 6,0 0-2,0 0 5,0 0 2,0 0-1,0 0-2,0 0-3,5-6-1,-4 2 1,-1 4-4,0-3 1,2 0-5,-1 1 2,-1-4-2,1 3 0,1-1-6,-1-1 6,-1 0 1,3 1 2,-2-1 5,-1-1-1,3 2-1,-3-2-2,0 0-4,0 4-2,0-3 5,0 1-3,0 1 4,0 0-1,0-1 3,-1-2-1,-1 5 1,1-3-5,-2 2 1,0-2-4,2 2 4,-2-2 2,1 1-7,-4-1-7,0 2 5,1 0 5,-2-1-8,1 0 2,2 3-6,-2-1-15,2 1-9,-2-2-16,0 1-17,2 0-17,1 0-27,3 1-20,-8 0-26,8 0-31,-5-2-34,5 2-33,-4-3-182,4 3-462,0 0 204</inkml:trace>
  <inkml:trace contextRef="#ctx0" brushRef="#br0" timeOffset="61008.3336">11850 3434 16,'-3'-1'211,"3"1"-26,0 0-17,0 0-19,-7 2-17,4 2 2,-1 2-7,0 0-5,1 3-7,-1-1-5,-2 3-3,0-1-11,2 3-5,-2 0-4,3 1-9,-1 1-5,0 4-2,2-6-8,1 2-5,2-1-5,-2-1-5,2-4-3,1 1-3,2-2-6,0-1-2,-1-1 3,4 0-9,0-1 6,2-1-2,0-3-1,4-1-3,0 0-1,1-3-4,1 0-1,1-3-1,-4 0-2,2-3-2,-2 1-4,0-2 1,-3 1-1,1-3-2,-3 1 2,-1 2 2,-2-5-1,1 2-3,-3-2-2,-2-2 2,-2 4-3,-3 0-5,-2-1-1,-1 3 2,-1 0-4,-3 1-8,0 3-4,-3 0-5,4 3-5,1 1-9,1 0-11,0 3-6,-2-1-26,4 1-16,-2 0-19,2 3-17,2-2-19,0 3-18,1-2-38,-2 1-104,2 0-328,1 0 146</inkml:trace>
  <inkml:trace contextRef="#ctx0" brushRef="#br0" timeOffset="61427.2668">12171 3651 87,'0'0'142,"0"4"-17,0-4-7,0 0-8,1 3 0,-1-3-1,0 3-8,0-3-4,-5 3-10,2-1-7,-1 0-5,1-2-7,-3 1-4,2-1-5,0 1-3,4-1 2,-10-2-8,6 0 1,-1 0-10,1 0 1,1 0-7,3 0-2,-3-1-2,2-1-3,1 4 1,1-6-1,1 2-1,-1 1 4,2 0-2,0 0 10,0 0-9,1 2 3,0-2-6,-1 0 1,1 2-3,-4 1-1,9 1-2,-6 1-6,0 1 9,1 2 6,-1-2 1,-2 3 0,1 0 7,-2 3 0,-1-1 3,-1 2-7,-1 2 3,-3 2-8,0-4 0,1 4-1,-3-4-2,-3 7-7,4-5-15,-3-1-15,3 0-21,-2-1-31,3-2-26,1-1-40,-1 1-28,0-2-34,-1 0-149,4-2-368,-1-2 163</inkml:trace>
  <inkml:trace contextRef="#ctx0" brushRef="#br0" timeOffset="62185.2589">12314 3417 143,'-3'2'182,"3"-2"-16,0 0-1,-4 1-25,4-1-11,0 0-10,0 0-2,0 0 1,0 0-1,0 0 1,9 1-4,-1-2-2,-1 1-9,0 0-8,3-1-10,-2-1-11,5-2-6,-1 3-8,1-2-8,0 0-1,-3 1-6,1 0-5,-2 0-1,0 2 2,0-2-12,-4 4-5,0-2 3,1 0-11,-1 0 5,-1 0-4,-4 0-1,6 6-3,-6-4 0,0 1-1,-2 1 1,0 1-3,-1 2 1,1-2-4,-3 1 0,-1 1 0,3 0-3,-4 1 0,0-4 2,-1 8-1,1-6 0,1 1 1,-2-1-2,-1 1-1,3-1 3,-1 0-2,-3 3-2,1-3 3,2-2-2,3 1-2,1-2 0,0 0 0,0-1 1,-1 2-2,4-4 1,-3 2-2,3-2 3,0 0 0,0 0 7,0 0 9,10 0-6,-3-3 2,3-1-6,-1 3 6,1 0-3,0 1-2,3-3-2,0 2 3,1 2-7,-5 0 2,1 1 5,3 0-6,-4 1-2,2 0-3,-2-1 6,-1 1-8,-4-1 5,-1 1 2,2 0-2,-4 3-3,-1-2-2,0 2 6,-1-1-1,-1 5 1,-1-4 0,-3 1 1,-3 3-1,-1-1 1,-1-1-3,1 0 1,-2 0-1,-1-1 1,0 1 1,1-3-2,-2 0 0,2 1-7,0-3-2,3 0-8,4-2-5,0 0-4,1 0-10,-1 1-6,2-2-18,3 0-16,-5 2-24,2-1-32,3-1-14,0 0-25,0 0-31,0 0-123,-4-5-351,4 5 155</inkml:trace>
  <inkml:trace contextRef="#ctx0" brushRef="#br0" timeOffset="62608.3227">12639 3652 41,'-1'4'172,"-2"-2"-8,1 2-16,1 0-19,-2 0-8,0 0-10,-1-2-8,1 0 3,0 2-9,-1-2-6,2 0-2,-1-1 6,3-1 3,-5 2 0,5-2-11,0 0-10,-6-4-9,6 4-7,0-5-5,0 1-7,0 1-3,0-1-6,0 0-8,3 0 1,-3-1 0,4 0-10,-1 0-2,1 1-1,-2 0-3,2 1-2,-1 0 2,0 0-5,0 2-3,1 0-1,-4 1 4,6-2-6,-2 2 5,-4 0 0,7 3 0,-4-2 0,0 1 4,0 2 1,-3-1 8,0 2 0,-1 3-1,-1-1 2,-2 3 0,-1-2-4,0 2 1,-4 1-5,-1 4-1,1-6-3,-2 3 0,2 0-11,-2-2-10,2 0-16,-2 0-20,2 0-17,2-4-13,-4 2-8,4-1-20,3-3-24,0 0-19,-2-1-19,2 0-149,0 1-339,1-2 151</inkml:trace>
  <inkml:trace contextRef="#ctx0" brushRef="#br0" timeOffset="63144.3172">12942 3355 165,'-6'3'153,"-2"2"-4,0-1-10,1 2-2,0-2-10,0 4 0,-2-3-4,-3 9-10,4-3-1,-2 0-5,-1 1-6,3-1-5,-2 6-6,2-4-5,-2 6 0,0-1-8,4-5-7,-1 1 2,3 1-4,0-1-4,2 2-11,2-2 1,0 2-4,0-5-2,3 2-7,-1-4 1,1 0-9,2-1 0,1-2-3,0 1 0,2-4-4,5 2-1,2-3-5,-2-2 0,3 2 0,0-4-4,-2-2-5,6-1 0,-1-1 1,-8 0-5,4-1-3,-5 1-1,-2 0 5,-1 0-8,-1 2 0,-3-4 5,-3 4-4,2-1-3,-4 1 4,-1-1-5,-3 1 5,-1 1-11,-1 2-1,-2-2 2,-5 3-7,1 3-5,2-2-7,-2 2-15,0 1-18,4-1-11,-2 3-12,5-1-26,0-1-16,-2 1-24,2-1-21,4-1-158,-3 3-354,5-3 156</inkml:trace>
  <inkml:trace contextRef="#ctx0" brushRef="#br0" timeOffset="63629.1266">13178 3687 191,'0'0'208,"0"0"-21,0 0-19,-6 0-13,6 0-11,0 0-10,-4 1-1,4-1-10,0 0-9,-5 0-10,5 0-5,0 0-12,-7-1-7,3-1-8,4 2-9,-4-1-5,1-1-6,3 2-6,-5-4-7,2 3-3,1 0-4,-2-1-4,4 2 1,-3-2-7,3 2-5,-2-2 12,2 2-13,-1-4-2,1 4-1,0-4-1,0 4-4,6-5 1,-2 3 3,1-1-5,-2 2 2,0 1 3,2-3 1,-1 2 1,-1 0 0,-3 1 1,6 0-5,-6 0 2,6 2-6,-4 1 7,0-2 2,1 4 2,-2-2-1,1 2 4,-2 1-4,-2 0-2,-2 3 0,1 0-1,-1-1 1,-5 3-1,2 1 0,-1-3 4,-2 3-9,-1-1-5,0-2-17,-2 1-19,3 1-26,-3-2-20,0 0-18,5-1-21,-4-2-31,5 0-20,0-2-20,1 0-136,1-2-350,3 1 155</inkml:trace>
  <inkml:trace contextRef="#ctx0" brushRef="#br0" timeOffset="64265.323">13455 3454 73,'2'-6'187,"-2"-1"-24,-2 1-14,1 1-18,-1-3-5,0 2-16,0 1-13,0 0-10,1-1-3,-2 2 5,-1 0-10,3-2-7,-2 1-1,-1 3-9,-2-4-4,0 3-2,2 0 2,-5 1-4,1 3 1,0-1-5,0 1 5,-1 2-13,-2 0 2,-1 3 6,-2-2-5,1 3-2,-1 0 0,2 3 2,1-1-4,2 0-4,1 3-1,4-3-5,-1 3 1,2-4 0,0 0-2,0 0-8,3-3 4,0 3-4,0-1-2,2-3-1,-2-1-2,1 2-1,3-1-1,0-2 0,0-1 1,1 0-8,0-2 4,4 1-4,0-3-1,1 0-11,1-3-1,0-1-12,4 0-2,-3 0-6,2-2-7,-2 2-2,-1-4 3,1 2 2,-1 3-1,-4-2 9,0 2-7,-1 1 9,0 0 10,-2 1 16,-2 1 6,2 0 5,-4-1-5,4 3 2,-1-2 2,0 2-10,-3 1-1,0 0-1,4-1 4,-4 1-3,0 0 12,3 6 18,-3-2 11,3 2 3,-3-2 2,3 2 1,-2 3 4,0 0 5,1 6 14,0-3 1,2 4 2,-3-1 1,1-1-8,-1-1 1,-1 1-11,3-1-1,-3 0-1,2 1 0,-1-2-4,-1-1-4,3 2-1,-2-3-13,-1-3-3,2 0 0,-1-1-11,-1-2 3,0 0-4,0 1-3,0-1-3,3-1-10,-3 0-4,0-1-9,0-2-23,0 5-20,0-5-20,3 2-22,-3-2-26,0 0-40,0 0-40,0 0-43,0 3-271,0-3-552,0 0 244</inkml:trace>
  <inkml:trace contextRef="#ctx0" brushRef="#br0" timeOffset="72683.6373">9779 6380 87,'0'0'148,"0"0"-8,0 0-5,0 0-3,0 0-2,0 0-5,0 0 1,0 0-4,0 0 3,0 0-5,0 0-1,0 0-1,0 0-8,0 0-2,0 0-5,0 0-4,0 0-18,0 0-8,0 0-5,-1-8-9,-1 6-4,2-3-4,0 0-4,0 3-5,-1-4 0,1 0 1,1 2-3,-1-2-8,0-3 4,2 2-2,-1-1-2,-1 0 2,3 1-6,0 0 1,-2 0-5,1-1 4,1 0-5,-1 1 3,0 1-2,-1-3-1,1 3-1,-1-2-1,2-1 1,-3 2-1,3-3-2,0 1 0,0-1-5,1-1 5,0-1-7,1 0 5,-1-2 1,1 1-9,1 1 2,-2-2 0,1 2-1,-1-1-4,-1 3 11,3-3-11,-3 3 1,1-1 4,-1-3-2,1 6-2,-1 1 4,-1-4 5,3 2-5,-3-1 3,1 1-2,1-2 11,1-2-5,0 0-2,-1 0 0,2-1 6,-2-2-8,2-3-2,0 4-1,-1-5 2,3 2-1,-4 5-1,1 0-1,0 0 0,-1 2-2,0 1-2,0 2 0,0-1-3,-1 1 5,1 0-5,-3 3 5,1-1-5,1 2 2,-2-2-2,0 2 0,1-2 0,0 1 1,-1 1 0,1-2-2,1-2 0,0 0-2,0 1-2,0-5 4,3 0-2,-3 0 0,2-2-1,1 2-1,-2-1 1,2-1 1,-3 1 0,4 1-2,-2-1 2,-1 3 3,0 2-3,-1-2 0,1 1 0,2-1-2,-3 3 3,1-1-6,1-1 1,-2 1 5,2 0-1,-2-1 1,0 3-2,1-4 0,1 1 2,-2-1 0,4-4-2,-3 1 1,1 1 0,0-1-2,2-1 7,-1 3-11,1-3 4,-2 1 2,3 1 2,-2 1-4,3-1 4,-5 2 1,4-1 2,-4 2 2,2-2-7,1 0 6,-1 3-1,-2-2 14,5 0-12,-2-1-2,-2 2-1,2-1 6,-2 3-5,1-3-1,0 0 1,3 0 3,-1-3-2,-1 1-4,0 3 0,-1 0 2,1-3 2,1 3 0,-1-2-1,-2 3-2,4-1 1,-2 0-2,-1 2 4,-2-2 2,2 1 3,-3 2-11,1 1 4,2-3 4,1 3-6,-3-2 2,2 1-1,0-1 2,-2 3-5,2-4 1,-2 3 0,2-1-3,0 1 4,-2-2-4,-1 3 1,2-1 0,-3 1 0,1 0 2,1 1-4,-1-1 3,0 1 2,-1 1-2,1 0-3,0-1 2,-1 2 2,-2 1-4,4-6 6,-1 4-1,0 1-2,0-2 0,0 2 11,2-3-12,-2 0-1,2 0 1,0-1 0,0 0 1,0 2-1,1-1-1,-1-1 0,0 2 4,2-3-5,-4 3 0,3-3 1,-2 2 2,0 1 0,-1 0-3,1 0 2,-2 0 0,1 0 4,2 0-4,-3 2 0,1-5 0,1 4 4,-1 0-6,0-2 6,1 2-2,0-1 1,-1-1 0,0 0-6,0 0 12,2 4-8,-3-4 1,3 0 9,-1 0-9,0 3-1,1-3-3,-2-2 1,1 4-1,0-2 2,0 0 2,-1 0-5,2 1 6,-1-3 1,0 2 9,-1 1-13,0 0-5,1-1 5,-1 1 1,0-1-1,0 1-3,1 0 4,-1 2-1,0-2 0,-3 3 0,3-3 3,1 2-7,-4 1 5,0-3-7,0 3 7,3-2 0,-3 2-1,0 0 2,0 0-3,0 0-2,0 0 2,0 0-2,0 0 4,0-2-2,0 2-2,0 0 2,0 0 0,0 0-1,0 0-5,0 0-8,0 0 4,0 0 0,0 0-9,0 0 0,0 0-6,0 0 6,0 0-7,0 0-1,0 0-1,0 0-2,0 0-5,0 0-8,0 0-13,-7 7 1,7-7-5,-2 2-5,-2 0-3,1 1-7,-1-2-4,4-1 2,-6 3 5,3-3 3,-1 1 2,4-1-6,-3 2 6,-1-1-3,4-1 12,0 0 6,-9-1 3,9 1 6,-5 0 0,5 0 4,-5-3 10,2 2-3,3 1 10,-4-2-10,1 0 8,3 2 8,0 0 1,-5-2 3,2 0 4,3 2-2,0 0 5,-4 0 5,4 0 3,0 0 4,0 0 11,0 0 2,-5-1-3,5 1 5,0 0-1,0 0 1,-6 1 9,6-1 4,-3 3 2,3-3 7,-2 3-1,2-3 0,0 0 2,0 0 1,-4 2-3,4-2-3,0 0 1,0 0-2,0 0 2,0 0-3,0 0-5,-2 2 1,2-2-2,0 0 5,0 0-4,0 0-3,0 0 0,0 0 0,0 0 0,0 0 1,0 0-2,0 0 0,0 0-4,0 0 1,0 0 1,0 0-2,0 0-1,0 0-2,0 0 10,0 0 7,0 0 9,0 0-2,7 4 4,-3-2-7,-1-1-7,0 2 12,1 0-16,-1-1-4,1 2 2,1 0-5,-1 0 0,2 2-7,-3 1 3,2-3-4,0 3 0,-1-1-5,0-2 4,-1 2-2,1 0 0,-1 0-3,0 1-3,0-1 4,0-1-2,0 0-1,0-1 0,-2 0 2,2 0-6,-2-1 3,1-1-3,-2 2-2,4-4 5,-4 4 0,0-4-3,0 0 3,3 4-2,-3-4-2,0 0 5,0 1-2,0-1-1,0 0 1,0 0 3,0 0-8,0 0 4,0 0-1,0 0 2,0 0-2,-6-9-2,5 7 4,-1-2-5,-1 0 15,1-1-13,-1 1 0,-3-3-5,3 0 4,0 2-10,1 2 12,-3-1-2,5-1 1,-4 1 3,1-1-7,0 0 7,0 2-7,0 0 3,2 0 0,-1-1-3,-1 1 10,1 0-11,0 0 1,-1 0 1,2 0 1,-2 1 9,3 2-12,-3-4 0,3 4-4,-1-4 16,1 4-15,-1-2 8,1 2-1,-2-2-5,2 2 5,0 0-5,-3-4-1,3 4 7,0 0-2,0 0-3,0-2 1,0 2 1,0 0-4,0 0 0,0 0 1,0 0 1,0 0-2,0 0 3,6-3 0,-3 2-2,0 0 13,-3 1-10,7-2 1,-3 1-2,0 0-4,-4 1 14,8 0-9,-4 0-4,0-2 16,-4 2-19,10 2-4,-4-1 4,-2 0-1,2 1-2,-3-2-3,1 1 1,-1 0 5,4 0-1,-4 0-3,0 1 5,0-1-2,-3-1-2,4 3 5,-1-2 1,0 2 0,-3-3-1,3 3 1,-2-1 0,-1 2 0,2-1 1,-2 1 2,1 0-3,-2 2 7,1-1-4,-2 0 3,1-1-3,-1 1 2,-2 1 2,3 2 2,-1-1 4,-2 2-5,1 0 6,-1 0 2,-2-3-1,3 2-2,-4 0 3,5-1 5,-2 1-9,0 0 0,-1-1-1,3-3-4,0 2-25,-1-2-20,0-2-23,1 2-22,0 0-35,2-3-33,0-1-21,0 0-37,0 0-60,0 0-152,0 0-460,10-9 205</inkml:trace>
  <inkml:trace contextRef="#ctx0" brushRef="#br0" timeOffset="75661.1479">10050 5663 71,'0'0'111,"0"0"-12,0 0 5,0 0-2,0 0 6,0 0-1,0 0-4,0 0 9,0 0 1,0 0 4,0 0 3,2 8-4,-2-8-7,1 3 1,-1 0-6,0-3 0,0 7 0,1-2-2,1 1 2,-1-2-10,1 4-5,-1-1-8,-1-1-3,0 0-4,3 3 4,-3-1-3,0 0-5,0 2-3,1-1-7,1 1-2,-1-1-4,-1 1-6,0-2-6,0 2 8,0 0-10,2-3-3,-2 2-4,-2-2 9,2 1-16,0-2 0,0 1-2,0-1-1,0-2-2,0 0-8,0-3 5,0 5-3,0-6-22,0 3-4,0-3-15,0 5-10,0-5-18,-1 2-12,1-2-17,0 0-24,0 0-23,0 0-24,0 0-41,-2 3-5,2-3-199,0 0-430,0 0 190</inkml:trace>
  <inkml:trace contextRef="#ctx0" brushRef="#br0" timeOffset="76117.14">10156 5848 156,'0'0'183,"0"0"-13,0 0-12,0 0-12,0 0-8,0 0-8,0 0-15,0 0-10,0 0-1,0 0-8,0 0-7,0 0-12,0 0 4,0 0-8,0 0-3,0 0-5,0 0-8,0 0-2,0 0-7,5 5-3,-5-5 4,0 2 2,0-2-2,0 3 3,0 1 1,0-4-4,-1 7-4,0-3-6,-1 1-3,1-1-5,-1 3 2,0-1-2,-1 1-5,-1 0-4,1 1-1,-1-1-14,-2-1-14,2 1-23,-1 1-21,0 0-23,0 0-18,0 1-28,2-2-24,0-3-20,-2 1-32,1 0-118,0-2-338,1-2 150</inkml:trace>
  <inkml:trace contextRef="#ctx0" brushRef="#br0" timeOffset="76711.7592">10179 5533 5,'3'2'83,"-3"-2"-5,0 0 1,0 0-4,0 0 12,-2 4-13,2-4 13,0 0-2,0 0 2,0 0-19,0 0 10,0 0 1,0 0 1,0 0-8,0 0-7,0 0-2,0 0-4,0 0-1,0 0-3,0 0-3,0 0-4,0 0 2,0 0-2,0 0-8,6 2-3,-6-2 7,0 0-8,3 2-2,-3-2-5,3 0 1,-3 0-5,0 0 5,0 0 4,7-2 2,-7 2-6,5-4 1,-3 2 1,1 0-5,0-2-4,0 2 0,-2-1-3,-1 3-4,6-3-5,-6 2 3,0 1-1,3-3-4,-3 3-7,1-2 3,-1 2-5,0 0-6,3-3-2,-3 3-7,0 0 8,0 0-7,0 0 8,0 0-6,0 0 1,2-4 3,-2 4-9,0 0-14,0 0-11,2-1-12,-2 1-16,0 0-23,5-2-22,-3 0-24,-2 2-128,0 0-289,0 0 129</inkml:trace>
  <inkml:trace contextRef="#ctx0" brushRef="#br0" timeOffset="77542.1058">10331 5438 31,'0'0'191,"0"0"-22,0 0-12,-4-2-13,4 2-14,0 0-7,0 0 0,0 6 2,0-6-9,-3 7-6,5-4-3,-4 3-6,2 0-1,2 3-2,-1 3 1,2 1-2,-2 1-3,-2 8-10,1-4-4,-2 4-5,1-1-5,1 2-5,0 0-8,-3-3-2,5 0-10,-1-4 1,-1-2-3,3-4-7,-3-1-3,1-1-2,-1-2 3,0-3 3,0 2 1,0-1 10,0-3-9,0-1-4,0 0-7,3 2-3,-3-2 0,0 0-5,2-13-14,0 6-2,-1-2-5,1-1-4,-2 2-6,0-5-7,0 1-2,0-1 1,0-1-1,0 1-5,-3-2-2,2 2 0,-2 1 7,0-2-1,0 2-3,2 1 2,0 3 4,-1-2-4,1 1 8,-1-1-4,-1 1 2,3 2 1,-1-3 6,1 5-2,-1-2-1,0 1 1,1 0 5,-1 0-2,-1 1-1,1 1 6,1-1-1,-1 1 0,1 1 1,0-1 1,-2 2 0,1-2-2,1 4 3,-3-3 2,3 3-3,-1-2 2,1 2 1,-5-3-2,5 3-1,-4-3-1,4 3 6,-6 0 2,6 0-1,-6 3-3,4-2 2,-3 1-2,-1 0-1,0 1 5,0 3-1,-4-2 1,3 2-1,2 0 4,-1-1-3,-1 1 1,0 1 2,-4 2-1,3-1-2,1-3 3,-1 7-2,0-3 1,1-1-3,2-1-1,2 0 2,-1-3-4,1 1 1,1-1-2,1 0 1,-1 2 5,1-4-4,4 1 4,-2 0 2,2 0 3,2-3 1,-1 0-2,0 2 2,4-4-3,0-1 2,3-2 5,3-2-4,2-3 5,-3 2 2,-1-3 2,6-2 2,-2 2 2,1-2-9,0 1 1,-5 3-3,2 1 0,-5-3-1,2 3-5,-5 2 1,0 2 1,0 3-5,-1-3 0,-2 2 0,0-1-4,0 3 4,-3-3-7,0 3 2,0 0-1,0 0-6,6-1-14,-6 1-12,0 0-13,0 0-10,0 0-11,0 0-14,4 4-21,-4-4-16,0 5-17,0-5-9,0 4-11,2-3-17,-2-1-27,0 4-106,0-4-331,-2 4 146</inkml:trace>
  <inkml:trace contextRef="#ctx0" brushRef="#br0" timeOffset="77947.1112">10509 5545 146,'1'2'160,"1"0"-13,-1 1 0,2 1-5,-3-2-16,1 2-6,-1-2-4,2 2-14,-2-1-5,-2 1-1,1 0-6,1-1-14,-3 0 1,2 0 0,1 0-3,-3-1-4,0 1-3,0 0-5,3-1-2,-4-1-5,1 2 3,3-3-3,-3 1-9,3-1 0,0 0-4,-5 2-4,5-2-4,0 0 0,0 0-7,0 0-3,0 0 3,0 0-7,-3-6-2,3 6-5,0-5 2,0 3-5,3-2 0,-3 4-1,5-6-1,-4 6-1,1-2-2,-2 2 0,2-4 0,-2 4-2,0 0 0,8 2 0,-8-2 2,3 2 1,0 0 3,-2 2 6,2 2-2,-2 1 2,1 2 6,-2 0-4,-2 4-5,1-2 1,-3 0-1,2 2-3,-2-1 1,1 1-3,-1-4-11,1 3-15,0-4-11,-2 0-13,0 3-26,2-5-13,-1 3-25,1-5-27,0-1-21,1-1-35,-2 2-145,2-3-360,2-1 159</inkml:trace>
  <inkml:trace contextRef="#ctx0" brushRef="#br0" timeOffset="78482.1">10472 5234 152,'0'0'202,"4"-7"-12,0 4-18,-1-1-12,4 1-16,0-3-18,2 3-8,-2-2-14,1 2-15,0-1-3,2 1-6,-1-1-7,-2-1-12,0 2-5,2 1-10,-2-1-2,-4 0-9,2 2-1,0-1-2,-1 2-5,-1-3-4,1 3 1,0-1-5,-4 1 1,0 0 0,9 1-7,-9-1 1,5 0 0,-5 0-6,4 0 0,-4 0 2,4 3-4,-1-1 2,-1-1 2,0 2 4,0 0 5,-1 1 1,2-1 0,-3 1 0,0 2 3,2-2 1,-2 4 7,0 0 1,0 0 2,0 2 6,1-1-3,-2 4 0,-1 2 8,2-1 1,-3 1 2,3 0 0,-1 5-1,-1-5-5,2 5 1,0-1 7,-1-3-9,1-1-6,-1 0-8,1-2 2,0-3-1,0 0-4,0-3-6,0 1 0,0-4 0,1 1-2,0-2-4,-1 4 1,0-5-2,2 1-6,-2-2-15,0-1-13,0 6-13,0-6-18,0 0-15,-2 4-13,2-4-15,0 0-22,0 0-13,0 0-35,0 0-26,0 0-185,0 0-408,-1-14 182</inkml:trace>
  <inkml:trace contextRef="#ctx0" brushRef="#br0" timeOffset="78731.569">10565 5394 245,'0'0'250,"0"0"-23,0 0-17,0 0-19,13-9-11,-6 1-13,3 1-11,-1 1-20,2 0-6,-1-4-15,0 4-14,3-3-10,-3 2-10,-1 1-8,2 0-7,-5 1-15,0 2-13,0-1-14,-2 2-22,0 0-28,-1 0-23,-3 2-20,3-1-35,-3 1 1,0 0-27,0 0-20,0 5-168,0-5-343,-4 6 152</inkml:trace>
  <inkml:trace contextRef="#ctx0" brushRef="#br0" timeOffset="81903.1648">10031 7108 20,'0'0'138,"0"0"-15,0 0 6,3 2-4,-3-2-13,5 2-2,-1-1-3,0 0-6,-4-1-5,5 0-4,-1 1-2,0 0 4,-1 0 7,3-1 1,1 0-4,-3 0-2,5-1-3,-3 0-7,1 0 0,2-2-10,-2 1-3,3 1-1,-1 1-5,-1-1-6,0 1-2,0-1-6,6 2 1,-5-2-9,0 1-3,1 1 2,-1 0 2,-2-1 1,2 1 2,1 0-5,-1 0-3,1 0 3,-1-2 0,0 0 1,1 2-2,3-3-1,-3 1-2,2 0-5,2-3 0,-1 1-3,1 1-3,-2-1-8,2 0 3,-1 3 3,0-2-10,0 2-1,-2 0 1,-3 0-3,2 2 1,-3 0 2,1-2-1,2 0 6,-2 1 9,-2 0-2,3 0-1,-6 0-2,3 0-2,1 0-2,0-1 0,1-2 5,0 1-7,0 0 4,2-1-2,-1 0 0,0-1-3,1-1 4,0 2-13,2-1 0,-1-2-2,-1 2 4,0-1-4,0 1-2,0 1 4,0 0-3,-1-2-1,-2 2-1,3-2-3,-3 0 2,2 2 1,0-1-4,0-1 2,-1 0-1,5 0 4,-6 1 4,2-1-9,-1 0 4,-1 0-5,0 0 1,1 0 1,-3 0 0,0 1-1,3-1 8,-1 0-5,-4 1-2,2 0 2,0 0-8,-2-1 0,1 1 4,2-2 4,-2-1-2,3 0 1,-1-1 0,0 1-2,0-2 12,1-2-12,0 0 0,-1 3 0,2-4 1,-5 5-2,6-6 0,-3 2-1,-1 2 0,3 1-2,-6-1 3,4 2 0,-1-2 3,0 1-3,-2-1-3,3-1 0,-2 1 3,3 1 3,-2-1 2,-1-1-11,3 2 1,-3-2 5,3-1-3,-2 1 3,-1 0-3,3-2 3,1 1 8,-1-1-9,-3 3 1,2-1-2,-2 0-1,2 2 7,-3 1-4,2-2 6,0-2-9,-2 3 3,2 0 0,-3-1-4,2 0 4,-1 0-2,0 1 0,1-1 1,0-1 1,-1 2-1,0 0-1,0 0 2,1-3 1,0 1-3,0-2 4,-2 1 3,3 1-7,-3 1 2,2-2 3,-2 1-3,2 0 3,-1 1-3,0-1-1,0 0 0,0 2 1,0-3-5,-2 2 6,2 1 8,0 0-9,-3-2-1,4 4 1,-1-5-3,-3 2-2,3 0 4,-3-1 1,3 3 0,-2-2 3,2 0-5,-1-2 1,-1 0 0,2 2 4,1-8-2,-1 5-3,0-3 2,-3 1-3,4 1 1,0-2 3,-2 6-5,0-2 6,-1 2-2,0-2-4,-1 3 5,0-3 2,2 4-3,-1-2-1,-1-1 0,0 2 3,0 0-5,0-3 2,0 1 3,0-1-5,0 3 2,0-4 2,-1 2-1,2-4 4,-2-1-3,1 1-1,1-4-1,-2 1 0,1 3-3,-2-1 1,1 0 2,0 0 1,1 1 1,-2 0-5,2 1 10,-1 3 4,-1-1-13,1 2 4,-2-1-1,0 4-3,3-5-1,-1 3 4,-1 1-4,-1-1 3,3 1 1,-3-2 2,2-2 3,-2 1 1,0 1-22,2-1 5,-2-1-3,3-3 12,-3 0-11,0 5 2,2-3-2,-1-2 19,1 0-16,-2 3 5,3 1 12,0-1-14,-2 0-2,1 0 2,0 2 3,-1-2-1,2 2 1,-3 0 4,2-2-5,0 1 3,-1 1-1,2-1-1,-3-1 3,3 2-1,-3-5-1,3 4-2,0-5-1,-3 0 2,2 3 1,-2-3-1,0 1 4,1-1-1,0 2-1,-1-1-3,0-1-4,3 3 1,-2 2 13,1 1-7,-1-1-4,1 0 4,0 1-2,-1-1 4,1 1 2,-2-1-1,2 1-4,-1 0 4,1-1-6,-2 1 3,0 0 3,3-1-1,-1 2-1,-1-2-1,-1 2 1,2 0 3,-1-2-1,1 0-1,-1 0-1,-1 1-3,0 0 4,3 0-3,-2 0 2,-1-1-1,3 4-3,-2-2 2,1 2 5,-2-2-4,1-2 3,1 4-2,0 1 3,-2-2-6,2 1 3,-1 0-1,0-2 7,2 2-8,-2-3 4,-1 5-2,3-7-2,-1 6 3,0-2 6,-1 0-9,1 0 0,-2-1 3,3 1 0,0 0 1,0 0-5,-3-1 5,2 2-2,-2-1 1,3 1-2,-2-1 2,1 2-4,1-1 2,-3 0-1,3 0 3,-1 0 0,0-2-1,0 3 1,-2-2 1,2 0-4,-1 0-3,0-2 7,0 0-6,-1 2 6,3-2-1,0 2-3,0 1 4,-1-3 0,-1 1-5,1 1 2,1 2 5,0-1-4,-3-1 4,3 2-1,-3-3-4,3 2-3,-4-1 3,4 1 2,-2 2-3,2-1 3,0 1 2,-1-1 1,-1-2-4,1 4 6,1-2-7,0-2 2,-1 1-2,-1 1 5,1-3-6,-1 3-1,2 0 2,-1-2 3,1 0-5,0 1 0,0-3 4,0 4-1,-2-2 0,2 2 4,-1 0-8,1-1 6,0 1-5,0 0 3,0 0-1,0 0 2,-1 0 9,2-1-11,-2-1 5,-1 1-4,2 0-1,0-1 1,2 0 1,-4 5-3,2-5 0,0 0 0,2 2 6,-4-2-4,2 3 4,2-1-1,-2 0-7,0 0 15,1 0-12,-1 1 1,0 3 3,-1-5-2,1 5-5,-2-5 8,2 2-6,0 0 4,0 3-5,0-6 1,0 3 0,0 3 2,-2-4 10,1 2-10,1-2 0,0 4-3,0-4 6,0 4-6,1-3 2,-1 3 0,0 0-3,0 0 3,-1-5 2,1 5-3,0 0 0,0 0 9,0 0-8,-2-1-1,2 1-2,0 0 3,0 0 0,0 0-6,0 0 6,0 0 1,0 0 0,0 0-1,-5 11-2,5-9 0,-3 3 6,2-2-7,-2 1 4,0 1-1,2 0 2,-4 2-3,3 0 1,-1 1 3,0 0-3,0 1 2,0-1 3,0 0-2,0 0-1,2 0 2,-2 1 1,0-2-1,2-1-3,-1 0 1,1-2-3,1 0 3,-2 2 1,-1-2 0,2-1-1,0 1 0,-1 0-1,2-2 2,-1 2-1,1-1 0,0-3 0,-2 4-3,2-4 7,-1 3-4,1-3 2,-2 3 2,2-3-1,0 0-2,0 0 2,0 0 2,0 0-3,0 0-2,0 0 1,0 0-1,0 0 9,5-11-12,-5 5 3,3 2 0,-2 1-2,0-2-2,1 0 5,1 1 4,-2 0-5,1 0-5,-1-1 5,2 0-2,0-1 3,0 1-2,-2-3 4,-1 4-4,3-1 2,-2 0-6,1 1 4,1-1 2,-2 0-2,-1 2 0,4-3 1,-3 2 4,1 0-6,0 1 0,1 0-2,-2 0 3,-1 1 1,0 2 0,2-3-4,-2 3 7,0 0-8,1-4 5,-1 4-1,0-2 0,0 2-3,0 0 2,0 0 1,0 0 1,0 0-2,0 0 4,0 0-3,6 7-2,-5-4 3,-1-3 1,3 4-2,-2 1-5,2-3 5,0 0-3,0 0 8,0 1-3,1 0 0,-1 2-2,1-1 1,-2 3 0,5-3-1,-4 4 3,1-3 1,2 3 0,-2-1 0,0-2-3,-2-2-1,1 1 0,0 0 3,-3 0 5,4-2-6,-1 1 1,-1 0-1,0 0-6,1-1 8,-2-1-3,-1-1 2,2 4-5,-2-4 14,1 2-6,-1-2 5,0 0 2,0 0 0,0 4 3,0-4-6,-4 4 5,0 0-6,-3 0 1,1 1-4,-1 1 13,-2 0-14,-1 1-1,3-1 3,-3 2 0,1-4-20,2 2-17,1-2-40,-1 2-32,-1-1-44,2 0-54,1-2-53,0 2-238,-2-1-532,4-2 235</inkml:trace>
  <inkml:trace contextRef="#ctx0" brushRef="#br0" timeOffset="85989.0925">11293 6450 122,'2'-3'122,"1"0"-11,1-2-10,2 0-9,2 1-10,1-5-5,0 4-6,2-3-1,0 2-15,-2 0-7,2-1-3,-1-1 0,1 2 3,1 2-10,-4-1-3,0 3-4,1-2 0,-3 4-11,-1-1 0,0 0-1,2 1-4,-7 0 4,6 2-6,-3 1 0,-2 0 7,-1 3-1,0-2-1,-1 1 9,-2 4-5,0 1 7,0-2-4,-1 1 2,-4 3-3,2-2 7,-3 2-3,3-1-2,-1 1-2,-2-3 5,-2 1-7,2 2 0,0-3-3,0 0 1,-2 1 1,2-4 1,0 5-3,1-4-2,0-1 9,2 1 5,-1-1 5,2-2 2,-1-1 4,1 1 0,1-2 2,1 2-2,-1-3 0,4-1-7,-3 4 0,-1-3-2,4-1-3,-1 2-6,1-2-3,0 0 0,0 2-3,0-2-2,0 0 3,0 0-1,11 0-5,-6-2 3,3-1 0,0-1 0,2 1-2,-1 0 0,5-1 2,-2 1-1,2-2 0,-1-1 1,0 2-2,2 1 0,0-2 0,0 1-1,-1 1 3,-3-1 5,4 0 0,-4 0-1,-1 2 2,-1 0-3,-2-1-4,-1 1 0,-2 1-2,2-1-2,-2 1-4,-1 1-10,-3 0-9,5 0-12,-5 0-11,0 0-8,0 0-18,5 3-15,-4-1-8,-1 0-30,0-2-24,0 0-19,0 6-28,0-6-136,-2 4-346,2-4 153</inkml:trace>
  <inkml:trace contextRef="#ctx0" brushRef="#br0" timeOffset="86413.4713">11652 6537 150,'0'0'157,"0"0"-6,0 0-16,-4 4-8,4-4-9,0 2-8,0-2-9,0 0-11,-3 4-5,3-4 1,-1 3-7,1-3-10,-2 2-2,2-2-7,-3 2-4,3-2-4,-3 2-5,3-2-5,0 0-6,0 0-3,-10-3-1,10 3-3,-4-2-2,1 0-7,2-1 1,1 3-2,-2-3-4,2-1-2,0 4-2,0-6 0,2 3-1,-2-1-3,0 1 4,3 2-6,0-2-1,-1 0-1,1 1 3,0 0-2,1 0 1,-1 1-1,0 0-4,-3 1 0,0 0 3,9 2 1,-6 1 2,0 0 1,0 1 0,-1 0 9,-2 5 3,0-3 4,-2 5-1,1-3 1,-3 5-2,1-3-1,-1 2 1,0 2-1,-1-1-4,-3-4-2,1 4 1,1-2-12,0 2-16,-1-3-11,1-1-15,0-1-6,0 0-20,1 0-16,2-1-10,-1-2-22,1 0-25,0-1-28,0-1-100,-1-1-288,3 1 128</inkml:trace>
  <inkml:trace contextRef="#ctx0" brushRef="#br0" timeOffset="87222.7317">11829 6281 39,'0'0'226,"0"0"-20,-3-3-19,3 3-25,0 0-14,0 0-14,0 0-11,0 0-12,0 0-6,0 0-8,13 3 1,-7-3-4,-1 0-7,4-1-1,-1-2-7,1 1 11,2-2-17,-3 1-4,2-1-3,3-2-3,1 1-6,-7 0-6,3 0-3,-1 1-5,-3 2-1,0-2-4,1 2-8,-2 0 0,-2-1-4,0 2 0,1-1-9,-1 0-7,0 0-9,-3 2-14,4-2-4,-4 2-18,0 0-10,0 0-11,0 0-10,0 0-10,0 0-5,-10 8 2,7-6-4,-1 1-5,-3 1 8,-1 1-8,2 0 10,-2 3 7,0-6 1,-1 4 9,2-1 15,-3-1 4,1 2 6,1 0 17,0-2 3,0 1 11,1 0-2,1 0 7,2-3 13,-1 2 3,3 0-3,-2 0 4,0-3 9,0 5-5,0-2-1,1-1 0,-1 2 8,1-1 0,-1 1-6,1 1 4,0-2-3,-3 3-4,2-2 3,2 2 0,-3-1 2,2 1-2,1-2-2,1-1 2,-2 2-2,0-2-3,0 0 2,3 2-12,-3-3 9,3-1-1,-1 1-3,-2-1-2,3-2 1,0 4 3,0-4 3,0 0 8,0 0 6,4 4 10,-4-4 3,6-1-5,-6 1-2,10-3-1,-3 1-3,-1 1-1,1 0-3,2-1-3,-1-1-3,1 3-4,-1-2 1,4 0-5,-3 2 1,-1 0-6,2 0 4,-2 2-3,0-1 0,-1 0-5,-3 2 3,2 0-6,-3-2 5,1 3-5,-1-2 3,0 2-1,-3 2 3,0 0-1,-3 1-2,0 3 1,-2-3-2,0 0 4,-1 2-2,1 0 1,-2-2 2,-3 4-3,2-1-1,-1 1-1,-2-3 0,3-2 2,0 3 0,-4-3-1,3-2 0,1 2-9,-1-1-10,1-2-14,0 0-3,1-1-12,0-1-11,1 0-14,-1 0-13,3-1-11,4 0-13,-6-2-11,3 1-4,3 1-16,-3-4-16,3 4-131,1-6-306,2 3 135</inkml:trace>
  <inkml:trace contextRef="#ctx0" brushRef="#br0" timeOffset="87716.1042">12068 6597 126,'0'0'146,"0"4"-7,0-4-13,3 1 5,-3-1-10,0 0-7,0 0-4,0 6-3,0-6-5,0 2 3,0-2-2,0 0 0,0 0-1,0 0-5,0 0-2,0 0 2,0 0-1,0 0-9,0 0-10,0 0-3,0 0-8,0 0-8,0 0-6,0 0 2,0 0-11,0 0-9,-3-11-2,3 11 0,3-2-6,-3 2-1,-3-4-1,3 4-8,0 0 3,0-4-2,0 4-7,0 0 8,0 0-5,0 0-4,0 0-5,0 0 1,0 0 2,3-2-2,-3 2 0,0 0 1,0 0-1,0 0 4,0 0-4,0 0 1,0 0-1,4 7 2,-2-4-1,-2-1 0,0-2-1,0 9 5,-2-4-2,0-2 1,0 3 1,-1 0 0,1 1 1,-3 1 1,1 1-3,-5 1-1,1-2-5,-1 4-5,-1-3-7,2 1-12,-1-1-18,-3 2-18,2-1-18,0 0-24,0-2-8,0 1-23,1-4-24,2 3-4,0-4-28,4-3-139,-1 3-350,1 0 155</inkml:trace>
  <inkml:trace contextRef="#ctx0" brushRef="#br0" timeOffset="88360.0895">12344 6440 86,'4'-5'207,"-1"-1"-16,1-2-18,0 1-20,-1 0-9,0 0-14,0 0-18,-2 1-5,1-2-17,1 1-4,-2 0-7,-1 2-6,1-1-7,-2-2-8,1 1-3,0 1-12,-3-2 2,2 1-4,-2 0-4,0 0-9,0 1 1,0 2-3,-2 0-7,-2 1 0,-2 0 1,2 4-3,-2-1-5,-2 3-2,2-1 3,-6 2-7,4 2 0,3-2 0,-2 0 2,5 2-3,-2-1-3,1 1 4,2 0-2,-2 0-3,6-1 5,-3 1 0,2 1-3,-1 0 2,1-2-2,2 3 8,1-2 5,2 0-3,-1 1 0,3 0 4,-1 0-1,7 2 0,-2-2-3,3 0 1,-1 0 0,0 1-5,3-2-1,2 3 4,-4-2-2,1 0-1,-1-2 0,0 3-2,-2-3-4,-2 4 1,0-2-1,-5 2 3,1-4-3,-3 3 0,-2 0 4,-1 0 0,-3 3 1,-2 1 2,0 0 4,-1-1-3,-2-2 1,-1 1 3,-1-1 0,-1-2-5,-1 0 5,2 0 9,2-4 1,1-1 3,-1 2-1,-1-4 2,2 0 0,-1-5 1,2 2-2,-1-5-4,1 1 6,2-1-10,3-2 0,-3 2-5,4-6-2,0 2 1,2-1-4,2-1 2,2 2-6,2-1-11,1 1-14,1 0-19,1 1-17,0 1-27,1 1-15,1-1-28,0 2-20,-1 0-40,0 1-186,-3 1-401,3-1 177</inkml:trace>
  <inkml:trace contextRef="#ctx0" brushRef="#br0" timeOffset="94673.1624">9152 7208 118,'0'0'161,"0"0"-15,0 0-25,0 0-9,0 0 7,0 0-13,0 0-4,0 0-3,0 0-6,0 0-7,0 0 3,0 0-4,0 0-1,0 0 0,0 0-6,0 0 3,0 0-3,0 0-1,0 0-3,0 0-3,0 0-1,-1 10 0,1-7-6,-3-1-9,0 3-3,0-2 0,2 0-6,-1 0 1,-1 1-3,-1-1 6,1 1 4,-1-2 3,4 3-5,-6-2-6,3-1-2,-1 1-3,1 1-1,-4 1-7,-1 2-2,0-1-2,0-1-2,1 4-2,-1-4-1,-2 2 0,-2 1-3,1-2 7,-3 2-9,4 0 4,-3-2-1,3 2 1,0-1-2,0-3 7,-3 2-7,3 0 4,1-1-5,2-2 2,-3 0 3,2 3-4,-1-1-1,0-1 2,1-2 0,-1 2-7,1 1-2,-1-1 7,-1 2-2,1-4 4,-1 1-4,3 2 2,-3-3 0,1 2-5,0-1 2,1-1 3,0 1 1,-1-1-5,2-2 8,0 1-9,-1-1-4,3 0 8,-2 0-1,-1 0 2,0-2-5,3 1-3,-2 1-6,2 0 3,-4-1 3,3-1-7,-2 1 6,-1 1-2,2 0 1,-3 0-3,1-1-3,-1 1 0,-2 1-2,1-1 8,-2 0-9,-1 0 4,1 1-1,0-1 0,-1 2 3,1-1 2,-1 1-1,0-1 12,0-1-14,-1 0 5,1 0 7,-1 0-2,2 0 8,0-1 0,0 1-1,-1-1-11,1 0 16,1 2-10,1-2-4,1-2 3,-5 2 5,6 0 3,0 0-10,-1 0 12,0-1-14,0 1 5,-3-3-4,4 2-7,0-2 2,1 2-6,-3-3 13,4 2 4,-1-1-4,0-1 7,0 3-6,1-1-9,-2-2 2,1 0-2,2-1-1,-3 2 1,1-2 0,0 0-4,0-1 0,0 1 1,1 1 3,-2-1-5,2 1 3,-2-2-2,-1 0-2,2 1-1,0-1 0,1 2 3,-3-4-4,-1 0 1,2 0 0,-1 0 5,0 0-1,1-2-3,-2 3-4,2-3 3,3 3 4,-4 1-3,3 0-2,-2-2 1,1-1-1,0 2 3,-1-3-2,3 5-6,-2-1 3,3-1 2,-2 2 2,1 0-8,-1 0 1,0 1 3,0-1-1,1 0 3,0-1-2,-1 1 5,1 0-7,0-1 1,0 1 6,0 1-3,0-1 4,0 0-8,-1-1 3,0 0 2,1 1-4,-2 0 0,2 0 10,-4-3-10,3 3 2,0 0 5,-1 0-10,1-2 0,0 0 6,0 1-2,0 0 4,-1 1-5,1-5 4,0 3 3,0 1-7,0-1 2,0 0 3,1-1-6,-3 1-1,1-2 5,-1 0 3,-2 0 8,4 0-12,-1-1-4,0-1 1,-1 1 10,0-1-10,2 2 23,-3-1-28,3 1 16,-2-3-10,1 1 0,2-1 0,-4 2 2,1-2 1,3 2-4,-2-1-1,1 1-2,-1-1-1,0-1 7,2 1 6,-1-1-19,-1 1 7,0-3 1,1 3 0,-1-6-3,2 3 3,0 2 11,-1 1-14,0-3 0,-2-4 2,0 3 5,2 1-6,3 2-3,-4 1 4,3-1-3,-2 1 3,1 0 4,0 1 7,1 1-6,-1 1-3,2-1 11,-3-1-15,0 1 12,2-1-6,-3 0 7,5 2-5,-4-5-5,2 3 5,-2-1-15,0-1 5,0-1-1,0-1 5,-1 2-2,0-5 0,0 4 1,3 1 2,-1-3-1,-1 2-5,1 1-2,-1 1 12,0-2-17,0 1 12,2 2 0,0-1-4,2 4 5,0-2-2,0-3-3,-1 2 2,-1 1 1,0 1 3,-1 0-4,-2-3 1,4 3 10,-1-3-10,-1 1 6,0-2-1,1 0 4,-1 2-3,0-1 0,1 1-4,0-1-2,1 1-3,-1 3 13,1-4-5,1 2-5,0 1 10,-2 1-10,3-1-8,-1-4-3,0 6 0,2-3 16,0 0-16,-1 1 8,-1-3-1,1-2-4,-1 2-4,1 1 3,2-1-5,-5-1 10,3 0-2,2 0-2,0 0 7,0-1-4,-1 4 6,1-3-1,-1 1-2,0-1 7,1 4-8,-1-1 6,-1 0-3,2 1 3,-1-5-1,-1 6-3,2-1 1,-1-3 4,2 0 1,-2 3-2,1-2 0,1-2 0,-2 0 2,4-2-4,-2 3 4,1 3 0,-2-1 3,1-1-4,0 2 1,0 2 3,-1 1-3,0 0 6,-1-1-7,0 3 3,1 0 0,0-2-2,0 4 0,0-4 2,-1 1 4,-1 0-1,2 0-5,2-1 2,-2 0-1,0 1 1,-2-4-5,2 2 3,0-2 2,0 1-3,0 2 8,0 2-2,0-2-7,2 1 1,-2 0 6,0-2-7,1 2 5,-1 0-1,1 0 3,-1 4-4,1-2 1,-1-3 0,1 2-1,-1 1 0,0-3 2,0 1 0,4 0 0,-4 1 1,0-2-6,1 1 5,-1-1-4,2 0 3,-2 2-1,0 0 3,1-1-2,0 0-2,0-1 0,-2 1 2,2 0-3,-1 1 2,1-2-2,0 3-1,-1 0 2,2-3 1,-2 2 0,0 0 2,0-3-3,0 4 1,0 0 2,3-3-4,-3 3 4,0 0 1,0 1-3,2-1 1,-1-2 1,-1 2-3,0-1 4,1 0-1,1-2-2,-1 2 3,2 0-4,-3-1-1,2 1 6,-2 1-4,2-2-1,0 2-1,-2-2 7,1 0-5,0 1 2,1-4-4,1 1 13,-3 0-11,3-1-2,0 1-1,1-1-4,-2 1 10,-1 1-3,0 0 0,1 2 1,0 0 1,0-1-2,-2 1 0,0 0 1,0 2-1,2-2-1,-2 0 0,0 4 3,-2-4 0,2 1 0,0 3 1,3-6-2,-4 4 1,1 2 0,-2-5-2,5 2-1,-3-1 0,0 1 3,0-1-4,0 1 5,3-2-4,-3 1 6,3-1-6,-3 1-2,1-2 6,1 2 1,-2 1 0,0-1-1,0 0 1,0 4 1,3-3 1,-3 0-3,0 3 0,1-4-1,-1 4-3,0 0 6,0 0-12,0-4 12,0 4-4,0 0-4,0-2 7,0 2-3,0 0-3,0 0 4,0 0 1,0 0 4,0-4-8,0 4 12,0 0-12,0 0 3,0 0-4,0 0 5,3-2 1,-3 2-3,0 0 1,0 0 1,0 0-6,0 0 2,0 0-3,0 0 6,0 0-2,0 0-1,0 0 1,0 0-2,0 0 3,0 0 0,0 0-2,-7 8 0,7-7 1,-2 2-2,-2-1-4,1 2 5,3 0-1,-3-1-2,-1 1 0,-2 2 3,0-1 0,-1 2-9,3-1 0,-2 1-1,-1 0 5,1 0-7,1 0 5,0 0-2,-2 0 5,1-1 0,1 1-3,0 0 3,0-3 5,2 1-7,0 0 3,-1-1 2,1 0 0,1 0 2,-2 1 1,2 0-8,-2 0 0,1-3-1,1 3 1,-1 0 3,1-2-2,0-2 2,1 1 4,1-2-3,-3 3-2,3-3 0,-2 3 0,2-3 4,-2 3-6,2-3 0,0 0 3,0 0-1,0 0 5,0 0-3,0 0 4,0 0 0,0 0-1,0 0-4,0 0 1,0 0 5,0 0-3,2-12 0,1 9 2,0-2-1,0 0 3,2-1-2,-1-1-2,2 1 0,-1-2 4,1 1-1,0-2-2,0 2 0,0 0 1,1 0 0,-2 0 1,4-3-2,-4 4 1,0-1-1,1 1 1,-1 0 0,1 3 0,-3-1 2,0 1-3,0-2 2,0 3-2,-3 2-1,4-3 3,-2 1 0,-1-1-3,-1 3 3,3-4-6,-2 3 3,2 0 4,-3 1-2,0 0-1,0 0 2,3-2-2,-3 2-1,0 0 2,0 0 0,0 0-2,0 0 1,6 3-3,-6-3 0,3 4 5,-3-1 0,0-1-3,4 2 2,-2 0 2,0 1-2,0 0 4,-1 0-5,2 2 0,0-1 4,3 1-2,-4 0-1,2 1 5,1 0-3,1-3-1,-3 3 0,1-2 0,0 2 0,2-3-1,-3-1 3,0 2 1,1-4 0,-1 2-3,1 0-2,-1-1 5,-1 1 1,0-3-3,1 0-1,-3-1-1,3 2 3,-3-2 1,3 5-2,-3-5 2,0 3 0,0-3-2,0 0 1,0 0 1,0 0-1,0 0-3,0 0 0,-10 1 2,7 0 5,-3-1-3,-1 1-8,-1 0 5,-2 3 3,-2-2 0,-1 2-1,0-3 1,-1 2-3,1 0 0,3 1 0,-5 0 6,4-1-5,-2-1-2,3 0 2,1 1 0,0-2 3,1 1-4,0 0 1,1 0-1,2-1 1,-1 0 0,1 0-8,5-1-12,-7-1-12,7 1-14,-7-1-23,7 1-20,-5-1-32,5 1-24,-4-3-19,4-1-27,0 4-48,3-11-125,0 4-392,4-5 174</inkml:trace>
  <inkml:trace contextRef="#ctx0" brushRef="#br0" timeOffset="97258.0261">6929 6788 94,'0'0'183,"0"0"-18,0 0-16,-3 1 0,3-1-9,-1 4 1,1 2-11,0-2-8,1 1 9,0 3-1,1 0-7,-2 2-1,1 3-7,1 1-5,-1 1-6,-2 5-6,1 1-8,-2-3-2,1 2-11,-2-4-2,0 5-4,-1-2 1,2-3-12,0-3-6,0 1-6,-1-1-7,1-2-4,1-2 0,0-1-4,-2-3-5,3 1-1,0-3-12,-1 2-17,-1 0-4,2-1-14,-1 0-11,1 2-16,0-2-20,-2 1-21,2-1-21,-1 0-7,1 0-28,0 1-21,1-1-19,-1-1-163,0-2-376,0 3 167</inkml:trace>
  <inkml:trace contextRef="#ctx0" brushRef="#br0" timeOffset="97663.0024">7040 7163 108,'4'3'168,"-3"-2"-19,1 5-11,0-4-9,-1 2-9,1 1-7,-2 1-4,0 0-6,2 0-10,-4 0-1,2-2-5,0 1-2,0-1 0,-1-2 2,1 2-3,-2 0 1,2-4-5,-2 3-1,0-2 3,2-1-7,-5 1-5,5-1-7,0 0-5,-9-4-9,7 1-2,-1 1-2,0-3-7,1 1-11,-1 0 8,2-1-7,-1 1-8,3-1 0,-2-1-2,0 2-1,1-2-3,0 2-2,2-1 4,0 1-6,0-1-1,0 0-4,1 2 2,0 1-1,-2-1-2,2 2 0,-3 1-1,3-2 0,-3 2-1,0 0 1,5 6 0,-5-1-4,-1 1 4,0 4 1,-2-1-4,2 1-1,-4 2 5,2 2-2,-2-1-2,-1-2-11,0 3-1,1-1-14,0 1-12,-2-1-13,1-1-13,2 0-10,0-3-10,-2-1-26,5-1-14,-2 0-20,0-2-27,0 0-145,0-2-340,2-2 151</inkml:trace>
  <inkml:trace contextRef="#ctx0" brushRef="#br0" timeOffset="98339.9397">7227 6889 150,'0'0'182,"0"0"-16,0 0-14,0 0-12,-2 16 1,2-10-8,-1 4-8,1 1-8,1 1-5,-1 2-4,2 0-4,-5 2-8,3 4-9,0 0-5,-1 2-8,2-1-8,2 0-4,-3-5-5,0-2-10,0-2-4,1 4-3,1-8-2,-4 0-3,2-3 9,2 1 15,-2-3-1,0 1 8,0-4-9,0 2-6,0-2-5,0 0-4,0 0-6,-3-11-4,3 3-11,-2 2-2,1-2-7,0-1-9,1-1-6,0-2-2,0 1-6,0-1-5,-3-1 3,0 3-2,2-2-5,-2 2 4,0-3 2,2 3-1,-3 0 2,4 2 3,-1-3 0,0 2 4,-1-1-3,1 2 6,0-1-4,1 0 3,0 3 0,-2-2-2,1 0 1,1 4 1,0-1 1,-2 1 3,1 0 4,1 4-1,0-5-2,0 5 3,-2-2-4,2 2 0,0 0 2,-9 7-4,3 0 3,-3 2-2,0 1 1,-1 1-2,-5 5 5,5-1-2,-5 0 4,3-1 1,0 2 8,3-3 1,-1 1 5,0-1-1,1-1-5,0 1 4,3-1-2,-1-1-2,1-3 0,3 1 6,0 1-12,2-6 1,-1 2-6,2-1 4,0-1 0,2-2-2,1 2-1,0-2 4,4-2 0,0-4 0,5 1 2,2-2-1,-1-3-1,6 1-1,0-1 5,3 0-4,-8 1-2,4 1-7,-3 1-1,-1 0-10,0-2-4,1 4-9,-2 0-7,0-1-14,-3 0-4,-3 2-11,2 1-4,-1-1-14,-3-1-13,-1 3-16,1 0-21,0 0-23,-1-1-10,-4 1-34,8 1-101,-5 2-321,-3-3 142</inkml:trace>
  <inkml:trace contextRef="#ctx0" brushRef="#br0" timeOffset="98752.7209">7463 7204 42,'0'4'161,"0"0"-15,-2 1-15,2-2-15,-1 2-6,-1-1 7,1 1-6,0 0 3,-1-2 1,1 1-9,-1-1-4,1 0-3,-1 0-7,-2-2-4,1 1-6,0-1 2,3-1 0,-5 0-1,5 0-5,-6 3-8,6-3-4,-6-3-8,6 3-8,-6-3-4,3 2-4,3-2-5,-1 0-3,1-1-7,0 4-3,0-6 0,0 2-1,1 2-7,-1-2 2,3 2-5,-3-2 0,3 1-3,-3 3-3,3-5 4,0 5-4,-3 0 1,0 0-5,0 0 1,6 3 4,-6 1-3,1 1-1,-1-1-2,-1-1 4,-1 4-4,1 2 1,-1 0 0,1 1 5,-2-2-4,0 2-1,0-1-2,-3-1-9,2 5-15,0-4-12,0-1-9,-1-2-20,3 1-11,-2-2-19,3-1-13,-2-1-13,3-1-10,0-2-41,0 0-138,0 0-334,-7-7 148</inkml:trace>
  <inkml:trace contextRef="#ctx0" brushRef="#br0" timeOffset="99179.0667">7483 6958 185,'0'0'184,"0"0"-19,0 0-18,-7 4-12,7-4-13,0 0-11,0 0-12,0 0-5,10 4-9,-6-4-9,-4 0-2,12-3-3,-4 1-9,-2-1 5,1 0-4,1-1-4,0 0-1,0 0-12,-4 1 7,5 1-3,-3 0-2,1 0-3,-1 2-1,-2 0 0,0 0-7,2 0-2,-4 2 5,3 0 1,0 1 2,-2 1-1,0-1-1,0 0-5,-1 2 19,1 0-5,-2 3 6,2 1 1,-1-3-1,-2 4 2,1 4-2,0-1-1,0 3-4,0 5-1,-1-1-4,-1-6-3,1 7-2,-1 0-5,0 1-1,1 0-2,0-6-6,-1-2-5,1 1-1,1-1 2,-2-1-4,1-4 1,-2-1-5,4 0-1,-2-3 5,-2 0-10,2-1 2,0 1-10,0-3-3,0 2-9,0-4-15,-1 4-15,-1-2-18,2-2-18,0 3-20,0-3-40,0 0-28,0 0-27,0 0-37,0 0-179,-9-7-441,7 5 195</inkml:trace>
  <inkml:trace contextRef="#ctx0" brushRef="#br0" timeOffset="99454.9019">7525 7158 13,'-2'2'268,"2"-2"-20,0 0-23,0 0-23,0 0-15,0 0-9,0 0-6,0 0-2,11 0-10,-1-4-20,-3 0-3,5-2-10,1-2-11,-3 0-15,3 1-10,-3-2-5,-1 3-12,-1 0-8,0 1-4,-1 2-6,-2-2-5,0 3-7,-1-1-4,-1 1-10,1 0-8,-3 0-17,2 1-13,-3 1-14,3-2-17,-3 2-20,0 0-12,0 0-26,4-1-17,-4 1-20,0 0-23,0 0-34,4 4-173,-4-4-393,0 4 174</inkml:trace>
  <inkml:trace contextRef="#ctx0" brushRef="#br0" timeOffset="104183.9819">9073 6747 57,'0'0'142,"0"0"-17,0 0-4,0 0-12,0 0-10,0 0 1,0 0-7,0 0 0,0 0-10,0 0-4,0 0 3,0 0 2,0 0-3,0 0-1,0 0 8,0 0-8,0 0-3,0 0 7,0 0-6,0 0 1,0 0-1,0 0-4,0 0-2,0 0-7,0 0 1,0 0 2,0 0-2,0 0-3,0 0-5,0 0-3,0 0 1,0 0-2,0 0-1,0 0 0,0 0-5,0 0-6,0 0-3,0 0-4,0 0-6,-6-9 1,6 9-4,-4-6 1,3 4-1,0-1-4,0-2-1,-1 1-1,-1 0 0,1 0-2,-1-1 4,1 2 7,0 0 2,-1-3-2,-1 2-2,0-2-5,-1 0-1,2 1 0,-2-2-2,-1 1 0,2 2-1,-2-4-6,3 4 3,-1 0-1,-2-1 2,2 1-2,-2-2 1,2 2 2,-1-3-4,1 2-1,0-1 0,-2 0 1,1 0-4,0-1 1,2 0-1,-1 1-2,0 0 2,-1-2-6,0 1 1,1 1 5,0 0-1,0-1 0,-2 0 5,0 0 3,2 1 1,0 1-6,-2-1 2,1 0-1,-1 2 1,1-3-4,1 1 0,-2 0 5,1-2-9,-1 1 0,0 2 0,0-2-1,2 1 3,-3-4-5,1 4-1,1-1-1,0 0-5,-1 1-2,-1-2 3,1 4 1,0-4-1,0 3 9,-1 1-6,0-3 0,-1 2-4,1 0 9,0 0 1,0 0 0,0-1-4,1-1 9,-4 2-7,4-2 0,-2 1-1,-1-3 0,0 4-1,2-3-2,-2 3-1,2-1 8,-2 0-4,2-1 1,0-1 1,0 4 3,0-4-4,1 2 0,-2 0-3,-1 0 0,3 1 8,-2-1 2,0 1-5,1 0 0,1-1-4,-2-1 1,2 0-7,0 1 10,0 0-11,-2-4 7,2 2 4,-1-1-5,0-2 3,1 5 1,1-2-7,0 2 7,2-2-1,-1 2-13,1-1 12,-3-1-2,2 1 0,-2 1 3,1 0-2,0-2-2,-1 3-4,0-1 7,0-1-2,1 1 1,0-2 9,-2 2-9,1-2-2,1 0-1,0 1 6,-1 0-9,0-1-1,1 1 3,-3-3 2,1 3 2,3 1-2,-2-1 0,-1 0 2,1 1-3,-1 1 3,4-1-2,-3 0-1,3 1 0,-1 1-4,0-1 3,-2-1 2,3-1 8,-3 0-13,2 2 6,-1-2-2,0 2 2,0-2 1,1 0-2,-1-1-1,-1 1 1,1 0-2,0 1 4,-1-3-6,2 4 0,-2-5 4,1 2-1,-1 1 3,0-1-1,-2-2 0,2 3 4,0 1-7,0-6-2,-1 4 5,-1-4 0,0 2 0,-1 0 1,3 2-1,-2 2-1,0-5 1,2-1 0,-1 5-3,1-1-4,-2-4 3,0 4 8,3 1-6,-2-1 1,1 1-1,0-2 0,0 2 1,-1 0-5,0 0 2,1 0 2,-1-1 1,3 3 0,-5-4-1,3 4 1,-1-3 2,1 1-5,2-1 11,-3 2-12,1-4 2,0 4 3,2-1 4,-1-1-5,0 0-4,-1 1 13,0-1-8,2 2-3,-1-2-4,0 1 12,0 2-5,0 0 2,2-2-3,-2-1-10,0 1 4,-1-2 6,2 3-1,-1-2 1,1 0-1,-1 1-4,1-2 8,-1 1-1,1-2-7,1 3 0,-1-1 6,1-1-4,0 1 2,-1 2 0,-1-2-3,3 0 4,-4 1 0,2 0-1,-1 1 1,1-1-3,1 3 2,-1-4 0,0 2 4,1 1-4,0 1 4,1-1-6,-1 0 3,0 0 1,1 1-7,-2-1 6,1-2 2,0 2-6,0 0 4,0 0-5,0-3 2,1 5 3,0-2 1,0-1-1,1 2-2,0-2-1,-1 0 2,1 1 2,1 2-2,-3-3 4,1 2-4,1 2-1,-2-2 1,3-3 1,-1 5 2,0-1 0,-1-1-2,1 1 3,0-1-1,-1 1-4,1-1 2,-1 0 0,1 2-2,-1-2 2,2 0 0,-2 0 0,1 0 2,-2 0-5,2 1 6,-1 2-2,1-4 9,-1 3-14,1-2 1,-2 1 1,3 0-2,-1 0 10,1 3-7,0-5 4,-2 3-1,2 2 4,-3-5-11,2 1 17,1 4-12,0-5-1,-3 4-4,3-2 10,-3-1-5,2 2-3,-1-2 9,0 1-11,0 2 3,-1-4-2,0 1 5,0 3 0,3 1 1,-1-4-2,-2 2 4,3 2-3,0 0 2,0-5 7,0 5-12,-3-2-2,3 2 5,0 0-2,0 0 1,0 0 0,0 0-1,-3-4 2,3 4 1,0 0 1,0-2-2,0 2 0,-4-2-3,4 2 14,-4-4-14,4 2 3,0 2-3,-6-3 4,6 3-5,-2-3 1,1 2 2,1 1 2,-3-4-3,3 4 2,-3-2 7,3 2-8,-4-3 5,4 3-4,-3-3-3,1 1 2,2 2-3,-2-5 2,-1 2 2,0 2-3,2-2 1,1 3-1,-3-5 1,1 1 0,0 3-2,2 1 3,-3-4 2,1 2-2,2 2-1,-2-3 4,2 3-7,-4-4 3,3 3 3,1 1-1,-3-4-2,3 4 2,-3-3-3,3 3 1,0 0 4,0-2-3,0 2-1,-3-3 5,3 3-8,-1-4 3,1 4 3,-4-5-2,3 4 1,1 1-4,-5-3 5,5-1 0,0 4-3,-3-3 1,3 0-4,-3 1 5,3 2 2,-3-4 1,3 4-8,-2-3 7,-1 0 2,3 3-7,0 0 5,-1-4-4,1 4-2,-1-1 3,1 1 0,0 0-1,-2-3 3,2 3 2,0 0-1,-1-3-6,1 3 2,0 0-1,0 0 4,-3-3 1,3 3 6,0 0-7,0 0-5,0 0 3,-2-3 2,2 3-2,0 0 2,0 0-7,0 0 1,0 0 3,0 0-6,0 0 3,0 0 0,0 0 2,0 0 1,0 0 0,-3 11-2,1-9 8,2 2-8,0 0 4,0 0-1,0 0 2,0 2-3,-1 2 1,1 1-3,0 0 6,-2-1-3,1 2 9,0 3-9,-2 0 0,1 0 1,-2 0 8,3 0-10,-1-4-1,-1 0 8,2 5-7,-1-4 4,-1-2-4,3 1 1,0-4 10,-2 1-11,2 0-1,0-1 1,-2-2 1,4 0 0,-4 1-2,2-4 1,0 3 4,0-3-3,0 3 2,0-3-1,0 0-6,0 0 7,0 0-1,0 0 1,0 0-5,0 0 4,0 0 1,2-10-1,0 4-1,-2 2-1,0-3-1,0-2 5,0 1-7,0-2 3,2 0-2,-1-3-3,-1 5 1,2-1-1,-2 0 4,0 2-2,0-1-1,0-1 1,0 1 1,1 2-2,1 0 7,-2 0-7,1 2 1,1-5 5,-2 2-9,1 0 4,-1 0 1,3-1-3,-2 3 1,0-2 2,0 0-2,0 0-1,1-1 5,-2 2-2,1 2-2,0-2-1,-1 2 4,2 0 2,-2 1-1,1-1 2,-1 2-3,0 2-2,2-4 5,-2 4 2,1-4 1,-1 4-6,0-3 2,0 3-9,0 0 0,0-4-4,0 4 0,0 0 4,0 0 5,0 0-4,0 0-3,0 0 3,0 0 2,9 7 1,-7-5 1,-1 4-3,3-4 4,-1 3-2,1-2 2,-1 0 2,1 3 0,1-1 0,-1 0 2,0-1 2,0-1-4,0-1 1,0 3 0,1-1-1,-2-1 1,0 1 0,0-2 1,0-1-2,-1 2 0,0-1 2,1-1 0,-1 1-1,-2-2 3,5 2-6,-5 0 4,0-2-3,3 3 4,-3-3 0,3 3 1,-3-3 0,0 2-2,0-2 5,0 0-8,4 2 3,-4-2 3,2 2-4,-2-2-1,0 0 2,-2 4-1,2-4 3,-3 4 1,2 0-2,-2-1-1,0 1 0,-4 2-3,0-2 1,-2 2 3,4-1 0,-3 0 2,1 1-1,-1 0-1,-1-1-5,3 2-1,0-3-12,0 1-17,1 1-19,-1-1-29,2 4-20,1-6-25,1 3-14,0-1-47,1-1-31,1 1-173,0 0-422,2 0 186</inkml:trace>
  <inkml:trace contextRef="#ctx0" brushRef="#br0" timeOffset="106112.9567">7625 6040 85,'-5'-1'114,"5"1"-7,-1-4 0,1 4-18,-1-5 0,-1 4-11,2 1-7,0-7-6,0 4-11,0-1-3,2 1-3,0-3-6,0 3-6,-1-1 4,2-3-5,0 2-5,1-1-7,-2 2 9,1 1-6,2-1-7,1-2-2,-3 2 3,3 0-3,-1 1 0,1-1-8,1 2 1,-2 0 3,0 0-2,0 2-2,-1 0 3,-4 0-1,10 1-1,-6 0 3,-1 1-1,0 2 2,-2 1 4,2 0 0,0 2-1,-3 2 2,0 0-2,0-1-3,-1 1 1,-1 3 2,-2 1-3,4 1-1,-3-3 2,-2 3-5,1-1 0,0 1-2,-2 0 3,1-2-1,-2 2 0,4-6-2,-3 4-2,1-3 0,1 0 2,0-2-1,1 0 3,-1-1 1,1 0 6,2-2-4,-1-1 8,-1 0-1,3 0 4,-2-1-5,1 0 0,1-2 2,0 0-2,-2 6-2,2-6 1,0 0-3,0 0 1,0 0-2,0 0 2,0 0 1,11-7-3,-8 4 1,2 0 10,0 0-7,-1 0-5,1 1 0,-1 0 0,1-1-7,1 2 2,0-2 1,1 1 4,1-1-6,-3 2 0,-2 0-5,4 0-7,-3 0-4,2 1-9,0-1-3,-6 1-4,7 0-6,-4 1-2,1 0-12,-4-1 4,9 0-5,-5 0-16,-1 0 8,2 1-15,-5-1-6,0 0-11,8-1-7,-8 1-12,4 1-30,-4-1-69,0 0-221,4 2 97</inkml:trace>
  <inkml:trace contextRef="#ctx0" brushRef="#br0" timeOffset="106800.5853">7902 6183 10,'0'0'135,"-3"-2"-6,3 2-8,0 0-4,-2-3-21,2 3-11,0 0 0,0-3-15,0 3-6,0 0 1,0-4-16,0 4 7,2-3-4,-2 3-15,3-3 2,-2 1-5,-1 2-10,4-4 3,-4 4 6,0 0-7,5-1-3,-5 1 4,0 0 2,0 0 1,5 5-5,-2-3 1,-3 1 1,0 0 4,-1 1-3,-1 3-1,1-3-2,-3 4-1,2 0 0,1-1-4,-2 0-7,-1 0 1,2 1 4,-2 0-7,-1 1-13,0 0-6,-1 0-11,2-2-13,-1 1-3,1-1-15,-2-1-9,2 0-15,1-2 1,-1 0-14,4-2-11,-2 0-109,2-2-223,-3 3 98</inkml:trace>
  <inkml:trace contextRef="#ctx0" brushRef="#br0" timeOffset="110093.9314">7951 5928 67,'-5'2'173,"5"-2"-14,0 0-17,-3 0-13,3 0-13,0 0-13,0 0-12,0 0-8,0 0-5,0 0-3,0 0-8,0 0-5,12-3-2,-12 3-7,8-1-2,-4 0-6,1-1-6,0 1-2,0 1 0,-1-2-8,3 1-3,-2-2-4,3 2-2,-5-1 0,4 0-5,-4 2 1,4-2-1,-4 2-3,0-2-2,1 2 3,-4 0-3,6-2 2,-2 0-4,-4 2-4,0 0 1,5 0-2,-5 0-6,0 0 2,0 0-4,0 0 3,0 0-1,0 0-1,0 0 1,0 0 5,0 0-7,0 0-1,0 0 5,0 0-3,0 0-1,-12 6 2,8-6 0,4 0 0,-6 2-3,1 0 1,0 0 5,1-1-6,-2 2 0,0 1 0,-1-1 4,0 1 3,1-1-3,1 0 3,-1 3 4,1-1-1,3 0-1,-3 0-1,0 2 2,2-2-5,0-1 1,1 0 3,-1-1 6,2 3-3,-1-4-2,1 2 8,0-1 4,-1 3-3,2-4 4,0-2-5,0 3 3,0-3 3,2 3 2,-1 0-2,-1-3 2,4 3 0,0-3-6,-4 0 3,7 0-1,-2 0-2,0 0-2,0 0 0,1 0-5,1 0 3,2-1-4,-1 0 2,0 1 1,0 0-2,-2 0-2,1 1-4,-1-1 7,1 1-7,-3-1 4,2 2-3,-3-1 1,0 0-3,1 2 3,-2 0 2,-1-1-5,2 1 3,-3 3-4,1-3 6,-1 3-3,-1-2 3,1 0-1,-3 2 4,0 0-1,2 0 3,-2 0-2,-3 1 4,0 1 0,-1-3 2,0 3-5,1-3 5,0 0-3,-1 1 2,0-2 1,1-1 0,-1 2-1,0-4-2,1 2-2,0-1-1,1 1-4,2-1-1,-1-1-6,1-1-10,3 0-13,-6 3-4,6-3-14,0 0-10,-5 0-13,5 0 0,0 0-23,0 0-24,0 0-27,0 0-34,0 0-92,10-6-289,-6 4 128</inkml:trace>
  <inkml:trace contextRef="#ctx0" brushRef="#br0" timeOffset="110553.8818">8177 6230 17,'0'0'147,"0"3"-16,0-3-8,0 7-4,1-4-17,-1-3-9,0 4-3,0 1-9,0-5-13,0 2 14,0-2-4,0 4 4,0-4-4,0 0 1,0 3-6,0-3 1,0 0-6,0 0-1,0 0-7,0 0 1,0 0 0,0 0-10,0 0-5,0 0-3,0 0-6,0 0-4,4-8-6,-4 3 2,2 2-5,-2 0 1,0 3-8,0-4-1,0 0 3,2 3-4,-2 1-2,0 0-2,2-5-2,-2 5-7,0 0 5,0-3-4,0 3 4,0 0 0,0 0-4,3 0 3,-3 0-7,0 0 3,0 0 1,0 0 3,3 5 5,-3-5 0,0 6 4,0-2 8,-1 1 5,-1 4-3,-1-2-5,-1 2 0,1 2 5,-1-3-6,-2 5-2,0-3 3,-2 3-6,2-3 0,2-1-5,-1-1 2,-2 0-9,0-1-4,3 2-20,0 0-10,-2-5-10,3 4-13,0-2-15,-1-2-26,1 0-16,0-1-8,2 0-14,-1-2-24,2-1-132,-3 3-313,3-3 139</inkml:trace>
  <inkml:trace contextRef="#ctx0" brushRef="#br0" timeOffset="111147.9837">8330 6155 42,'3'-4'138,"-1"1"-6,-1 0-8,2-3-10,0 1-11,-2 2-11,-1-4-4,3 3-1,0-3-13,-3 2 3,3-3-3,-3 0-3,0-1-9,1 1-4,-1 0-2,-1 0-3,1 1 1,0-1-7,-3 0 0,0 1 2,0 3 5,2-2-7,-2 2-8,0 1-1,0-2 0,-3 3-7,2 2 6,-1 0-11,5 0-2,-11 2-4,4 2 0,4-2-4,-5 0-1,1 2-1,0 4 1,1-2-2,0-3-5,1 3 1,1 0-6,1 1 6,1-3-2,0 2 2,1-1-1,1 0-6,1-2-4,-1 1 2,2 0 2,1 0 2,1-1-1,3 2 5,-1-1-5,2 0 0,-1-1 0,3 2-1,2 1 4,-4-2-6,4-1 7,1 3-5,0-1 2,1 2 0,-2-1 0,-2-1 0,0 1 3,-3 0 3,0 1 2,-3 0-3,1 2 4,-2-1-3,-2 4 0,-2 2-3,0-1 1,-3 2 3,1-3-2,-3 0 4,0-1-4,-2-1 1,-1-2 3,1 0 7,4-2-2,-2-4 9,-4 1-3,6-1 4,-2-2-3,0-2-2,-1-2-2,0 0-2,1-3-3,1 1-3,3-3-1,-1-2 2,2 0-3,-2-4-2,3 0-1,0 0-4,3 0-1,-2 0-1,2 1-18,1 1-17,1 1-42,-4 3-8,2-2-34,4-1-29,-1 0-59,-5 5-124,2-1-357,3 0 157</inkml:trace>
  <inkml:trace contextRef="#ctx0" brushRef="#br0" timeOffset="112552.8009">7645 4894 35,'0'0'101,"0"0"-8,0 0-2,0 0 0,0 0-13,0 0 4,0 0-4,0 0-3,0 0 0,0 0-5,0 0-5,0 0 0,0 0-1,0 0 0,0 0-15,0 0 9,0 0 0,0 0-9,0 0-1,0 0-2,0 0-2,0 0 0,0 0 4,0 0 2,1 2-2,-1-2 0,3 2-7,-3-2-1,3 2 0,-3-2-4,6 3-4,-3-2 2,1 1-2,3-2-6,-3 1 4,4-1-6,1 0-3,0-1 0,1 1-3,0-1 0,3 0-1,-4 1-4,4-3 3,-3 3-2,-2-1-5,1 1 2,0 0-1,-2 0-3,-2 1-1,1-2 2,0 2-7,0-1 2,-6 0 0,7-1-4,-7 1 6,0 0-3,5 1-1,-5-1 8,4 0 3,-4 0-1,0 0 3,0 0 6,5 2-2,-5-2 6,0 0-3,0 0 5,2 2-3,-2-2 2,0 0-3,-7 6 1,2-2-3,1 0 0,-2 3 2,-3 1 1,1-2-4,-2 4 2,0-1-6,-6 4 0,0 0-1,2 2-1,-1-1 1,1-2-4,1-1-15,-2 3-16,4-4-16,0 0-17,-1 0-18,0 0-30,3 0-24,2-3-21,1 0-41,-1-3-139,3-2-353,-1-1 157</inkml:trace>
  <inkml:trace contextRef="#ctx0" brushRef="#br0" timeOffset="123310.8227">9739 7412 42,'0'0'167,"-3"-3"-4,3 3-1,-3-1-3,3 1-2,0 0-8,0 0-4,-3-3-10,3 3-7,0 0-10,0 0-9,-2-3-12,2 3-4,0 0-3,0 0-7,0 0-8,0 0-5,-3-2-11,3 2-5,0 0-8,0 0-6,0 0-1,0 0-5,0 0-4,0 0-1,0 0-2,0 0-3,11 2-1,-5 0 3,2-1 8,-2 0-6,1 2 0,2 1-2,-2 1 1,3-4 6,0 2 4,-1 1-6,-2 0-10,2 1 2,-1-1 3,3 2-6,-2-1-3,0 1-4,1 2 4,-1 0-2,1 1-1,-3-1 2,2 1-1,0 1 3,0 1 1,2 1-1,-2 0-2,3 5-4,-3-5 3,0 1-1,-2-1-1,-1 2 1,2 1-3,-2-3-2,0 1-1,1 0 1,-2 1-2,0-1 3,1-2-5,1 1 1,-3-2 1,2 4 1,-1-2-3,-1-1 3,-1 2 0,1 1-4,-1-1 2,-2 1-1,2 0 0,0 0-1,-3 0 2,0 2 0,3-2-3,-3 2-2,0-2 0,0 1 1,0-1-4,0-1 5,0 3-3,-3-3 10,3-1-7,-3-3-1,3 2-2,-1-1 3,-1 0-2,2-3 1,-3 4 0,2-4 2,-2 2 2,2-1-4,-2 0 5,1 0-2,0 2 1,0-3-2,-1 1 0,-1 1 0,0-1 0,-2 1-4,3 0 3,-3-1-3,2 1 1,0-3 3,-2 3-2,0-3 4,2 1-8,-3-1 5,1 1-1,0 0 0,1-3 0,0 2-2,1-4 0,-2 2 3,3-1-1,-2 1-2,-4 0 2,3 0-2,-2 0 10,-1 0-9,2-1 0,-6 3-2,1-2-1,-1-1 1,5 2 3,-6-1 0,2 1-2,-2-1 0,1-1-2,0-1 2,0 2-1,3-1 3,-3-2-3,0 0 6,3-1-4,0 0 3,0-2-3,-3-1-1,3 0-1,0 1 2,-3-2 0,2 0 13,-1 0-16,2 1 0,-1-4 1,-1 1 9,1 2-7,2 0-4,-4-2 4,3 2 10,0-2-17,1 2 4,0-1-1,0 1 3,0 0-1,1 0 0,0 0 2,0 0-2,2 0 0,-2-1-2,2 1 3,0 0-3,-1-3 1,0 4 1,1-3 1,0 0 2,-1 1-3,0-1 0,-2 0 0,2-1-3,1 0 4,-1 0 5,1 0-9,0 0 6,0 0-5,0 1 1,-1-1 4,1 1-4,0-1 4,2 0-6,-1 1 3,-2-1 3,3-1-5,-2 1 2,1 0 0,1 0 2,0-1 3,-2 2-1,3-1 0,-2-2-7,-3-1 2,2 2 2,3 0 3,-1 0-4,2-2 5,-2 2 2,1-4-1,-1 0-1,1 3 0,0 1-4,3-2 5,-3 2-2,0-5-4,-1 5 3,4-2-4,0 2 7,-3-1-7,2 0 4,-1 1-3,1 0 14,-1 1-13,1 0-1,0-2 9,-2 1-10,2 1 2,0 0-3,1-2 0,0 2 3,-2-1-2,1 2-2,-1-2 1,2 0 3,2 0-1,-2-1 1,0 3 1,0-2 1,0 1-6,0-1 2,3 1 1,-2-1-2,0 0 2,0 1 1,2 0-2,-2-2-1,1 3 1,1-3 1,-1 2 3,0 1-3,1 0-4,-2 0 3,-1 1-2,3 0 3,-3 1 2,3-2-2,-3 0-1,2 1 1,-1 1 8,2-1-8,-2 1-2,2-1-2,-3 0 5,3 1-3,0-1-3,-2 0-2,1 3 4,-2-2 1,2 0-2,0 0 3,-1 1 0,1 1 1,-2-2-4,3 0 4,-2 0-2,-1 2 1,0 2 0,3-6 1,-1 5-1,-2 1 5,0-3-4,0 3-2,1-3 0,-1 3 2,0 0-2,3 0 1,-3 0-7,0 0 5,1-4-2,-1 4-4,0 0 3,0 0 1,0 0-1,0 0 6,2-2-6,-2 2-8,5-4 6,-4 3-2,0-1-1,-1 2 4,4-2 0,-4 2-1,3-3 3,-3 3-2,4-2 6,-4 2-4,2-3-3,1 2 6,-1-2-2,-2 3 3,3-2 1,0 0-1,-1 0-3,0-2 3,0 3-1,1-1 1,-3 2-2,3-2 1,-1 1 2,-2 1 0,3-4-1,-3 4 1,1-3 0,1 1 0,-2 2 1,2-3 0,-2 3 0,1-4 2,1 3-3,-2 1-1,0 0 3,2-6 1,-2 4-2,0 2-2,4-6 1,-3 4 1,1 1 1,0-3-4,0-1 5,-1 4-1,0-2 0,-1 3-3,3-5 0,-3 3 2,3-1-2,-2-1 3,1 2 0,0-2-1,-2 4 2,2-2-1,-2 2 7,3-2-7,-3 2 1,1-3-8,-1 3 13,1-3-8,-1 3-2,0 0 3,0 0-2,2-2 2,-2 2 3,0 0-5,0 0 3,0 0-1,0 0 0,0-4-1,0 4 3,0 0-3,0 0-1,0 0 2,0 0-2,0 0 0,0 0 0,-9 7 3,7-5-5,-2-1 3,-1 3-1,2-2-3,0-1 10,-1 2-6,1-1-1,-1 0 0,1 0-1,-1 3 2,-1-1-7,-1-2-11,-2 4 8,2 0-5,-2 1 4,1-2 0,1 1 0,-1 0 3,0 0-4,-1 0-1,1-2 4,0 3-1,0-1 0,2 0-1,0-1 2,1-2-1,-1 1 3,3 0 2,-1-2 2,1 0-2,-1 0 0,3-2 1,-3 3 3,3-3-3,-3 2 2,3-2 0,0 0-2,-2 3 2,2-3 0,0 0-1,0 0 1,0 0 4,0 0-5,-5 1 3,5-1 0,0 0 0,0 0-1,0 0 3,0 0-4,0 0 1,0 0 1,0 0-1,16-6 0,-13 5 1,3-4-5,1 2 10,0-2-5,0 0-2,2 1 3,-3-3-2,4 3 1,1-2-1,-3 0 3,-1 1-4,0-1-1,0 3 2,-1 0 1,0-1-2,-1 1 3,-1-2-3,1 3 2,-1-1 0,0 1-3,-2 0 1,2-1 3,-1 1-4,-3 2 3,6-4-1,-5 3 0,3-1 2,-4 2-2,4-2-1,-2 0 1,-2 2 3,4-2-1,-4 2 0,3-2-3,-3 2 2,0 0-2,0 0 3,6 2 0,-3 0 0,-3-2-3,4 3-2,-1-2 9,0-1-5,-3 0 0,4 6-2,-1-2 1,0-1 2,-3-1-2,3 3 1,-2-2 4,2 1-3,-1-1 0,-1 0 3,0 1-3,1-1 2,-1 1-1,2-1-2,-1 0-1,-1-1 1,-1 3 2,3-2-1,-3 1 0,3-3 3,-3 2-3,1 0 0,1-1 0,-1 1 0,-1-3 0,2 3 1,-2 1 0,1-2 0,-1-2-2,1 4 1,-1-1-1,0-3 2,-1 4-3,0-1 4,-1 0 0,1 0 1,-2-2 0,0 2 3,0-2-1,-3 2 5,1-1 2,0 1 1,-2-3-1,1 1 4,-1 0 8,0-1-3,-1 0 2,0-1-4,-2 0-2,-1 1-1,2 0-4,-4 0 2,0 0-4,4 0 3,-3 0 1,5-3-8,-5 1 5,5 1-3,-3 1 4,1-2-5,2 1-1,0 1-1,4-1 0,-3 1-2,2-2-4,4 2-14,-3 0-18,3 0-14,-5-2-27,5 2-18,0 0-24,0 0-22,0 0-21,0 0-34,0 0-186,0 0-410,10 8 181</inkml:trace>
  <inkml:trace contextRef="#ctx0" brushRef="#br0" timeOffset="124219.8003">9759 8565 48,'-3'-13'139,"3"1"3,-3-2-15,3 1 1,-3-1-3,3 1-6,-1 3-4,-2-3 2,3 4-4,-3-2-6,2 2-4,-4-1-4,3 2 5,0 0-7,-4 1-15,2 0-3,-2 2-3,1 0-1,0 2-1,-1-1-6,2 2-9,-3 1-5,0 1-3,1 1-10,-2 3-3,0 1 1,-4 1-3,3 2-2,0 4-4,1-2-2,-2 5-2,1 2-4,3-3 1,3 1-3,-3 3-1,1-3-2,5 0-1,-3-1-1,3 0 0,1-1-2,1-4 1,1 1-2,1 2 0,2-1-3,1-1 4,2 0-5,-4-3 2,3 0 0,0-4-2,-1 1 3,6-2 0,0-1-5,0-1 0,3-2 2,-3-2-5,2 0 1,4-5-1,-3-1-1,3-4 1,-3 2 0,-4 1-4,0 0 4,1-3-1,-4 1 0,0 1 1,-2-1-1,-1 0 2,-2 0-3,-2 1 0,-2-3 1,0 1-3,-3 0 3,-2 3 0,-1-1-2,-2-1 0,0 3 1,-2 3 1,-3-3 1,0 4-3,0 0-2,0 3 2,-3 1 0,-1 0 0,4 1-3,0 2-4,0-1-16,2 2-16,2 2-12,-3-3-14,3 3-23,2 1-28,0 0-20,2 1-24,2 1-27,0 0-153,2 2-369,1-2 163</inkml:trace>
  <inkml:trace contextRef="#ctx0" brushRef="#br0" timeOffset="124699.4012">10109 8659 33,'-3'3'202,"2"-1"-18,-5 0-9,3 1-12,-1-2-17,-2 1 3,2-1-10,4-1-9,-9-2-5,3 1-8,-1-2-13,3 2-6,-2-1-9,-1 0-12,1-1-7,-1 0-6,3 0-3,-1 1-6,1 0-5,3-1-6,-1 0-1,-1 1-6,3 2-3,-1-6-5,1 6-2,3-6-4,0 3-1,0 0-3,0 2-5,2-1 2,1 1-4,1 0 2,0 2-5,-2 0-3,-1 1 3,3-2-2,0 4-3,-4-1 6,3 3-3,-2-1-1,1 4 0,-4-2 7,-1 2-1,0 0 1,0 1 3,-6 4-6,3-1 0,-1 1 1,-3-1 1,-2 1-1,1 3-3,0-4 0,-5 1-14,6 0-7,-3-2-13,0-2-4,1 0-15,1 0-5,2-3-16,-1-1-16,1 1-17,-1-1-19,4-3-13,-2 0-19,1-1-174,-1 0-349,2-2 156</inkml:trace>
  <inkml:trace contextRef="#ctx0" brushRef="#br0" timeOffset="125240.6073">10142 8375 121,'1'-4'166,"-1"4"-17,5-4-12,-4 1-12,4 0-15,0 0-9,1-1-4,0 3-14,2-2-8,-1 1-6,-1 0-11,1 1-6,1 1-2,-3 0 1,1 1-11,0 1-5,-2-1-1,1 4-3,0-1 1,-3 2-7,1 0 0,-2 3 2,-5 2-5,4 0 3,-5 0-3,3 2-2,-2-1-6,0-2 8,0 2-9,-2-1 0,0 0 7,0-3-6,2-1 5,0-1 4,1-1 5,0-2 5,3 1 1,-3-1-2,3 0 5,0-3-3,-3 1 0,3-1 0,0 5 1,0-5-10,0 0 0,0 0 2,0 0-4,14-8-2,-9 7-4,5 0-3,-3-1 5,2 2-10,-2 0 8,2 0-10,1 0 4,-3 2-1,1 0 1,1 0-5,-5 0 0,2 2 0,-3-1 0,-1 2 0,1-1-2,-3 3 8,-2 0-2,-1 3-1,0-2 8,-1 4-4,-5-1 2,1 1-1,-2-1-1,-7 2 0,9-2-2,-9 1 1,6-2-4,-1-1-2,0-1-6,0 1-12,0-4-5,4 0-19,-1 0-15,1 0-22,3-2-20,-2 1-22,4-3-22,-1 1-28,1 1-160,-1-2-350,2 1 155</inkml:trace>
  <inkml:trace contextRef="#ctx0" brushRef="#br0" timeOffset="125676.667">10462 8694 2,'0'0'209,"-3"3"-21,1-1-18,0 0-15,2-2-17,-4 3-10,2-2-9,2-1-14,-4 3-12,4-3-4,-3 1-9,3-1-3,0 0-6,0 0-8,0 0-8,-8-4-4,8 4-3,-3-1-7,3 1-6,-1-5-3,0 3-2,1 2-2,0 0-7,1-7-2,0 6-2,-1 1 3,2-4-1,0 3-2,-2 1 0,2-4 0,0 2-3,1 0 3,-1 0-2,-2 2-2,5 0 0,-5 0 3,8 0 5,-5 2 1,0-1 1,0 2 10,-1 2 6,0 0 5,-1 1-3,-1 2-2,-2 0 1,-1 1-5,-1 4-7,-1-4 0,-3 1 2,1 2-7,-1-1-4,-2 1 0,-4 6-7,4-7-9,0 0-14,-1 1-24,-1-1-17,2-3-18,-1 0-21,-1 0-16,5-3-30,-2-1-26,2 1-34,0-2-116,1-1-340,2-1 151</inkml:trace>
  <inkml:trace contextRef="#ctx0" brushRef="#br0" timeOffset="126370.6751">10664 8298 204,'-6'0'202,"2"2"-17,0 0-13,-2 1-12,-1 3-13,2-2-14,-2 2-10,0 0-11,2 2-2,-2 0-6,2-1-2,-1 1-4,-1 4-8,3-5-9,-2 6-1,2 1-13,-1 1-3,0-2-7,1 1-3,2 0-5,-1-1-4,-2 1-4,5-2-4,-1-1-1,1 0-7,0-1-2,3-1-3,-3 1-2,3-3-3,0 0 2,1-1-5,2 2-2,0-2 3,1-1-3,-2-1 0,4-1-3,0-3 1,-1 0-1,2 0 0,3-1-6,0-4 3,0 1 0,-6-2-2,3 2 3,-4-2-4,1 1 2,0-1-1,-2-1-1,-1 1 1,-2 1 5,-1 2 10,-1-2 2,0-1 1,-1 5-3,-4-5 0,-2 3-1,-3 2 1,0 1 3,-6 0-7,2 0-4,-2 4 1,0 2-4,-1-1-4,2 1-8,0-3-15,2 3-15,4 1-24,-2 0-23,5-2-26,0 0-19,3 0-17,2-1-30,1 0-35,-3 2-160,4-2-396,2-1 176</inkml:trace>
  <inkml:trace contextRef="#ctx0" brushRef="#br0" timeOffset="126854.7514">10853 8609 88,'0'0'199,"0"0"-10,0 0-11,0 0-10,-1-4-18,1 4-12,0 0-14,-3-3-10,3 3-12,-3-1-7,3 1-7,0 0-8,0-4-3,0 4-7,0 0-7,0 0-5,-3-2-4,3 2-3,0 0-5,0 0-8,0-5-3,0 5-2,3-4-5,0 2-2,0 1 1,-3 1-7,1-3-5,-1 3 3,3-2-5,-3 2-1,0 0 1,7 0 4,-7 0 2,6 5-1,-4-3 9,-1 2 1,3 0-2,-2-1 2,-1 3 2,1-1-1,-2 3 5,0-1-1,-2 1-2,2 2-5,-7 0 2,2 2-2,-2 0-4,0-1-2,0 2 1,-2-2-13,1 0-12,2-2-20,-3 2-19,3-3-16,0-1-21,1-3-28,-1 2-27,2-3-21,1-1-43,-1 0-147,1-2-375,3 0 167</inkml:trace>
  <inkml:trace contextRef="#ctx0" brushRef="#br0" timeOffset="127522.7444">11119 8264 32,'1'-6'171,"1"-2"-15,-1 2-17,-1 0-8,0-1-13,1 1-4,-2-1-7,1 1 5,0 2 1,-1-2-6,-1 0 0,1 2 2,-3-2-5,1 3-4,0-1-10,1 1-8,-3-1-12,0 3-8,-3-1-3,0 2-6,1 2-7,-1-1-3,-1 3-6,0-1-6,3-1-1,-3 5-3,3-3-3,0 2-2,-2 1-3,2 2 3,-2 0-2,1 2-1,2-3-2,0 1 1,1-2 2,1 2-4,0-2-3,3 0 2,-1-1 0,-2-1-3,6 1 2,-3-2-6,0 2 6,2-2-1,1-1 0,-1 1-4,1-2 3,1-1 0,2 0-4,-2-1 1,2 0-1,0-2-1,1 0 4,2-2-7,-2 1 1,-1-1 1,1-3-1,0 2-2,0 0-1,-1-1 0,0-1-2,-2 1 0,1 1 3,-1-1-5,1 1 5,-2 1-1,0 0-4,0 1 6,-2 0-6,0 1 7,1-1-4,-2 3-3,3-3 7,-1 2-3,-2 1 4,0 0-1,2-5 1,-2 5-4,0 0 3,0-3-3,0 3 2,0 0 9,0 0 15,0 0 6,7 9 0,-4-2-1,0-1 9,2 1 1,0 3-3,2 0 5,-1 1-5,1 0 1,-1 2 4,1 1 1,-1 0 2,-2 0-4,3 1-5,-4-4-2,0-1 2,3 3-2,-3-1-6,0-3 11,0 1 4,-1-4-9,0 2-9,-1-4 8,1 1-10,-1 0 0,2-1-5,-3-1 4,1 1-12,-1-1 5,2 0-7,-2-3 3,0 4-4,0-4-6,1 3-18,-1-3-17,0 3-17,0-3-25,0 0-34,0 4-43,-1-1-60,1-3-79,-4 3-213,-1-2-543,5-1 241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5T04:33:08.39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1616 7961 47,'0'0'174,"-3"-7"-5,3 4-16,-1-1-6,1 4-2,-1-4-12,-4 1-8,2-2-8,-1 3-13,1 0-8,-3 0-9,6 2-7,-6-1-12,-3-2-5,0 3-10,0 0-2,-2 0-3,-1 3-9,-1-2-1,-3 2-4,-3 0-4,4 2 3,-2 0-3,-1 1-3,4 0-3,-3 1 0,2 1-2,-1 1-1,1-1 1,2 0-2,5 1-3,-2-3-3,3 4 1,0-3-3,5 1-4,-1 0 7,2 1 7,1 1-1,1 0 6,3-1-4,5 4 6,0 1 10,5 0-2,0 1-2,5 3 0,-3-5-4,4 6 1,2-2 1,1 1-6,-3-2-4,-1 2-3,-3-4 0,0 0-3,-3-1 2,1 1-1,-5 1-2,1-2-4,0 0 0,-6-2 5,0 2-6,-2-1 6,-2-1 0,-2 0 5,-3 1 8,-4 0 1,-1 3 0,-3-1 2,-3-1-4,-1-4 2,-1 1-5,-8 4 4,10-7-1,-5-1 0,1-2-2,1-1-1,1-1-1,0-2-5,0 2-1,3-6 6,3 1 3,1-1 0,-1-2 1,3-1-4,0-2-3,2 4-4,3-6 0,0 2-4,2-3-2,2 0-1,3-5-1,4 3-2,0 0-2,2 1 0,2-1 10,-1 2-14,1-3-3,4 6-5,-2-4-3,0 4-16,-1 1-16,-1 3-18,-3 1-27,2-1-27,-5 3-20,3 0-26,-3 1-5,4-2-17,-5 3-4,-4 0-6,0 0-10,10 0-146,-10 0-375,0 0 167</inkml:trace>
  <inkml:trace contextRef="#ctx0" brushRef="#br0" timeOffset="559.6378">1433 7549 157,'0'-5'209,"0"1"-25,-4 3-15,4 1-21,-7 0-3,7 0-14,-12 2-5,7 2-15,-5 4-4,6 2-5,-5 0-3,0-1-5,-5 5 0,5 1 1,-6-1-4,5 1-3,1-1-6,-4 2-6,1 0-8,2-2-5,0-6-8,1 6-3,1-4-7,2-1-3,-2-1-2,3 0-5,0-2-3,0-1-2,1 1-5,4-2-2,-4 0 0,3-1-2,-3 0-2,4-3 1,-2 4 0,-1-1-2,3-3-1,0 0 0,0 0 0,0 0-4,9-16-2,-5 10 2,1-4-4,4-4 1,-3 4-2,4-6 1,-2 4-3,2 1-4,0-3 2,1-1-2,-2 6 5,1 0-4,0 2-4,-3-1 3,2 3-4,-1 0 2,0 0-3,-3 2-2,3 0 2,-2 1 2,-1 2-1,-5 0-2,13 1 7,-6 0-8,0 2 0,0 0 4,-1-1-1,2 4 1,2 1-1,-3 0 4,0-1-3,1 3 1,2-4 0,-4 2 1,0 2 0,2 0-1,0-1 2,0 1-10,-3 2-14,1-5-9,-2 3-1,2 0-18,-5-2-17,1 0-13,2 0-24,-2-1-16,2 0-25,-2 1-18,3-3 0,-2 2-24,4-2-128,-4 1-341,5-2 151</inkml:trace>
  <inkml:trace contextRef="#ctx0" brushRef="#br0" timeOffset="1001.169">2264 7735 30,'1'-3'229,"-1"3"-15,0-4-12,0 0-16,0 4-12,-4-4-14,4 4-15,-2-5-14,2 5-9,0 0-16,0 0-7,0 0-12,-16 7-4,14-4-1,-6 4-9,0 3-5,-3 6 8,-2 8 0,-3 1-1,3 4-1,0 5 3,-9 7-3,-1 0-8,4 3-2,1 0-2,7-10-6,-3 10-9,1 1-5,4-11-2,5 3-2,0-4-2,3 13-5,2-13-2,5-3-3,2-1-3,1-3-1,4-1-3,1-3 5,4-3-7,-4-3-5,3-3-1,-1-2 0,1-1-4,3 0 3,1 0 0,3-1-8,-6-1-10,2-1-10,-3-2-9,1 0-15,0 0-13,-4-3-14,-4 1-17,3 1-23,-3-1-17,-2-1-27,-1-2-27,1 2-25,-2-1-174,-3 3-410,5-3 182</inkml:trace>
  <inkml:trace contextRef="#ctx0" brushRef="#br0" timeOffset="2565.4426">2764 8182 160,'-10'-7'177,"4"-3"7,-3 2-14,-1-2-11,4 2-6,-6-1 0,7 1-9,-4 3-9,3-1-11,-1 2-13,2-1-8,-4 0-10,1 3-11,2 2-10,-2 0-8,-3 0-6,3 3-6,-3 3-5,-1 2-5,1 2-5,-4 3-2,3 1-2,2 5 1,-3-2-2,1 0 0,5-1-6,-1 3 0,3-2-2,-1 1-1,3-1 0,2-5-4,1 1-4,1 0 1,2-1-2,-1-2 1,2-1-2,0-3 2,5 0-3,-5-1 0,4-2 0,0-2 3,2-1 0,2-1 1,-1-2 3,3-3-3,3-2 7,-2-4 0,3 0-1,-4 3-3,3-5 0,2-3-1,-2 2-2,-2-5 7,1 5-2,-3 0-5,0 1 2,-3 2 6,-1-2 4,-2 4-3,0 3 4,-3 0-1,-1 2 3,-1 0 3,0 3-2,2-3-2,-3 1-9,-1 4-3,4-3-2,-4 3-4,0 0-3,0 0 4,1 12-1,-1-4-2,4 5 14,-8 4-8,4 0 4,0 10 0,-1 2 8,-2 0-6,1 3-1,-2 1-5,4 2 0,-2 0-3,1 12-1,0-12 6,-1-3-5,2-2 1,-1-2-4,0-9 4,0 8-8,1-11 1,0-3 6,0-1-2,0-4-2,0-1 4,0-2 10,1-1 7,-1 1 5,0-5 12,1 3 0,-1-3-1,0 0-14,4-12 15,-1 4-1,1-4-4,-1 0 4,6-5 4,-2-3-21,2-6 1,-1 2-4,3-3-2,-2 3-1,1-2 2,4-3-3,-5 3 1,5 2-3,-5-1-1,2 2 0,-3 5-2,1-2 4,1 6 10,-3-1-14,-1 3-12,-2 2-2,1-2 16,0 2-23,-1 4-15,1-1-14,-2 1-9,0 0-14,0 1-14,-2 1-23,0 0-18,-1 4-29,3-6-29,0 3-35,-3 3-26,3-1-11,-3 1-25,0 0-27,0 0-150,0 0-477,13 5 211</inkml:trace>
  <inkml:trace contextRef="#ctx0" brushRef="#br0" timeOffset="2905.8643">3292 8289 200,'-1'4'244,"-5"4"-13,3-2-14,-4 2-23,0 5-10,1 3-16,1-2-11,1 3-11,-1-2-14,3 2-13,2-4-12,2-2-5,1 2-11,1-1-12,0-3-8,0 3-3,1-4-5,4 2-4,1-6 0,-5 3-2,4-5-4,4 3 1,-4-3 3,4-2-3,-2-1 1,2 0 7,-2-1-2,-2-5 5,2 0-3,-3 2-1,4-7-13,-3 2 0,-2 0 0,3-4-7,-5 3-3,-1 0-11,0-2-8,-3 0-5,-1 2-11,-1 0-16,-3 0-6,0 3-7,-1 0-14,-3 5-6,2-1-15,-5 1-20,-2-1-15,1 4-18,-1 4-23,-1-3-1,1 4-8,3-3-9,1 4-13,4-2-13,-4 2-28,4 0-123,4 0-359,1 0 160</inkml:trace>
  <inkml:trace contextRef="#ctx0" brushRef="#br0" timeOffset="3297.7886">3805 8447 70,'0'0'242,"0"0"-17,0 0-18,0 0-10,-13 4-14,13-4-12,-5 2-16,1 1-14,4-3-9,-5 0-17,5 0-2,0 0-6,0 0 0,-9 3-3,9-3-5,0 0-6,0 0-6,-9-6-11,9 2-5,-5 1-2,5-1-6,-3-2-4,2 3 0,1-1-3,0 4-4,0-5-5,0 0-8,0 5-3,0-7-2,0 7-5,1-5-4,2 3-3,-3 2-3,4-3-3,-4 3-6,0 0-1,5-1-1,-5 1-1,0 0-2,9 10-3,-8-4 7,2 1-4,-2 1-3,0 2 7,2 4 8,-3-2 2,-3 2-1,2 3 2,-4-1 0,-4 0-6,0 3 3,5-4-4,-5 1-1,-1 0-1,-2-2-18,2 2-9,0-2-27,0-2-26,2-1-24,1-2-32,1-1-28,1-2-29,3-3-22,0 2-17,0-4-185,2-1-439,0 0 193</inkml:trace>
  <inkml:trace contextRef="#ctx0" brushRef="#br0" timeOffset="3624.4828">4068 8158 139,'0'-5'345,"2"0"-13,-2 1-22,0 4-24,0-4-25,0 4-23,-4-4-18,4 4-20,0 0-23,0 0-23,0 0-15,0 0-14,0 0-2,0 0-13,2 13 2,-2-4-3,0 1-5,-2 4-10,2-1-4,-2 3 5,0 2-9,0 0-5,-2 9-13,2-11-1,-7 9 1,6 2-10,-3-6-1,4-3 5,-4-1-14,4 0-6,-2-2-2,0-4-6,2 1 0,-1-1-2,2-1-10,-2-4-22,3-1-25,-2 1-15,2-2-19,-3-2-11,6 2-21,-3-4-24,-3 6-28,3-6-36,0 0-45,0 0-55,0 0-278,0 0-602,17-17 267</inkml:trace>
  <inkml:trace contextRef="#ctx0" brushRef="#br0" timeOffset="3909.1005">4367 8015 170,'0'0'319,"0"-7"-34,0 7-23,4-2-30,-4 2-25,6-6-18,-2 4-19,5 0-17,1 0-16,11-1-16,-1 2-11,1 0-9,7-2-9,0 0-12,0 0-7,-6 3-9,-2-1-13,-1 0-15,-5 0-14,-1 1-13,1 0-17,-6 0-11,0 0-25,-2-3-15,-6 3-15,9 3-18,-5-2-11,-4-1-8,3 2-16,-3-2-27,0 0-16,-7 9-151,1-8-347,-1-1 154</inkml:trace>
  <inkml:trace contextRef="#ctx0" brushRef="#br0" timeOffset="4318.208">4508 8000 190,'0'0'228,"-7"2"-11,2 2-4,0-3-10,0 2-14,-3 2-5,0 2-9,-3 6-12,-3-3-12,4 3-11,-4 0-5,1 1-14,0 1-15,3-1-6,-4 1-16,4-1-3,1 0-9,2-3-7,1 0-5,0 1-6,2-2-4,-1-3-8,2 3-3,-1-4-1,0-1 0,3 0-7,-1 1-7,-1-3 4,3-3 2,0 5 0,-1-2 5,1-3-1,0 0 0,0 0-6,0 0-3,0 0 1,0 0-1,16-6-1,-4 1-4,-1 0-5,1 1 0,6-3 11,2 2-16,-2-3-4,0 5 4,4 2-6,-2-2 11,-2 3-13,1 0-2,-6 3-3,1-2-3,-3 4 3,2 0-1,-4 1 1,-1 1 1,2 0-2,-4 2 0,-2 1 4,0 0 0,-3 5-2,-1-4 6,-2 2 3,-5 1-1,1 1 4,-5-1-5,0 2 13,-3 0-6,0-2 2,-7 1-3,5-3-3,-2-3 9,-1 2-18,0-2-11,1 0-14,-1-1-13,1-2-21,5-2-15,-5-1-21,7 1-29,-1-4-24,1 0-26,1 0-44,-1-5-238,0 3-495,2-6 220</inkml:trace>
  <inkml:trace contextRef="#ctx0" brushRef="#br0" timeOffset="4740.1311">4901 7635 50,'12'-2'229,"5"3"-19,5-1-8,6 5-6,1 1-10,0 1-4,2 6-6,0 2-16,3 3-5,-2 4-5,-2-1 3,0 3-12,-1 3-3,-6 0-7,0 1-2,-1 3-10,-8 2-8,2-1-1,-5-1-4,-4 3-14,-5 2-5,-4-2-12,-4 0-7,-2 0-6,-8 10-6,6-13-5,-6 0-8,-2-3-2,2-1-11,-4 1-17,4-7-8,0-1-18,3-3-18,4-3-11,0-8-20,0 3-18,4-4-13,1 1-14,0-3-15,-1 0-21,5-3-33,0 0-33,-2-9-222,4 3-464,2-4 205</inkml:trace>
  <inkml:trace contextRef="#ctx0" brushRef="#br0" timeOffset="4981.031">5728 8027 14,'0'1'352,"0"-1"-17,4 1-16,-4-1-21,9 0-20,-9 0-22,14-1-22,-1-2-26,6-2-16,0 0-20,1 0-10,7 1-26,0-4-15,-7 3-23,2 2-25,-4-2-21,1 1-30,-2 2-30,-3-3-30,-1 5-26,-2-2-33,2 2-37,-3 0-40,-1-2-34,-3 1-226,-6 1-469,8 1 208</inkml:trace>
  <inkml:trace contextRef="#ctx0" brushRef="#br0" timeOffset="5167.2592">5645 8206 166,'-5'5'326,"0"-2"-24,1 1-23,0-1-15,4 0-14,-1 1-13,1-4-14,6 3-13,2-2-23,4 0-17,5-1-16,2-1-19,12-2-25,2 2-37,-2 1-42,-2-2-48,-1 0-45,-7 1-50,-1 1-41,-1-4-41,-2 3-62,-4-2-132,-3 2-419,-2-2 186</inkml:trace>
  <inkml:trace contextRef="#ctx0" brushRef="#br0" timeOffset="6097.9532">6971 7677 79,'2'-7'234,"0"0"-10,-1 1-17,2 1-9,-3-1-16,0 0-12,0 0-16,-4 1-13,4-1-18,-6 1-8,3 2-16,-5-1-6,-3 1-12,5 3-8,-7 0-8,-4 3-7,-1-1-5,-2 1-6,-2 1-3,-6 4-5,9-2 1,-3 3 1,3 0 0,2 1 3,-1-1 1,3 1-4,-2-1 0,8 3-2,-3 1 0,5-3-3,2 2 9,3 0-2,4 2 1,1 2 6,7 1-1,5 6 4,3-3 0,1 2 0,3 4-2,2-2 0,2 1-3,1 0 0,1-1-8,-1-1-2,0-2-3,-4 2-6,-2-2 1,-1 1-3,-8-7-2,-3-1-8,-1 2 6,-4-5-6,-3 2 6,-2-2-5,-3 1-3,-4-2 3,-1 1 1,-6-1-1,3-4 0,-3 1 5,-3-3-1,-2-1-2,2-3 2,0-4-1,-1 1-3,-3-3 1,4-3 2,0 0-1,3-2 0,1-3-8,1 2 5,4-1-6,-2-3 2,4 3-9,3-3 3,2 0 0,2 2-1,5-3 2,-2-1-7,4-1-2,3 2 0,2 3-9,-2-1-10,3 1-8,2 0-35,2 5-14,-7 2-22,7-2-26,-7 5-26,3-2-24,0 2-25,2 0-28,-1 0-15,-2-1-217,0 2-497,0-1 220</inkml:trace>
  <inkml:trace contextRef="#ctx0" brushRef="#br0" timeOffset="6416.5058">7674 7321 210,'-18'3'220,"-4"4"-9,-4 2-6,-2 4 1,3 3-9,2 1-5,-1 5-10,4 2-1,-1 5-7,7-5-12,-4 9-9,8 1-10,-2-1-6,1 10-13,3 3-3,2-12-15,1 14-12,5-12-5,0-1-6,5 10-8,-1-11-10,2 0-4,3 0 0,2-1-16,0 0-20,5-2-19,-3-4-24,1 1-26,0-1-21,7-3-32,-5-4-30,0-6-24,4 3-34,-1-8-22,2-3-32,-1-3-161,1-2-432,-1-3 191</inkml:trace>
  <inkml:trace contextRef="#ctx0" brushRef="#br0" timeOffset="6898.0108">8345 7511 36,'0'-11'293,"0"1"-20,0-1-20,0 2-23,-4 0-26,-1 1-23,0 1-10,-3 3-19,-3 1-17,-1 0-11,1 2-14,-6 2-11,4-1-11,-6 4-10,7-2-6,-1 2-9,1 2-9,-1 0 2,3 2-11,2 0-2,0 1-1,0 0-5,0 5 0,4-2-4,-1 3 1,0 1 2,5-2 3,4 2 6,-3 1-3,2 1 1,3 1 4,1-1-6,4 5-6,0 3 4,2-6-6,0 4-3,-1-7 1,-2 0-7,5 5-3,-7-4-1,3-1-1,-7 0 0,2-1-1,-2 1 1,0-2 1,-6 1 3,0 0 8,-5-2-6,0-2-1,-2-1 2,-2 0 5,2-2-2,-4-2 2,2-1 6,-3-1-5,-2-1 14,-2-3-15,4-1 3,-5-1-2,4-2-5,-3-2 5,6-1-5,-2-1-3,4 0-1,-5-4 1,6 3 0,1-2 2,0 1-8,2-1-7,1-1 3,2-5-2,3 5 3,3-1-11,1 0 10,1-4-11,3 0-3,1 4-15,1-2-5,1 2-24,2 2-16,1-1-24,-1 2-18,-3 0-22,3 2-29,-3-1-32,-1 3-31,4-4-31,-4 2-55,-4 3-155,4-2-496,-2-4 220</inkml:trace>
  <inkml:trace contextRef="#ctx0" brushRef="#br0" timeOffset="7340.0572">8196 7103 106,'-2'-5'276,"0"2"-23,2 3-25,-4-2-16,4 2-16,-11 7-22,4 0-12,-2 1-7,0 2-14,3 1-9,-1-1-9,-3 5-16,5-2-7,-3 0-1,4-1-7,2-4-10,-1 4-8,-2-3-7,1 1-3,3-3-2,0-2-5,-3 3-6,1-3-4,3-1-5,0 1-5,0-5 2,-1 6-5,1-5-2,0-1 1,-3 4 1,3-4-9,0 0 2,0 0-3,0 0-6,12-11 0,-8 4 1,2 0-10,2-2-3,-2 0 0,2-2-9,5 0 6,0-3-5,-2 3-3,3 2 4,-4 0-1,3 1-1,-1 4-2,-2 0 3,3-1-1,-3 3 6,1 0 0,-1 2 2,2 2-2,-2 1 0,-1 3 6,0-2-2,1 3 4,-1 0-3,-2 2 2,-1-2-1,-2 2-4,4 4 4,-2-6-8,-2 4-13,1-5-27,-1 6-32,1-3-36,0 1-48,-4 0-38,3-5-51,-4 3-208,5-3-487,-1 1 215</inkml:trace>
  <inkml:trace contextRef="#ctx0" brushRef="#br0" timeOffset="8847.7554">9086 7411 114,'-4'-5'204,"0"1"-13,-3-2-11,0 3-7,1 0-12,-4 3-7,-3 3-6,-1 4-6,-5 1-6,-4 8-4,-3 6-5,3 0-6,-2 5-10,-5 14-4,2 0 0,5 2-2,4-11-15,-3 12-6,11-8-7,-1-2-9,7 0-8,1-2-3,7-2-4,-2 0-9,8-4-3,4-2-3,1-3-6,4-2-10,2-2-13,3-2-14,0-2-17,-2-5-13,6-4-13,2-2-19,-1 1-19,3-5-25,1-1-8,0-4-44,3 2 3,1-7-9,-4 3-182,1-4-379,1-2 167</inkml:trace>
  <inkml:trace contextRef="#ctx0" brushRef="#br0" timeOffset="9446.168">9592 7645 23,'5'-17'185,"-4"0"-5,-1 2 1,-1-2-4,-4 6-3,0-1-5,-1-4-8,-1 5 1,-7 1-12,5 1-9,-4 1-9,-4 1-6,-3 4-12,1 0-2,0 2-7,-4 3-2,4 3-13,-8 3-1,0 4-3,4 1 1,0 3-7,-1 0 0,5 3-7,8-2 0,-4-2-3,5 7-4,1-6-5,0-1-3,7 1-7,-5-2-5,7-1 0,0 0-6,0-4-5,3 2-2,1-2 1,0-1-6,4-1-3,0-2-1,2 1-1,2-2-3,-2-2 2,2-1-8,3-1 0,-4-3-1,7-2 0,0-1-2,-3 1 2,2-6-6,-3 0 13,4-2-15,-5 0 0,-1-4-2,2 4 1,-3-4-1,-2 2-3,1-2 1,-4 2 3,1 1-2,-2 3 2,1 0-7,-3 0 1,1 2 5,-1 1 9,0 3 8,0-3 0,-1 4-2,-1 3-5,1-3-4,-1 0 1,-1 4 0,0 0 2,0 0 23,4 9-12,-4-4 9,-1 8 1,-2 4 10,3 2 1,0 1 4,0 5 3,-3 6-8,0 1 15,-3-1-18,1 3-3,1 1 1,-5 12-5,1 0-4,4-14-9,-1 3 1,-2-2 6,0-4 0,0 4-6,2-5-9,2-10 4,0-2 3,0-5-6,2-3-3,-3-1 1,4-2 7,-1-1-1,-1-1 3,2-4-5,0 0-3,0 0 3,0 0 0,14-21-2,-6 9-2,0-5-3,7-5-6,-3 0 5,2-5-2,1 1 3,2-1-9,-4 1-2,0 1-4,-1 1-6,1 0-8,-2 3-8,-2 1-3,0 3-10,-1 0-15,-2 4-9,2-3-17,-3 5-5,-1 0-22,1 1-18,-1 1-22,-3 1-21,3 2-25,-3-1-12,-1 2-24,4 0-13,-1 0-6,0-1-26,-1 2-146,3 2-457,1-1 203</inkml:trace>
  <inkml:trace contextRef="#ctx0" brushRef="#br0" timeOffset="9782.0502">9913 7670 76,'0'0'257,"2"1"-13,-2-1-18,-2 7-13,-2 1-9,1 0-9,-2 1-11,3 6-18,-3-1-8,0 3-16,2 2-10,2 2-12,-2-3-11,3 2-13,3-3-7,-2 0-8,4 0-6,-1-5-7,3-2-3,0 1-5,5-4-1,-1 0 6,-2-1-2,4-2-1,2-3 0,-3 1 14,0-4-13,1 0 9,1-1 5,-4-3-15,6-2-2,-6 2-11,-1-3-1,-5-1 0,7 0-6,-3-4-4,-4 2-3,-2 0-2,-2-5-6,0 5-13,-5-3-9,1 4-15,-1 0-13,-4 1-13,3 3-13,-2-1-18,3 4-7,-4 1-13,4-1-5,-4 4-10,0 2-8,-2-1-11,4 3-6,2 0-5,-2 0-8,1 0-12,3 3-7,0 0-9,0-1-2,2 1-7,0 0-17,0-1-111,3-1-331,-1-1 146</inkml:trace>
  <inkml:trace contextRef="#ctx0" brushRef="#br0" timeOffset="10069.5554">10453 7831 232,'2'4'284,"-2"0"-15,2-2-1,-2 4-12,1 0-14,-2-1-10,1 2-10,-2 1-8,-2 1-18,1 0-21,-6 3-15,0 2-8,-2 0-28,-3 0-11,0 1-40,-2-3-33,1 2-32,0-2-39,1-2-39,1 4-40,8-7-40,-3 3-38,2-4-35,-3-2-192,5 0-449,3-1 198</inkml:trace>
  <inkml:trace contextRef="#ctx0" brushRef="#br0" timeOffset="10458.0213">10889 7453 222,'-4'-4'340,"4"1"-16,-2 1-23,2 2-19,-3-4-21,3 4-27,0 0-2,0 0-7,0 0-14,-8 9 11,8-4-17,-1 5-12,1-1-7,-5 3-6,5 0-18,-4 4-12,3 0-14,-3 4-10,2-1-10,-1-1-13,0 3-10,2-3-5,0-3-8,-3 6-13,4-4 4,-3 0-16,2 0-10,-1-4-12,1 1-25,1-4-22,0-1-23,-4 0-20,6-2-22,-2 0-20,-2-2-23,4 1-14,-2-3-15,2 1-12,-2-4-18,-2 5-20,2-5-44,0 0-2,0 0-38,0 0-204,6-11-530,-3 4 234</inkml:trace>
  <inkml:trace contextRef="#ctx0" brushRef="#br0" timeOffset="10784.065">10926 7233 212,'9'-2'255,"-1"0"-15,7 1-13,4 2-10,9 2 3,-6 1-14,7 4-19,-2 1-9,-1 3-13,-2 2-9,2 3-16,-3 0-6,0 4-10,-4-1-8,-3 3-11,1 2-6,-2-3-9,-4 6-8,-2-2-9,-4 3-7,-3 3-7,-1-3-1,-6-1-10,-3-1-5,-1 1-1,-4-2-6,-3 0 2,1-2-16,-5-2-14,0-2-18,0 0-20,2-3-16,-2 1-34,4-6-23,2-1-42,4-2-37,4-5-37,2 4-50,-4-4-158,6-1-464,-1 0 206</inkml:trace>
  <inkml:trace contextRef="#ctx0" brushRef="#br0" timeOffset="12003.7384">11398 7874 92,'0'0'172,"6"-4"-9,-2 2-10,0-1-4,2-1 6,-1 1-9,2 3-2,-2-1-4,4 0 4,-2-2-11,0 3-4,0 0-4,0 0-1,0 3-5,-2-3-6,2 2-3,-3 0-3,2 1 1,-3 4 4,-2 0-2,3 2-2,-8 1-5,3 2-7,-6 1-7,-2 1-11,-3 1-7,-1-2-5,-3 1-6,-7-1-2,1 3-11,1-7-14,-1 5-19,3-4-23,0-2-23,1-2-35,4-1-27,1 1-41,4-4-39,0-1-37,4-1-47,-2 0-175,7 0-467,-4-6 207</inkml:trace>
  <inkml:trace contextRef="#ctx0" brushRef="#br0" timeOffset="12422.4867">12057 7270 275,'0'0'305,"0"0"-22,0 0-39,0 0-19,9-7-16,-3 4-12,6-1-10,-1 1-7,6-2-18,3-2-18,1 2-13,6-3-10,-7 4-14,3 1-8,-1 0-9,-3 0-13,3-1-6,-3 3-23,-2 1-24,-5 0-24,-1-3-26,-4 3-24,-1 0-27,0 0-13,-6 0-11,3 3-10,-3-3-12,0 0-24,-9 8-13,2-7-14,-3 0-10,-2 0-139,-2-1-350,-3 3 156</inkml:trace>
  <inkml:trace contextRef="#ctx0" brushRef="#br0" timeOffset="12801.6306">12088 7256 131,'-11'5'164,"5"-1"2,-3 1 6,0 2-1,-1-2-15,2 3 7,3-2 5,-5 4 12,2 0-22,3 5-9,-4-1-4,0 1-8,4-1-7,-2 2-10,0 0-12,-1-2-7,2 2-5,2-2-4,-1-1-7,3-2-6,0 1-6,-2 1-10,2-5-5,-1 4-7,3-3-4,-2-1-4,-1-3-3,2 2-3,1-2-6,1-2 0,-1-3-6,0 5-1,3-1 0,-3-4-2,7 0-5,-1 0-2,3 0-1,3-4 1,-1 1-4,5 3 2,2-2-1,1-1-2,2 2-4,-1-1 1,2 1-3,-1 4 2,-1-2-1,0 4-2,-2 0 3,1 2-3,-2-2-1,-7-1 1,0 2 0,-1 3 0,-1-3 9,-5 5-4,-1-1 15,-6 1-10,-1 2 1,-5-2 6,-3 3 0,-5-2-3,-4 2 1,-2 1 0,0-1 0,-4-2-5,1-3-1,-1 3 1,1-4-9,6-3-10,1-1-7,-7 2-16,11-4-6,0 0-13,5-1-19,-3-2-15,3 1-25,4-2-27,-1 0-24,3 0-21,3-3-30,0-1-39,1-1-170,-2-1-452,7-3 199</inkml:trace>
  <inkml:trace contextRef="#ctx0" brushRef="#br0" timeOffset="13139.5923">12458 6945 159,'16'-7'241,"3"2"-17,4 3-18,5-2-11,6 4 2,2 2-12,1 3-10,1 4-9,1 1-13,8 8-12,-1 6-10,-1-1-7,0 6-6,-5 2-11,-4 3-8,0 0 4,-13-5-12,-3 3 4,-3 0-10,-3 2 3,-5 0-4,1-1 9,-10 1-14,-6 3-5,-3-3-5,-9-1-4,-8 9-9,-2-4-3,-7 4-1,0-6-6,-3-1-17,2 0-25,-5-5-17,-1 1-43,2-2-43,-3-4-47,10-6-49,2-1-50,0-1-261,2-1-548,3-5 243</inkml:trace>
  <inkml:trace contextRef="#ctx0" brushRef="#br0" timeOffset="14614.8448">6387 9361 22,'0'0'287,"0"4"-11,0-4-21,8 0-20,-3 3-16,4-3-16,4-3-11,5 2-15,1-5-19,3 4-10,8-1-22,2 1-9,0-2-17,-1 0-37,2 2-26,-1 0-37,-3 2-36,-1 3-29,-6-3-34,-3 0-24,2-1-27,-6 2-34,-6-1-143,-4 1-354,-1 2 158</inkml:trace>
  <inkml:trace contextRef="#ctx0" brushRef="#br0" timeOffset="14799.6591">6372 9566 59,'-1'4'166,"1"2"-15,1 0-10,5-3-11,1-1-14,3 1-4,3 0-16,2-2-12,7-1-5,6 0-9,0-1-10,5-2-5,-1-2-12,18-4-17,4-1-13,-3 1-12,-3-1-7,5-5-11,2 4-20,-4-4-7,0 1-21,0 3-5,-13 1-24,-1-4-85,-2 4-193,-1-4 86</inkml:trace>
  <inkml:trace contextRef="#ctx0" brushRef="#br0" timeOffset="15225.9942">7488 9099 36,'1'-17'183,"-1"-1"2,0 7-4,-4-6-11,3 5-10,-3 1-7,1 1-14,-2 1-14,0 0-12,-1 5-12,-2 1-6,-5-2-6,2 3-3,-1 4-5,-2-2 4,0 3-4,-1 3 5,2-2 0,1 3-1,2 0 1,3 1-9,-1 1-3,3 1 1,-1 2 7,2 2-6,4 1 3,0 2 0,5-1-4,2 3-3,4 9 5,5-4-8,-3 0-4,2 2-7,5 1-3,-4 0-2,-1 0-9,2-3-4,-3 2-7,-2 1-1,-2-4 0,-5-3-4,-2 5-4,-5-6 3,0 0 0,-2-1-2,-4 0-3,-2-1 7,-2-1 0,-1-2 2,-2 0-10,-2-4 7,0 1 3,-2-5-7,-1 1 2,3-3 10,-2-3-3,0-1-5,-1-1-2,5-4 4,2-1-2,-1-1-5,-3-3-4,7 0 6,1 0-7,-1-3-5,6 2-1,0-6 0,0 6 7,4-2-13,4-2-1,0 3-4,2 0-1,7-2 8,0-1-13,-3 3-12,8 2-15,-5-1-15,4 1-18,-1 1-26,0 1-18,-1 0-27,1 1-15,1 2-21,0 1-20,0-2-22,4-1-22,-2 0-17,0 3-189,-2-4-477,1 1 211</inkml:trace>
  <inkml:trace contextRef="#ctx0" brushRef="#br0" timeOffset="15729.7316">8216 8770 108,'-4'-5'219,"3"3"-12,1 2-19,-8-4-12,4 4-10,4 0-11,-15 2-3,7 1-3,-4 1-14,0 1-3,-8 3-5,4 1 2,-8 5-10,1 3-3,-3 2 3,1 1-7,2 0 3,-1 6 3,3-1-2,1 1-1,1 4 0,3 0 6,2 2-11,0 13-5,3-8 4,5-6-3,5 4-6,1-1-8,0 0-10,5 0-2,3-2-7,1-3-5,6-1-7,2-1-3,-2 1-5,7-4-4,-1 0-19,1-2 11,4-3-9,-1-2-26,2 2-16,-3-4-19,2-5-19,-8 1-19,4-4-14,-5 3-24,-4-7-24,-2 4-20,3-4-21,-4-1-29,-2-1-23,4-2-12,-4 1-39,-3-4-185,2-3-497,-1 4 220</inkml:trace>
  <inkml:trace contextRef="#ctx0" brushRef="#br0" timeOffset="16738.2984">8742 9036 244,'-1'-7'236,"1"2"-26,0 0-16,0-4-8,0 6-15,0-5-15,0-3-16,-1 6-12,-2 0-3,2-2-10,-2 1-9,0-1-11,0 0-11,0 3-8,-2-4-10,0 4-6,0-3-5,-4 4-5,-2-2-10,-1 4 2,-6 0-8,0 1-5,0 1-2,-3 3-5,-1 1-5,4-1-1,-10 6-1,2-1-3,2 4 0,-1-1 1,2-1-2,9 1 5,-2-1-1,3 3-5,2 1 9,1 0 2,1 0-2,6-3 0,-2 4-1,3-7 0,0 3 4,4 1-1,0-4-3,5 3 0,-1-6 0,2 2 0,3-3-3,-3-1 2,0 1 0,5-2 1,-2-3 3,0-2 0,2 2-5,1-4 1,-1 1-1,2-4-2,-4 0 1,1 0-3,-2-1 6,3-1-13,-4 1 0,-1-1 3,2 0 1,-5 0-5,4-2 3,-1 2 2,-2-1-3,-1-1-2,-1 0-1,1 3 9,-1-1 10,-2 3 8,2 1 1,-2 1-1,1-1-1,0 1 2,-2 1-5,2 1-1,-2-2-4,-1 4 1,0 0 0,1-5-7,-1 5-2,0 0-1,0 0-2,0 0-1,0 0 2,0 0-1,0 0 6,2 14 22,-2-8 4,2 2-4,0 1 13,-1 2 2,1 3-3,1-2 4,-3 5 6,3 1 6,0 7 1,1 0 5,-1-4-1,0 3-9,0 1-1,-2-5 4,2 6-13,0 3 4,-2-3-14,-1 1-4,0-2-1,1 1-9,-1-2 0,0-3-2,0-3-3,0-1-5,0-6 0,-1 2 3,1-2-3,0-5-8,0 3 5,0-3 1,-1-1 2,2-4-2,-1 4 3,1-3-2,-1-2 1,0 0-3,0 0-1,0 0 0,5-14 0,-3 5-1,1-1-5,2-2-4,-1-3 6,1-4 2,3 4-6,-3-4-1,4 0-4,-3 1 0,2-1 2,1 2 2,1 0-1,-1 0-4,0 1 4,3-1-2,-6 2-4,2 3-5,-2 2-3,3 1-10,-4 1-15,-1-1-18,1 4-19,-1 0-18,0-2-22,-2 2-20,1 0-26,-1 3-24,-2 2-25,4-3-24,-4 3-18,2-2-15,-2 2-11,0 0-25,0 0-176,0 0-515,0 0 229</inkml:trace>
  <inkml:trace contextRef="#ctx0" brushRef="#br0" timeOffset="16987.9253">8983 9198 154,'0'0'313,"6"1"-6,-6-1-13,0 7-16,1-2-5,-1 2-9,4 0-9,-4 4-20,4 2-4,-3 2-32,-1 2-17,-1-3-14,1 1-20,-3 2-6,6 3-25,-3-3-8,-3 0-20,2-1-23,1 1-29,-1-3-27,-2-2-19,-2 1-23,5-2-20,-2-3-23,-1-1-23,3 0-19,0-4-15,-1 2-15,-3 0-13,4-5-22,0 0-26,0 0-45,0 0-148,0 0-435,0 0 192</inkml:trace>
  <inkml:trace contextRef="#ctx0" brushRef="#br0" timeOffset="18922.1298">8362 8536 86,'-3'-3'184,"-1"-1"-19,-1 3-12,-4-2-12,3 1-10,-2 0-6,-5 2-14,2 0-8,-1-1-7,2 2-5,-2 1-5,2-1-4,0 0-9,2-1-8,3 1-6,-1 1-3,0 1 1,0 1-1,3-1-1,-1 4 1,2-2 14,1 3 2,0 1-6,3 3 0,1 0 6,1 3 1,0 2-1,2 2-3,1 0-2,3 5-3,-4-5 4,4 6-1,-1-1 1,0 1-7,-1-1-2,-2-6-5,2 2 2,-4 4-4,1-6 2,-4 1-4,-1-1-3,0 2 1,0-2-8,-4 0-4,-1 0-2,0-3 0,-5 2-2,0 0-7,3-1 2,-5-2 1,1-1-5,2-1 6,-3 2-6,0-6 1,3 1-4,0-2 0,0 2-1,1-1-1,-1-6 5,2-1-4,1 2 4,-2 1-4,0-1 0,1-2 0,3 0-3,4-1 4,-9 0-7,9 0 4,0 0 3,-8-2-8,4-1-4,4 3 0,0-7 3,0 7-4,4-7 2,1-1-2,-1 3-6,4 1 9,2-3-13,-1 1 6,2 3-3,1-2 3,-1 2-6,0 0 4,-1 3-4,0 2-1,0 2 0,1 0 4,-1-2-1,-3 6 0,2 0-3,0 7 5,-5-5 0,-3 7 3,-2-2 3,1 4-3,0 0 9,-4 1 1,-2-2 1,0 5-7,-1-3 2,2-2 4,-1 0-7,-2 1 4,3 0-4,1-2-1,3 0 5,-2 0-17,2-3-8,1-4-10,1 4-8,0-4-1,1 0-10,2-1-7,2-3-14,-3-1-15,5 1-17,1-2-26,4 0-23,1-3-31,4 1-32,1-3-39,8 0-237,-5-3-522,11 0 231</inkml:trace>
  <inkml:trace contextRef="#ctx0" brushRef="#br0" timeOffset="19667.7204">9183 8695 89,'0'-14'196,"5"2"-8,2 1-12,-6 0-4,12-1-10,-3-1-11,-3 4-18,4-1 2,-2 3-9,1-3-14,-1 4-6,1 0-9,-2 0-4,2 2-6,-2 0-13,-2 1-6,1 1-3,-2-1-10,0 3-9,-5 0-3,0 0-1,7 8 5,-5-4-2,-2 4 8,0 1-1,-3 4 4,-1 3 0,-1 5-1,-2 2 6,-1 4-6,-1-1 6,0 2 0,1-2-3,1-1 2,-2 3 6,0-2 1,2-2-7,2 1 1,-1-1 0,4-6-4,2 0-6,2 1-2,-2-2-1,6 1 2,-3-4-5,3-4 0,2 6 3,-2-5-3,3-1 2,-1-2-5,1 1 1,0-3-7,2 0-3,3-2-5,2-2 2,-2-2-3,-3 0-7,8-2 5,-1 2-8,-5-3 3,7-2-1,-7 1-9,-1 1 9,-1-2-11,-1 0-8,-1 1-4,-1 0 3,0-1-6,-3 2-11,-1 0 2,-2-2 3,1 3-9,-3 2 2,2-3-6,-2 3 1,0 0 11,0 0-9,0 0 3,-25 5-1,17 0 3,0 1 0,1 0 3,-2 5-2,5-1 3,1 3 3,2 3 1,1 4 6,4 3-3,-4-2 2,4 4 2,3 2 4,-4-1-2,3-1-4,1 0 7,0 0-2,0-7 0,-3 0 0,1-1 6,-3-1-3,1-1-1,-3-3 2,0 3-3,0-4 6,-1 1-8,-1-4 3,-1 4 3,-1-2 1,-3 0-2,1-2 1,-3-1 2,0 0-3,-2 0-2,-1-3-2,2 1-9,-3-2-11,4-1-15,-1 1-14,-2 0-21,2-1-20,2 0-30,1-2-21,-1 0-30,8 0-30,-10-2-27,10 2-43,-8-3-164,7-2-472,1 5 209</inkml:trace>
  <inkml:trace contextRef="#ctx0" brushRef="#br0" timeOffset="20077.753">9902 9469 32,'4'2'300,"-4"-2"-30,0 0-20,3 1-21,-3-1-27,0 0-20,0 0-17,0 0-16,3 4-15,-3-4-9,0 0-16,0 0-9,0 0-9,0 5-11,0-5-6,0 0-2,0 0-8,0 0-4,0 0-6,0 0-8,0 0-2,0 0-7,0 0-3,0 0 4,-4-14-10,4 11-4,0-4-1,0 7-1,0-4-3,1 1 0,3-2 2,-2 0 3,2 2-3,-1 1-1,1 0 2,2 0 5,-2-1 2,1 1 10,-5 2 1,8 2 1,-8-2 0,11 0 0,-7 4-1,1 0 7,-1 0 3,-2 4 0,1 1-2,-2 1 8,-1 0-4,-1 2 4,-3 2 4,-2 1-11,1-1-1,-5 3-3,-1-2-5,0-1-6,-11 7-27,8-9-26,-8 5-27,-2-2-40,7-2-40,2-2-42,-4-2-43,5 0-51,2 0-52,-1-4-168,6-2-523,-1 1 232</inkml:trace>
  <inkml:trace contextRef="#ctx0" brushRef="#br0" timeOffset="20919.4962">10246 8818 146,'0'0'273,"0"0"-20,23-9-19,-12 4-20,5 3-14,2-1-19,1 1-15,2-4-15,4 0-17,3 2-11,3 1-13,-3-3-9,3 4-14,-3 0-10,-2 2-18,-5-3-26,-2 2-21,-5 1-22,-1 0-17,-1-1-24,-6 1-16,0 0-12,0-2-12,-6 2-13,6 0-3,-6 0-27,0 0-8,0 0-21,0 0-101,-27-3-285,12 1 127</inkml:trace>
  <inkml:trace contextRef="#ctx0" brushRef="#br0" timeOffset="21316.0544">10401 8741 42,'-8'0'141,"2"1"-4,-2-1 4,2 2 5,1 2-5,0-1 0,1 2 4,0-1 3,-1 1 1,1 5-2,-1 0-5,0 2-7,0-1-2,1 2 2,0 4-5,-5-1-5,5-1-2,-1-2-11,1 4 2,2-1-5,-1-4-7,3-2-9,-6 2-15,6-4-4,0 1-6,-3 3-7,6-5 0,-6 0-7,6-2-6,-3 1-7,0-2-1,0-1-2,6-1-3,-2 0 0,1 0-1,7-2-2,2 0-1,4-2-1,2 1-1,2-2-4,7 1-1,2-1-1,-1 1-3,5-1 1,-3 2 0,1 1-7,-2 0 6,2 3-4,-4-2-1,-2 4 2,-5-1-9,-8 1-2,0 0 4,-5-1-4,0 2-2,0 1 6,-7 2-1,-2 1 4,-1 0-4,-6-1 1,-3 6 0,-2-1 3,-10 3-4,-2 0 1,-3 0 2,-4 0 1,1-2-5,-2-1-3,-1-2 2,2 1-1,-4-2-1,3-1-6,4-3-2,-1-2-16,8 0-11,5-1-2,-2-1-15,5 0-12,-1-3-11,5 0-10,-1 0-24,1-2-24,3-1-23,0 0-26,3-1-25,1-3-25,4 1-34,0-2-161,2-3-456,5 1 202</inkml:trace>
  <inkml:trace contextRef="#ctx0" brushRef="#br0" timeOffset="33119.6766">10939 8736 73,'0'-5'278,"0"5"-12,0 0-21,0 0-17,0 0-18,0 0-15,1-2-9,-1 2-5,0 0-5,0 0-8,13 5 2,-3-1-18,-1 1-14,2 3-3,5 4 5,-4 0-13,3 2-5,2 5 1,-2-3-11,-2 5-3,4 1-14,-2 1 4,-2 1-4,-1 1-3,-3 1-7,0 2-3,-4 1-10,-4 0 3,-1 2-11,0 2 2,-4 1-5,-1-2-3,-2-2-7,-1 3 1,-4-3-8,1-1-7,-2 0 1,-2-5-6,2 2 0,-3-3-4,0-2-4,6-4 4,-1 1-7,-1-5-5,-2 2 2,4-1-3,-2-2-10,2-2-6,0-3-7,2 1-17,4-4-14,-2 1-7,2 0-29,0-2-17,-1 1-17,5-1-12,0-3-23,-3 2-18,3-2-27,-1 3-18,1-3-37,0 0-32,0 0-255,5-12-574,4 4 255</inkml:trace>
  <inkml:trace contextRef="#ctx0" brushRef="#br0" timeOffset="33447.6167">11904 9061 240,'0'0'310,"0"0"-11,0 0-20,10-2-23,-4 3-13,2-2-22,5 0-25,0-1-9,0-1-21,4 1-18,1-1-14,0 1-11,1-1-14,0 1-5,0 0-17,1-3-8,-1 1-22,-3 1-13,4 0-24,-8 0-25,2 1-23,-1 0-29,-4-2-24,-3 4-32,2-1-31,-4-1-34,4 2-41,-8 0-195,0 0-447,0 0 199</inkml:trace>
  <inkml:trace contextRef="#ctx0" brushRef="#br0" timeOffset="33637.9955">11787 9297 149,'-11'5'310,"3"-3"-26,3 2-19,1 0-20,0-1-17,4-3-19,-1 4-15,1-4-8,9 3-21,-2-3-21,6 2-15,10-2-27,6-2-31,1 2-38,1 0-47,0 0-57,-2 0-71,-1-3-17,-9 3-229,-6-2-421,1 1 186</inkml:trace>
  <inkml:trace contextRef="#ctx0" brushRef="#br0" timeOffset="35132.5518">13410 8447 11,'5'-11'194,"2"1"-10,-6-1-19,1 1-9,-2 1-4,2 0-9,-4 0-7,0 1-9,1 1-12,-2-3-13,-4 3-10,-2 1-5,2-2-12,-4 4-10,-1 0-6,-4-2-8,-2 2-2,-7 0-7,5 2 1,-6 1-6,2 1 0,-3 1-10,4-1 10,3 3-2,-6 1 0,3 1-2,7 0 0,-1-1 7,3 2-6,5-1 0,0 1-1,-2-3 4,3 6 10,5 1 4,2 0-2,1 0 2,1 2 2,2 3 8,5 0-1,3 3 0,2-2 9,6 5-1,-2 2-1,2-3-7,0 2-3,-2 2-5,-1-1-1,3 0 4,-6 4-3,-4 0-10,-1-1 1,-2-1-7,-1 1 0,-4-1 2,-1 0 0,-1-5-6,-1-1-3,-4 1 4,2-1-3,-3-1 1,-2-1 0,0 0-3,0-1 20,-1-5-22,-3 4-3,3-3-2,-2 1 3,1-6-4,2 1-2,-1 0-3,1-3 0,0-2-2,0 2 0,5-3 3,-3 1-1,2-3-1,3 2-2,2-2 9,0 0-9,-11-2-5,11 2 1,-3-3-9,3 3 7,0 0-3,5-11 8,-1 7-9,1-1-2,4-3 0,0 2 0,4-1 1,-2 0-6,2 4 2,-1-1 0,4 1 3,-3 3 0,-1 0 0,2 3-5,-2 1 5,0 4-2,-4 1-5,4 3 5,-8 3 2,2 3-1,-4 0 4,0 2-3,2 9 3,-6-3 4,0 3-2,0-5 3,0 3 3,1-8-2,-3 7 2,1-8-2,3 1 11,-2-4 2,3 1-8,-1-5 0,1 1-3,1-3-3,-1 1 2,1-4 3,-2 0-11,2-1 7,1-3 0,3 3-4,-2-3 5,2 0-6,-2 0 1,5-1-3,-1-1-14,-3 1-15,5-2-18,-10 1-20,13 0-13,-9-1-17,1-1-15,-5 2-23,10-1-17,-10 1-17,9-1-19,-5-1-14,1 0-28,1-2-22,-1 0-205,-2 0-490,3-1 216</inkml:trace>
  <inkml:trace contextRef="#ctx0" brushRef="#br0" timeOffset="36441.6138">14021 8833 129,'3'-2'166,"-3"2"-3,5-6-12,-2 1-5,0 1-10,1 3-15,-2-3-4,2-4-7,-1 4-9,1 2-3,-1-6-2,1 1-3,-1 3-9,-1-4 1,1 3-6,-2-1-6,1-2-5,-2-1-4,0 2-2,-3-2-6,0 0-5,0-1-5,-3 0-6,2 1-4,-2-1-4,0 1-4,-1 1-1,-3-2-1,3 6-7,-3-4-3,-2 1 1,3 3-2,-4 3-4,-1-3 2,4 1-2,-4 5 0,1 0-1,0 2 4,0 0-2,3 5 1,-4-3 6,1 5-1,4 0 3,-2 3 9,1-1 3,3 1 4,1 0 1,0 1-1,2-3-3,4 5 3,-1-5-1,2 5 2,1-6 1,1-1 0,3 3 1,-2-4-5,3 1-3,-1 0 2,-1-5-3,3 2-4,-2-3-2,3 0 3,0 0-2,1-2-7,2 1 0,-2-4-5,3-1 1,0 0 1,4-5 3,0-1-8,-3 1-1,4 0 2,-1-3-2,-3 0-1,0 1-3,-1-3 7,-1-3-7,0 2-4,-2 0 2,3-1 0,-2-1-4,-6 5 4,4-3-1,-4 2 0,-1 4-1,-1 0 6,-1 1 2,2 1 0,-4-1 3,4 3 2,-4 0 1,5-1-5,-5 4-2,0 0 10,0 0-1,0 0 2,0 0 16,3 10 7,-3 1-5,2-1 5,-1 5 18,2 1-7,1 2 10,-3 3-3,-2 6 2,2-4-5,-1 6-7,-4-3-7,4 3-1,-4-1-6,3 4-1,-1-3-3,-1 4-9,-2-3-2,1-1-2,-2 0 2,3 0-3,-1 0-2,2-9-5,-1-6-5,1 0 0,0-4 10,2-2-5,-1-2 2,1-1-1,0-1 6,0 0-3,0-4 0,0 0 0,0 0 0,12-14 3,-5 6-8,1-2-6,2-6-1,-1 1 7,0 0-5,1 0-1,-1-4-5,0 2 0,3 0-16,-3 0 1,0 1-4,2 2-7,-2-1 1,0 0-16,0 0-11,-5 4-9,1 2-5,0 0-7,-2 1-11,0 1-2,0-2-10,0 7-14,-2-5-14,1 2-20,-2 0-19,3 2-24,-3 3-14,1-7-25,0 5-21,-1 2-218,3-4-502,-3 4 223</inkml:trace>
  <inkml:trace contextRef="#ctx0" brushRef="#br0" timeOffset="36812.0196">14467 8909 153,'3'-5'281,"-1"2"-19,1-1-21,1-1-14,2 2-17,0-4-15,3 1-19,3 2-20,-1 1-16,1-3-13,2 3-12,2-3-11,-2 5-11,1 0-8,-2-1-10,-1 1-7,0 0-9,-5 1-4,1 2-5,-3 1-1,1 1-5,-3-1-2,2 6 3,-4-4 5,-2 5-2,-4 2 6,-4 3 7,3 1-3,-5 0 7,-3 6 1,4-5-4,-3 0 0,3-2-6,1 0-5,-2 2 16,6-2-19,-1-4-8,-1 3-9,4-3 3,-1-2-2,1 0-5,0 0-2,3-2 0,1-1-3,4 1 0,-3 1-3,1-6 4,5 2-10,-1-2-13,5-7-12,1 5-13,1-2-18,5-1-23,2 0-21,4-6-28,-7 6-25,4-4-28,-2-1-39,7-3-22,-6 3-31,-1-1-201,-2-1-498,1 4 221</inkml:trace>
  <inkml:trace contextRef="#ctx0" brushRef="#br0" timeOffset="37521.7089">14932 8426 24,'10'-15'182,"-1"0"-11,4 1-14,1-3-9,0 3-8,3 2-15,0 1-4,0-2-7,0 4-1,-2 0-12,-3 4-7,2-1-12,-6 3-5,2 2-10,-3 0-10,-3 1-1,-4 0-10,12 2-4,-11 4 1,0-2 7,-1 6 3,-1 1 1,-3 3 2,2 4 13,-4 6 0,1 2 4,-1 2 1,1-1 5,-1 4 1,3 2 2,-1-2-7,1 3 0,1-1-1,1 1-5,-2-2 2,3 2-7,3-3-2,-3-3-8,0-1-6,1-7-4,1 1 1,1-4 0,1 0-3,-1-5-1,4-2-1,1 0-6,-2-2 5,2 0 0,0-3-3,3 0-4,1-2-1,-1-1-4,8-2-7,-5-1 6,3-3-4,-1-1-2,5-2 8,-3 1-11,0-2-6,-3-4 1,3 0-7,-4 4-3,2-3-9,-5-2-5,0 1-2,-1 2-7,-2 1-6,-1 1-9,-3 0-7,-2 4-4,2-1-1,-4 0 6,0 5-1,-6-4 6,-1 1 2,7 3 7,-12 4 0,2 1 7,2 3-4,0 1 7,-1-2 4,1 4 6,2 5-1,1-1 11,5 4 4,-2 8 4,4-8-3,1 6 3,3-1 5,0-5 3,1 1-1,3 4 2,1 0 7,0 0-2,-2-7 1,-1 0 2,4 7-3,-5-6 9,1 0-6,-3-3-1,-2-3 2,4 0 1,-3-2-4,-4 0 0,0-3 9,0 0 6,0 1 2,-4 0-6,-3 1-3,-1-2 1,-5-2-5,1 1-1,-8 0-3,-1-1-1,0-4-9,-6 2 2,7-2-21,-2-1-16,3-1-26,-3-2-31,3 2-45,-3-2-47,2 1-66,3-4-49,0 0-252,5 2-578,4-5 255</inkml:trace>
  <inkml:trace contextRef="#ctx0" brushRef="#br0" timeOffset="38947.8466">1449 11110 47,'0'-5'237,"-3"0"-26,3-2-22,0 3-5,-1-1-13,1 0-17,-2 2-11,1-1-14,1 4-12,-1-5-10,1 5-13,-5-3-10,5 3-11,0 0-6,0 0-6,0 0-9,-13 7-6,10-2 0,-3-1-4,2 1-2,-1 0-1,-5 2-3,6 1 2,0-1-2,-1 3-1,4-2 1,-2 1 1,-1 0-2,4 4-1,0-1 0,4 1 7,0 2-2,1 2-6,2 0 1,3-1-6,4 5 4,0-4-7,3 2-4,-4-3 0,7 6 1,-6-7 0,-1 0-7,-1 2-2,2 3-1,-5-3 0,0-1 2,-5 0 0,1 2 2,-4-1 0,-2-2 7,-4 2-2,-6-3 9,0 3 3,-3-4 5,-6 4-3,1-4-2,1-5 1,0 0-4,-3-4 2,5 1 5,-3-3-4,2-2-2,-1-2 3,5-1 0,-1 0 5,4-4-3,-3 1-4,3-2-7,1-1 2,3-1-6,-6-3-2,7 2 0,1-4-5,2 3-1,2-1 3,0-2-5,1 2-6,3-3 5,1 6-10,-1-3-11,3-2-15,1 8-15,-1-3-13,0 3-12,1-2-18,-2 3-20,2 1-25,-3-2-18,0 5-16,1-2-23,2 0-10,-3-3-24,-1 6-184,0-2-438,0-2 195</inkml:trace>
  <inkml:trace contextRef="#ctx0" brushRef="#br0" timeOffset="39490.2714">1359 10668 228,'0'0'226,"-5"0"-19,5 0-17,-8 0-11,8 0-13,-12 4-3,3 2-1,0 1-8,1 1-12,-5 0-6,3 3-12,-5 1-6,6-6-7,-2 5-10,-4 0-8,7-3-9,1 1-4,-1-2-11,3-2-6,0 0-3,0-1-4,1 2-9,0-1-5,3-3-5,1-2-4,-5 2-1,5-2 1,0 0-8,0 0 2,0 0-8,0 0-1,0 0-5,0 0 0,11-8-2,-4 0-1,3 0-1,3 0-1,-2-3-7,4 0-2,-1-1-2,0 3 2,2 1-1,0-4-5,1 3 2,2 0 3,-2-1-4,1 2 2,-4-1 0,1 4-1,-3 0 1,2 3-1,-4 0 1,0-1-4,2 3 3,-6 0-1,-1 2 1,0 0-1,-3 1 4,5-1-4,-2 2 5,-1 2 0,0-4 3,1 6-2,0 1 2,0-3-2,-2 0 0,1 2 1,0-1 1,-1 3-13,0-4-17,2 3-10,-2-1-18,4 0-23,-3 2-19,1-1-25,-1-2-27,5 1-22,-3-2-27,3 0-176,-1 1-407,0-3 180</inkml:trace>
  <inkml:trace contextRef="#ctx0" brushRef="#br0" timeOffset="39853.5752">2356 10855 176,'-4'-4'249,"0"2"-14,-1-1-20,-1 2-21,6 1-15,-15 3-14,6 0-11,-3 6-4,-5-1-7,2 6-7,-6 8 1,1 0-2,0 4-11,1 3-4,-1 1 0,4 2-4,-1 1-11,3-2-5,-4 13-10,7-10-10,2-2-6,1-1-5,4 2-9,0-2-6,4-2-6,0-2-2,4 1-9,2-5-8,2 2-14,-1-8-19,4 5-11,-2-8-13,3 3-24,1-5-24,2 0-27,1-3-28,3-1-27,7-1-35,-3-6-33,5 1-203,-5-4-463,5-3 205</inkml:trace>
  <inkml:trace contextRef="#ctx0" brushRef="#br0" timeOffset="40472.0821">2859 11060 227,'0'-13'282,"-2"1"-23,0 4-24,-4-4-16,0 0-26,-1 3-17,-2-3-16,-5 2-15,3-2-15,-3 3-16,2 4-13,0-1-11,1 5-8,-3-2-11,3 2-4,-6 2-10,6 2-7,-6 1-2,-1 5-4,0 0 1,1 4-8,-5 2 5,2 1-2,5-3-1,1 1-1,1 1 6,2 0-8,2-1-1,0 0-2,1-3-1,3 0 4,-2-4-8,6 2-6,-1-2-4,-1-2-1,3-1-1,0 0-1,3 1 2,0-2-4,0-2 1,-3-1-3,13-1 2,-7-2-3,5-2 1,1 1 2,1-1-4,1-7-3,3 0 1,-3 0-2,2-2 0,1 1 0,-3-2-1,0 1-2,0-1 2,-1 4 1,-1 0-3,-1 2 0,-6-2 2,4 5 5,-5 0 2,2 4-2,-2 0-7,1 0 4,-2-1-3,-3 3 1,0 0 2,7 7 5,-4-1 11,1 5 17,-1 6 3,0 1-3,-2 5 1,-1 5 7,0-2 1,0 3-4,-1 0-4,-2 1 1,0 3-11,-1 1 10,0 0-12,-1 1-2,1-2-4,-1 1-6,0-1 6,0-4-5,4-2 1,-3-8 2,3-6-6,-2-1-1,3-3-1,-1-1 13,-2-4 8,3 1 6,0 0 8,0-5 6,3 3 3,-3-3-2,0 0-11,6-13 1,-2-1-1,5-1-9,-2 1 2,1-3-5,-1-1-3,3 0-2,1-6 0,-1-1-2,3 3-4,-4 3 2,-1 2-8,3-1-2,-2-1-4,-1 3 2,2-1-20,-3 3 0,-2 1-28,1 2-17,-2 1-19,2 0-19,-2 5-17,0 2-27,-3-2-25,3 1-33,-4 2-31,0 2-31,5-3-15,-1 2-18,-4 1-215,0 0-545,0 0 241</inkml:trace>
  <inkml:trace contextRef="#ctx0" brushRef="#br0" timeOffset="40785.7593">3052 11264 261,'0'8'275,"-2"5"-10,-1-3-25,2 6-22,-1-3-25,4-1-17,-1 3-17,0-2-17,3 2-13,1-2-13,0-4-13,2 0-8,0 0-9,1-1-10,-3-3-9,4-1-4,0 2-7,-4-5-6,3 0 1,1-1 2,1-2-1,-1-1 7,0-4-3,2 1-3,1-1 6,-1-2-1,1-1-1,-2-4-5,-2 4 4,-2-4-8,-1 2 4,-2 2-8,-1-1-6,0 0-5,-4 0-5,1 2-4,-3 0-14,-1-1-19,-1 0-23,-2 5-18,-2 1-21,0 1-23,-3 1-22,-5 2-28,0 2-31,7 3-25,-2-3-27,4 3-196,-4 1-457,4 1 202</inkml:trace>
  <inkml:trace contextRef="#ctx0" brushRef="#br0" timeOffset="41208.0038">3710 11410 205,'0'0'327,"0"0"-18,0 0-17,0 0-25,0 0-24,0 0-27,0 0-19,0 0-22,0 0-19,0 0-14,0 0-15,0 0-18,-19-5-8,19 5-19,-10-2-9,6 0-1,0-2-17,0 0-10,1 1-10,0-2-8,0 3 1,2-2-5,0 0 1,1 4-5,-3-8-4,3 8-5,-1-3 0,1 3 1,0 0-3,-1-4-2,1 4-2,0 0 1,0 0-2,4-3 3,-4 3-8,0 0 6,0 0-4,0 0 1,9 10 13,-7-8-5,-1 5-5,1-3 7,-1 2 3,0 5-2,-1 0 3,0 0 6,-5 6-5,1-2-4,-3-1 0,-1 6 2,-1-4-11,-1 0-15,-1 0-17,-1-1-15,-1 0-19,-1-2-32,4 0-23,-2-1-21,3-2-29,4-6-28,0 0-31,0 0-189,-3-2-451,3-2 199</inkml:trace>
  <inkml:trace contextRef="#ctx0" brushRef="#br0" timeOffset="41589.6879">3935 10899 230,'0'-3'312,"0"3"-20,0 0-24,-2-4-21,2 4-25,0 0-19,0 0-10,0 0 6,0 0-1,-2 16-3,2-7 1,0 2-8,-1 4-6,1 3 6,0 0-4,0 4-15,-1-4 0,-2 2-9,3 0-14,3 5-8,-6 1-6,3-9-8,0 2-16,-2-1-8,-1-2-10,2 4-8,1-6-8,-2 1-6,-1-4-9,3 0-4,0-2-4,-1 0-11,-1-2-23,2 1-19,-1-2-26,1-1-21,0-2-29,0-3-21,0 6-22,0-6-20,0 4-24,0-4-25,0 0-32,1 4-46,-1-4-47,0 0-286,0 0-649,9-15 287</inkml:trace>
  <inkml:trace contextRef="#ctx0" brushRef="#br0" timeOffset="42211.5761">4186 10910 2442,'2'-4'104,"2"-1"-10,-4 1-19,1 3-13,2-3-12,-2 1-12,3-3-6,0 3-11,2 0-3,2-3-2,2 2-2,2-1 1,0 1-1,5-1-4,3-3-1,0 5-2,-1-3-9,1 4-10,-2-1-16,1 1-7,0 0-4,-6 1-6,0-1-11,-3 0-11,-3 2-1,2 0-6,-4 0-7,-5 0 1,8 0 0,-8 0-7,0 0-3,0 0-7,2 4-4,-2-4 0,0 0-10,-15 5 10,6-2-6,1-1 9,-5 1 11,4 1 10,-4-1 13,2 1 9,-2-1 5,-1 2 17,4-1 15,-1 1 8,-1-1 12,0 2 18,0-3 9,-1 2 20,2 2 10,-1-3 18,0 0 7,-3 4 10,5-4 2,0 2 8,-2 0 5,3 0 8,-4 0-2,3 1-5,1 2-4,0-1-5,0 1-3,-1 0 3,4 2-7,-6 3-11,-1-3-3,4 4-9,3-3-2,-2-3-8,2 1-6,2-3-5,0 4-6,4-3 5,-2 2-1,0-5-7,2-1 0,0 1-6,2 0 1,0-1-2,2-1-7,0-2 2,4 1 0,4-2-3,1-2-2,2 1-1,3-3-4,4 0 1,0 0-5,6 1-2,-9 1-1,0 0 2,-1 2-7,-4 0-3,5 0 2,-6 2 0,-2 0-3,1 1 2,-2 2-2,-2-1-1,2 3 1,-5-1 0,-1 2-2,1 0 4,-1 2 9,-2 0 0,-2 1 3,-2 0-2,1-1 3,-6 4-1,-2-2 2,-2 2 2,-2 1-4,-1-3-4,0 1 4,-5-1-4,-1 4-5,2-6-9,2-4-18,-3 2-12,3 0-22,3-2-13,0-2-18,-1-3-32,2 2-23,1-3-26,-1 0-37,5-4-36,-1 1-232,2 2-509,3-8 226</inkml:trace>
  <inkml:trace contextRef="#ctx0" brushRef="#br0" timeOffset="42625.6858">4777 11012 112,'-4'-4'325,"4"4"-23,0 0-25,-7-1-23,7 1-27,-8 6-20,4-1-17,-1 4-14,0 3-17,-2 5-15,3-1-11,0 2-11,1 2-16,2 5-10,2-7-9,3 1-6,0-1-10,3 0-7,1-4-4,0-1-7,3 2-4,-1-8-3,1 3-6,7-5-5,-2 0-1,2-2 0,1-1-5,2-2-3,-1-1-3,2-4-1,-2-2-5,6-2 0,-7 0 2,0 0-5,-1-4 3,-4-2-3,3 1 2,-7-3-3,3 2 4,-7-5-1,-2 6 10,1-5 5,-6 1-7,-4-1-6,-7-7-4,-2 4 2,-4 2-6,-9 2 0,0 1-4,-3 2-3,-1 3-8,2 0-17,-7 5-8,5-1-12,2 1-15,0 4-18,0 2-24,7 1-18,0-1-18,5 1-22,2 2-22,5-2-33,2 1-29,-1 1-182,3 1-456,2-2 202</inkml:trace>
  <inkml:trace contextRef="#ctx0" brushRef="#br0" timeOffset="42955.6864">5163 10644 48,'10'8'255,"7"2"-17,2 2-10,3 6-12,2 1-13,-1 0-7,0 2-15,0 2-14,3 3-11,-6-2-3,3 5 5,0 0-11,-3 1-10,1-2-9,-3 4-17,-8-3-1,3 0-16,-4 3-12,-4-4-8,-5 1-8,-4-3-2,0-6-6,-6 5-9,2-6-1,-2-2-8,-5 0-7,2 2 1,-1-6-11,1 1-9,0-5-23,-1 1-10,4-3-23,-1 0-23,3 0-29,3-4-27,-2 1-31,1 0-30,5-4-34,1 0-220,0 0-471,0 0 209</inkml:trace>
  <inkml:trace contextRef="#ctx0" brushRef="#br0" timeOffset="43204.9543">6093 10960 62,'0'0'320,"0"0"-30,4-14-23,2 7-24,5 2-25,3 1-22,5-2-20,8-1-18,-6 2-11,4-2-26,4-1-20,1 5-21,-10 2-21,3 0-36,-4-2-35,0-1-37,2 4-31,-8 4-28,1-8-38,-3 4-48,-5 4-118,2-8-338,0 4 149</inkml:trace>
  <inkml:trace contextRef="#ctx0" brushRef="#br0" timeOffset="43405.5896">6147 11089 16,'-4'1'289,"4"-1"-17,0 6-14,0-6-12,0 0-18,9 1-19,-9-1-21,18-4-17,-1 0-16,4 0-17,-2 2-27,2-3-25,1 2-39,-3 0-33,-3-1-41,1 3-51,-7 1-40,2-3-49,-2 3-173,-5-3-368,-1 2 163</inkml:trace>
  <inkml:trace contextRef="#ctx0" brushRef="#br0" timeOffset="44195.5404">7282 10682 9,'-1'-10'227,"1"-1"-21,-3 2-21,-1 0-14,2 0-19,-1 1-12,-2 1-19,-4 2-11,0-2-15,0 4-4,-4 1-9,3 2-10,-3 3-6,-5 1-8,4-1 1,-7 4-12,4 0 5,0 1-5,-2 1 0,4 1 7,-3 1 2,4 2 9,1 3 0,3 1 4,2 0 0,2-1 8,2 3 10,8 0-3,2 5 8,7 0-3,5 0-2,2-2-6,5 0-7,4 2-1,3-2-5,10 4-8,-10-5-2,1 0-5,-1-2-8,-2 3-4,-2-1-5,-6-4 0,-6-4-5,-2 1-1,0-3-3,-6 0-5,-7-2-3,0 0 0,-2 2-1,-3-1-2,-5-3-7,-2-2 6,-6 2-4,-2-7 4,-3 0-1,-7 0-5,1-4-6,-4-4 17,5 1 0,-2-3-9,4-5 4,6 5-1,-4-5 0,8 4 0,3-3-3,1 1-5,2-1 8,4 5-9,0-1-2,1-3-1,3 1-3,1 2-5,1-1-13,3 1-16,2-1-13,1 0-23,3 1-22,0 4-24,3-2-30,-2 1-34,3 2-31,7 0-28,-6-2-39,2 2-140,-1 1-455,-3-1 202</inkml:trace>
  <inkml:trace contextRef="#ctx0" brushRef="#br0" timeOffset="44593.5949">8038 10378 208,'-16'6'280,"-5"3"-11,-6 5-14,2 2-9,-3 5-7,6 2-15,-4 0-16,3 6-11,-3 9-8,6-7-11,2-1-11,2 16-6,6-11-3,-1 12-6,5-13-14,1 13 6,1-11-23,4-2-15,1 4-10,3 6-6,3-13-11,-2 1-7,2-1-13,2-2 9,1 0-27,2-4 4,-4-7-29,1 2-24,0-3-16,-3-2-13,7 1-20,-4-3-22,1 0-28,-1-5-26,0 0-28,1-3-28,-1 0-28,4-4-34,-3-1-40,3-2-151,-3-2-480,2-1 213</inkml:trace>
  <inkml:trace contextRef="#ctx0" brushRef="#br0" timeOffset="45099.85">8603 10597 45,'0'-10'256,"3"-2"-20,-6 0-13,3 4-23,0-3-18,-3 2-20,0 2-14,0 1-20,-4 3-8,0-1-14,-2 0-7,-5 3-13,4 1-5,-3 0-5,-5 1-6,-3 2-5,0 2 3,-5 2-1,5 0 0,2 2 0,3-2-1,-3 2 2,4 1 0,-2 1 0,7 0-5,2-4 9,2 5-4,1 0 1,5-2-1,0 6 6,2 2-13,3-2 7,4 3-10,0-2 2,7 7-12,3-4-1,0 2-6,-1-2-3,1 1-4,1-1 0,-2 1-7,0-1-9,-5-6-1,1 1-5,-5 1-2,-4 0-4,4-2-2,-9-2 2,0 0-6,0 1 4,-9 2 1,-2 1-3,-1-2-1,-6-4-1,-3 2 0,-4-1 3,5-3 5,-7-3 0,-1-3 4,9-2-1,-2 0-2,-1-2 2,3-3 3,5-2 2,-2-2-3,7 2 2,2-3 1,1 2 4,0-4-9,4 0-3,4 1 2,0-1-13,4 1-16,3-5-11,2 3-12,3 1-23,-1 0-20,3 2-19,1 0-42,3 0-30,-1 5-32,1-6-48,-1 6-226,-4 2-521,2-6 230</inkml:trace>
  <inkml:trace contextRef="#ctx0" brushRef="#br0" timeOffset="46073.9725">8289 10271 138,'0'0'229,"0"0"-15,6-1-16,-6 1-15,0 0-11,0 0-13,5 3-11,-5-3-4,0 0-1,-5 8-3,2-4-9,0 3-4,-5 1-1,4-1-8,-1 2-4,-1-1-11,-1 1-7,0-2-6,0 1-6,1-1-4,-1-1-5,0 2-4,2-3-3,1-2-6,0 2 1,1-2-11,1 1-10,-2-2-1,1 0 0,3-2-8,0 0 0,-2 3-2,2-3-5,0 0 2,0 0-6,0 0-1,0 0 4,8-12-8,-2 6 0,3 0-3,-2-1-2,1-3-4,3-2-1,-2 4 2,7-4-3,-3 0 0,1 0-3,-4 1-3,4 0-1,-1 1 1,2-1 1,-4 6 0,-1-2 5,0 3 1,-2-1-10,-2 2 1,-2 0 2,2 3-1,-6 0 1,10 2 5,-6 3 5,-1-1 1,-1-1 4,1 3-3,0 1 0,-1-2-5,-2 2-6,3 4 5,-1-3-6,1 2-12,-2-2-13,1 1-20,-2-1-11,4-2-18,0 4-26,-1-4-24,5 2-23,0 0-42,5-3-39,-2 2-249,1-3-515,-2-2 228</inkml:trace>
  <inkml:trace contextRef="#ctx0" brushRef="#br0" timeOffset="46547.5665">9495 10352 163,'-6'-4'239,"2"3"-5,4 1-15,-12 0-18,2 1-16,1 3-7,-8 4-4,1-1-12,-10 7 2,-2 3-5,1 3-4,1 0 1,-2 4-10,3 2-2,-12 10-10,14-9-2,-9 12-7,9-8 9,0 9-19,3 0-12,8-6 0,4-2-6,0 2-8,6-3-2,-1 1-8,3-2-14,3 0-2,2-2-3,2-4-7,3-1-4,0-7 2,8 4-13,2 1-1,2-5-7,5-3-6,0-1-30,4-4-17,2 0-27,-4-3-25,3-4-24,-1 2-36,-6 0-31,-3-3-38,1 0-36,-5-3-28,-4-1-246,-4-2-557,0-1 248</inkml:trace>
  <inkml:trace contextRef="#ctx0" brushRef="#br0" timeOffset="47817.8887">9804 10672 101,'3'-8'186,"-1"1"-17,-2 1-11,0-2-1,0 1-8,0 1-10,0-3-5,0 2-11,-2-1-4,-2-1-3,-1 1-6,1 1-13,-1 3-6,-3-3-4,-3 3-1,-1 0-9,1 1-3,-5 3-6,-1 0 5,0 1-4,-4 3 0,2 5-4,-4 2-1,-1 1 1,-2 2-2,7 3 1,5-5-6,-7 8 1,8-6-3,0 4-4,1-2-2,3 0-4,3-1-6,0-3-5,5 1 2,1-1-5,1 0-7,2-2 0,0-1 0,2-1 1,2 1-3,0-5-1,3 2-2,1-4-1,-1-2-1,4 0 0,0-1-3,-1-3-5,3-3 7,2 2-4,-4-4-4,4-1 3,-5 0-1,5-2 0,-5 1-1,2-2-5,-3-2 1,0 3-3,-1-3 3,-1 2 4,0 3-1,-2-1 0,-2 2-2,2 0 3,1 0 1,-4 2 12,-1 2-2,-1-1 3,0 3-5,1-1-1,-2 2-2,-2 2 4,3-3-4,-3 3-2,0 0 4,0 0 27,10 13-3,-9-7 9,2 7-2,-2 2 4,-1-2-5,4 5 7,-4 1 2,4 6 2,-4 0 3,0 0 11,1 0-22,-1 0-4,-1 0 1,-3 3-8,4-2-2,-3 0-8,2 2-5,0 1 0,-3-2-5,0 0 2,-2-3-11,1-6-2,1-1 1,4-7 0,-5 1-6,5-5 2,-1 0 4,-1-1-3,2 0 1,0-3 7,0-2-6,0 0-4,0 0 1,8-15 3,-4 6 2,5-7 0,-2 3-6,5-7 2,1-3 3,2-2-5,0 0-4,-2 1 1,4 0 13,-1 1-15,0 0 1,-6 8-2,0-1-4,2 2-4,-6-1-12,-1 5-6,4 2-26,-6 2-21,1-4-27,1 5-17,-3 3-22,-1-3-26,1 2-27,-2 3-25,2-4-18,-2 4-23,4-3-11,-4 3-25,7 0-168,-7 0-500,0 0 221</inkml:trace>
  <inkml:trace contextRef="#ctx0" brushRef="#br0" timeOffset="48152.051">10269 10772 148,'-5'11'294,"4"-1"-11,-4 2-19,1 5-14,-4 0-20,3 6-16,0-5-19,2 1-18,0 3-12,3-4-17,-1 3-15,2-4-13,5 1-9,-1-2-15,3 1-6,1-4-8,2-3-10,2 1-7,1-5-9,2 2 0,-4-5-10,1-1 0,0 0-2,7-5 4,-3-1 4,-6 3-3,0-7 2,1 2 1,-3-5 2,5-2 2,-5 1 1,-1-5-11,-3 1-5,4-1 7,-8-3-9,-2 1-2,-4 1-4,1-1-1,-4 0-9,-2 2 1,0-1-3,-3 5-23,-1 0-17,0 4-16,-3 2-16,7 4-18,-3 1-19,1 1-16,-2 2-21,-3 4-24,4-1-21,-1 1-26,4 2-19,2 0-30,2 1-202,-3 0-484,5-1 214</inkml:trace>
  <inkml:trace contextRef="#ctx0" brushRef="#br0" timeOffset="48907.5215">11083 11018 259,'0'0'309,"0"0"-13,0 0-22,0 0-15,4-7-17,-4 7-20,0 0-20,0 0-10,0 0-18,0 0-7,0 0-3,0 0-10,0 0-5,0 11 7,0-4-14,-1-1-9,-5 3-3,-1 3-17,-1-1-7,-3 3-11,-4 1-10,-6 2-3,-3 0-20,2-3-30,-5 0-25,3 0-21,6-4-28,0 1-26,0-2-30,2 3-28,1-4-29,4-1-32,2-3-29,5-2-30,-2 2-26,4-3-192,2-1-503,0 0 223</inkml:trace>
  <inkml:trace contextRef="#ctx0" brushRef="#br0" timeOffset="49297.6325">11353 10596 208,'5'-4'321,"-4"-1"-11,3 0-18,0 2-18,-3 1-18,3-1-16,-4 3-12,4-3-6,-4 3-11,0 0 12,9 7 2,-9-5-4,4 6-8,-2 0-8,-2-2-9,4 6-9,-4 0-1,3 5-14,-1 0-12,0 1-11,-2-1-11,0 1-12,-2 1-4,1 1-12,-3-4-10,4 2-9,-4 1-7,2-2-10,-2 0-8,0-3-6,4-2-3,-1 2-11,-3-1-6,4-5-14,-4 3-12,3-1-20,-2-7-24,2 2-19,-2 0-23,2-1-24,1-4-28,0 5-25,0-5-21,0 0-39,5 3-29,-5-3-24,0 0-27,17-13-33,-4 6-38,-4 0-220,5-2-628,0-4 278</inkml:trace>
  <inkml:trace contextRef="#ctx0" brushRef="#br0" timeOffset="49558.3499">11746 10561 259,'4'-3'323,"0"-4"-18,1 4-30,-1-1-21,1 2-13,3-5-29,7 4-18,-6 0-21,5 0-16,-2 1-17,3 0-15,-2-1-10,1 3-14,0-1-14,3-2-19,-3 3-14,-2 0-18,2-1-16,-3 1-11,-1 0-25,0 0-17,-1 0-16,-2 0-8,-4-2-12,-3 2-1,13 0-9,-13 0-16,5-1-18,-5 1-18,4-1-10,-4 1 2,0 0-21,0 0 3,-9-5-10,9 5-112,-13-3-302,4 3 134</inkml:trace>
  <inkml:trace contextRef="#ctx0" brushRef="#br0" timeOffset="49899.6645">11934 10502 634,'-12'1'4,"0"1"18,3-2 5,-5 2 6,6 1 19,-3-1 5,2 2 20,-4-1 11,2 2 18,-1 0 13,3 1 7,-2 2 7,-2 4 10,-4-3-2,5 2-3,-4-1 6,5 2-9,-1 1 0,-2 0-8,4 0-5,-1-1-4,-1 1 0,3-2-12,4-1-8,-3 1-4,3-3-9,0 1-7,2-4-6,1 2 3,2-1-3,-2-1-6,1 1-2,0-2-2,2 0-1,0 0-11,2 0 2,1-2 5,4 0-18,2 1-5,0-3 3,0 0-8,8-1-3,-1-1-2,5 0-7,-1 2 3,-4-1 1,6 1-9,-5 0-1,1 1-4,0 3 1,-6-1-9,0 0 7,-3 2-4,1-1-1,-3 1 1,-3 0 2,-1-1 1,-1 2-6,-1 0 5,-1-1 1,-2 3 3,-6 3 4,3-1 9,-5 5-2,-4-3-1,1 0-1,-5-4 4,0 5 0,-11-1-2,11-3 2,-1 0-11,-1-2 2,6 0-9,-6-1-21,0-1-13,3-1-15,3 1-30,2-4-31,1 2-19,0-2-30,1 1-32,4-1-44,5-1-48,-10-3-245,5 1-567,2-1 251</inkml:trace>
  <inkml:trace contextRef="#ctx0" brushRef="#br0" timeOffset="50287.6636">12186 10194 172,'10'4'272,"7"5"-18,-2 0-6,8 8-10,3 1-14,-4 3-13,2 1-10,0 1-13,-2 3-8,-2 0-12,2 3-7,-2 0-13,2-1-15,-6 1-1,0 3-21,-2 0 4,-4 0-16,-3 5-2,-6-2-7,-1-1-10,-7 3-4,0-3-10,-5 11-8,0-11-2,-5-5-6,3 3-3,-5-3-6,1 0-4,0-2-3,-2-2-3,2-2-3,-1-3-19,-1-3-12,8-4-12,-1-3-18,0 2-16,3-4-25,0-3-26,0 2-32,4-3-33,1-2-40,4 0-39,-4-1-263,5-1-547,0 0 242</inkml:trace>
  <inkml:trace contextRef="#ctx0" brushRef="#br0" timeOffset="53967.281">12810 10990 43,'0'0'252,"7"5"-4,-7-5-12,2 4-13,0-2-15,-1 2-11,1 1-12,-2-2-10,0 3-4,0 2-9,-2-3-11,-1 5-9,-1-2-12,-4 4-15,-2 2-12,-3 0-9,-7 3-12,-5-1-14,-1 0-10,-1-2-18,1 2-19,-1-3-25,4 1-16,4-6-19,2 0-22,1 2-28,7-6-28,2 1-31,1-2-26,4-2-26,0 2-176,2-3-406,0 0 179</inkml:trace>
  <inkml:trace contextRef="#ctx0" brushRef="#br0" timeOffset="55499.8421">13409 10563 21,'-6'-3'207,"6"3"-13,-7 0-15,7 0-13,0 0-18,-12 0-5,8 2-5,-2 0-7,-1 4-8,0 1-10,1-2 2,-3 5 0,4 0-2,-4 6 0,-1-1-1,1 3-1,1 0-6,-2 5-8,2-4-5,1 5-6,4-5-1,-1-1-12,0-1-3,4-1-5,0-3-1,0 3-6,4-2-7,0-1-1,1-3-10,0-1 0,3 3-4,2-5-5,4 3-1,4-5-5,-4-2-1,7-2-1,0-2-5,-1-2-2,8-1-5,1-7-4,-1 4-3,-4-5 0,-7 0 1,8-3-3,-8 2 0,-1-1 0,1-9 3,-2 0-3,-2 0 0,-5-5 2,-4 2-1,3 1-3,-5-1 3,-4 0-3,-5 1-4,-5 2 3,3 0-5,-3 7 0,-4-5-11,-5 3-3,-1-1-7,4 9-4,-7-4-12,0 4-10,4 2-15,1 2-13,0 2-17,0-2-18,4 5-11,2 0-26,4 1-4,0 1-19,0-1-40,3 3-131,3-1-375,-1 0 167</inkml:trace>
  <inkml:trace contextRef="#ctx0" brushRef="#br0" timeOffset="56872.3476">13964 10198 6,'0'0'259,"0"-5"-15,0 5-15,0 0-17,3-4-16,-3 4-12,7-3-12,-7 3-8,9 2-9,-4 0-7,4 2-9,1 2-9,-2 1-3,3 3-4,3 5-7,1 4-5,2 2-1,-5-4-6,4 5-7,-3 2-4,0 1-1,-2-1-12,-3 3 2,2-1-2,-2-1-7,-3-2-5,-1-3-10,-4 4-2,-3 3-6,2-4-7,-7 2-2,-1 1-3,-5-3-10,-2 2-6,-5 0-29,-4 1-26,-1-4-23,-2-1-31,-1 3-40,-1-3-43,3-2-38,-1-2-39,5-2-253,-1 0-541,6-4 240</inkml:trace>
  <inkml:trace contextRef="#ctx0" brushRef="#br0" timeOffset="58357.8244">15254 10514 127,'4'1'301,"2"2"-9,6-2-19,-2 2-25,9-6-14,-1 6-20,3-7-18,1 2-15,7-3-21,1 4-16,2-2-6,-1 1-14,-3-1-26,0-1-25,-1 1-35,-5 3-30,-3-1-38,0 1-34,-8 0-45,1 0-38,-3 0-39,-1 0-200,-8 0-418,0 0 185</inkml:trace>
  <inkml:trace contextRef="#ctx0" brushRef="#br0" timeOffset="58547.7153">15253 10679 40,'-4'6'249,"0"-2"-15,4 2-19,0-1-20,1 1-7,6-2-10,2-1-15,2 1-12,2-3-12,9 3-12,0-2-15,6-1-12,0-2-15,1 0-32,-1 1-24,0 0-38,-5 0-25,8-5-23,-3 2-26,0-1-38,0-4-31,-6 4-149,-5-2-325,3 2 144</inkml:trace>
  <inkml:trace contextRef="#ctx0" brushRef="#br0" timeOffset="59350.268">16568 10150 270,'1'-6'252,"-1"0"-26,0 1-20,-1-1-19,-6 1-19,1 1-18,2 1-14,-9 3-13,0-4-11,-2 3-15,-3 1-6,-2 1-8,3 0-7,-3 2-3,2 0-5,0-1-4,0 1 3,8 0 1,-3 0-3,3 1-9,1-2-1,0 2 6,3 0-1,1 0-4,-2-1-4,3 2-5,0 0 4,3-1 2,-4 1 2,5 2-6,-2-5 2,0 5-2,2-2-4,2 2-3,0-2 1,-2 0-9,0 2 0,5-2-3,-5 0 0,1 2 1,1-1-7,0-2-2,0 0-5,0 2-3,-1-3 1,2 1 0,-2-1-5,-1 1-3,0-4 6,4 6-1,-4-5-6,0-1 2,0 7 3,1-4 6,-1-3 6,2 6 2,-4-2 0,4 1 2,-2-2-2,0 2-2,0-1-1,2 1 4,1-1-10,-2 1 4,-1 2 9,5 1 0,-1-2 10,1 5-7,4-2 4,-1 1-8,3 5 10,1-3 6,6 2-3,0 6 3,2-4-1,0 2-6,0-1-2,1 0-2,-8-2-3,2-1-4,-2-2 0,0 4 10,-3-1-18,-1-2 4,-4-4-4,0 8-1,-1-1-6,0-3 6,-4-3 0,0 1-5,-1-3 4,-3 5 0,-1-5-1,-3 0-1,-1 1 1,2-5-6,-3 4 0,-1-1-1,-2-6 3,-1 2-1,1-3 1,-4 0-9,4-1 3,-5-2 1,3-1-2,-2-3 3,0 2-2,5-1-1,-2-3-4,5 0 2,-2-1 3,5 3-7,-2-4 7,4 1 1,-1-1-7,4 2 0,0-3 4,2 2 0,0-2-5,4 3 2,-1 0 1,0-3-3,5 3-3,-1-1-2,2 1 3,-1 1-19,1-1-9,2 2-20,-1-1-19,1 4-14,-2-2-22,3 2-19,-2-3-21,1 4-19,-2 0-19,1 1-19,0 0-21,-2-2-17,3 1-23,-3 1-30,0-1-172,4-2-505,0 2 225</inkml:trace>
  <inkml:trace contextRef="#ctx0" brushRef="#br0" timeOffset="60991.54">17562 9919 36,'0'-5'208,"0"5"-8,-5-4-17,0 0-14,-3 2-8,2 1-9,-5 1-16,-1 1 0,-1 1-1,-5 2 1,1 5 0,-7 0-3,-1 4-10,0 2 2,2 6-5,-1-1-2,0 2-3,-1 2 0,4 4-4,-2 1-3,1 0-5,0 2-2,6-1-5,-3 13-3,8-9-5,2-2-13,2-3-2,4 4-3,3-1-8,3 0-1,1-3-5,3 2-13,2-5-2,5 3 0,1-7 0,1 1-8,3-1-5,-2-3-14,2-2-18,1-5-11,-1-2-12,3 2-20,6 0-22,-9-5-19,2 3-31,-2-5-24,0-2-33,-1 1-14,1-4-28,3-3-25,-9 1-197,3-4-475,0-2 210</inkml:trace>
  <inkml:trace contextRef="#ctx0" brushRef="#br0" timeOffset="61635.8083">17951 10015 225,'2'-9'257,"-2"0"-18,-2-1-24,1 3-20,-1 0-21,0 1-16,-1-2-19,-4 5-13,0 0-13,-1 1-14,-5 2-7,-1 0-13,-5 2-4,7 1-9,-4 0-7,-3 5-5,1-3-4,2 3-5,4-3-3,0 3 8,0-1-3,1 2-1,3 0 1,1 1 4,-3 1 6,5 5-7,2-6 6,-1 3 1,7 2 4,-2-2 1,0 2-1,3 1-6,3 1 6,-3-2 3,3 2-9,-1 0 1,3 2-6,-1-5-7,1 1-4,-1 2 0,-1 2 0,2-2-2,-4 0-9,-1-2 1,-3-3 4,-1 5-1,-3-1-2,-4 1-2,-2-3 4,0 1-11,-1-3 0,-4 1 3,1-1 0,-2-2 1,2-3 3,3 1-6,1-4 5,1 1 6,2-1 0,-2-1 7,3-3-5,0 0 3,5 0 2,-12 2-13,7-4-4,5 2 3,-5-5-7,4 0-1,1 5-7,6-7-20,-2 3 2,-1 0 1,7 0-2,-5 1-5,4 1 10,1 0-10,1 1 1,-1 0 0,-4 2 10,3 0-9,4 2 5,-6 1 4,3 3-4,-1 0 8,-1 0 11,0 3 8,-3-1-7,0 3 5,3 3 3,-4-2 8,0 2 2,-2 2 6,-1-1 4,-1 1-10,2 1-5,-4-5-1,4 3-4,-4-5 4,-1 6-5,3-1-2,0-3-14,0-3-22,0 2-8,0-4-22,2-2-19,-1 4-9,1-3-18,-2 0-11,2 1-19,0-4-8,1 1-16,4 0-25,0-2-21,-3-1-14,5 0-19,3-2-7,-1-2-29,2 0-174,1-1-471,-1-2 208</inkml:trace>
  <inkml:trace contextRef="#ctx0" brushRef="#br0" timeOffset="62289.5815">18390 10486 70,'5'-12'220,"-4"0"-9,2-6-21,-2 3-9,-2-3-12,-3 2-10,0-2-14,-2 2-15,-1-1-10,1 3-12,-4 1-9,0 3-9,2 0-8,-2 2-7,-2 2-4,2 2-6,-1 0-5,0 1-7,-2 3 2,2 1 5,-3 3 7,1-2 1,-4 6 4,2 1 5,4-3 2,-4 3-3,3 4 3,3-3-1,-2 1-5,1 5 3,2-3-5,2 3-9,2-1 3,2-2-4,1-2-6,1 6-5,1-6-1,-1 1-10,2-1-1,4-1 0,-4 0-6,3-3-3,0 1-3,3-1 1,0-1-4,-1-1 0,5-2-3,-5 0-4,4-3 0,2 0-3,1-3 1,-1 0 2,-2-2-5,4-4 1,3 1-6,-4-1-5,-5 0 4,4 0 1,-3-2-8,-1 2 4,1 1-3,-3-1 1,0 2 3,-1 2-1,-2-1 11,0 4 6,-1-4 6,2 3 7,-4-2-3,3 3-1,-4 2-2,4-3 0,-4 3 3,0 0 7,0 0 11,0 0 3,3 12 3,-3-5 13,1 1 6,-1 4 1,0 3 4,1 1 2,-1 1-4,0 3 1,-2 5-4,0-5-4,1 5-3,-1 2-8,-2 0-2,-1 1-6,1-1-4,-2 4-5,-1-2-2,3 0-4,-1-2 1,1-1-8,1-6-1,2-1-5,0-2-1,0-8-3,-3 4-2,4-6-2,0-2 5,0 0 6,0 0-7,0-5 0,4 3-6,-4-3 1,10-8-1,-1 0-3,8-4-2,-2-2-8,4-4-4,1 0 0,-2-3-14,4 0-2,-6 2-4,4-3 7,-4 1-7,1-1-2,-4 5-4,-3 2-10,3 1 1,-4-3-12,1 5-5,-2-3-8,1 6-9,-3-1-4,-1 1-22,0 1-8,-2 1-17,-2 2-20,1 0-29,-2 0-28,-2 0-28,1 2-29,0 1-24,1 2-32,-3-6-215,-2 3-576,2 0 255</inkml:trace>
  <inkml:trace contextRef="#ctx0" brushRef="#br0" timeOffset="62699.5127">18679 10534 70,'6'-2'274,"-1"-2"-23,4 0-11,3-1-20,-2 2-17,1 1-16,-2-2-16,3 1-14,3 3-16,-3-2-13,-2 2-8,0 0-9,0 0-13,1 0-5,-5 2-9,1 1-14,-1-2 1,-2 3-2,1 3-4,-3-2 0,1 1 0,-1 5-3,-4 1-2,-2 3-2,-2-1-4,-6 5-3,-3 3 2,-3 0-2,0 4 6,0-4-7,-4 4 3,4-9 2,3 4 0,0-8-3,7 0 8,0-3-14,3-1 6,2-3-3,-1 2 5,4-3-13,0 0 0,1 2 1,5-4-13,-1 0 6,3-2 1,6 0-19,4 0-13,5-1-22,4-3-13,0-3-22,5 4-6,-4 0 8,7 1 5,5-3-2,-3 1-22,16 3-24,-18 2-22,1-1-42,-9 1-37,1-2-55,-9 3-248,-8-3-538,-1 3 239</inkml:trace>
  <inkml:trace contextRef="#ctx0" brushRef="#br0" timeOffset="64842.0543">19054 9985 209,'-1'-3'209,"1"-1"-20,0-1-19,1 0-14,2-1-16,2 0-14,4 0-12,3-3-9,5 0-11,0-1-10,9 0-6,0 2-11,-3 2-6,4 1-6,-1-2-4,-6 3-11,8 3-2,-7-2-3,-2 3-3,0-2-3,-1 2-5,-5 0-3,-3 0-3,0 0-1,-1 0 4,-5 5 0,1-1 7,-1 1 16,-1 7 9,-3 0 5,-4 3 8,-4 6 2,-5 0 3,-1 2 2,0 5 1,-5-3 0,2 0 1,-2 4 1,3-1-2,0-2-1,0 0 1,2 3-2,1-4-2,3 1 0,1-8-4,1 5-8,2-4-9,-1-2 6,5-2-6,2-2-1,-3 3-4,6-5 0,-1 0 6,1-2-11,-2 0 1,4-2-3,0-3-7,2 1-4,-1-3 6,6 2-9,0-2 0,0-1 0,2-4-3,-1 1 0,6-3-4,-3-3 0,2 1-9,-4-1 0,7-1-11,-5-1-7,0-1-6,-3 1-8,2 2 4,-6 2-7,1-3 1,-2 3-2,-2 4 6,-1-2 1,-1 0-5,1 0-2,-2 3 5,-3 1 2,0 0 1,0 0 3,0 0 1,-2 10 4,1-3-1,-1 3 4,0 0-2,2 2 13,5 3-9,-1 2 1,4 1-2,2 0 3,2-1 5,0 3 1,6 1 1,-6 1 0,3-7 1,-2 1-4,1-2 1,-1 2 1,-3-2-4,-2-4 2,-1 1-4,-3-4 9,2 6-6,-3-3 4,-3-1 1,3 1-2,-6 0 8,-1-3-2,-2-1-3,-2 0 4,-1 4 3,-1-6-4,-4 4 0,2-7 1,-2 4-5,-2-1 2,-2 0-4,1 0-11,6-2-8,-5-2-21,4 1-22,-1 1-26,3-2-24,-4 1-24,7-1-35,1 0-29,6 0-42,-8-5-216,7-2-496,2 1 220</inkml:trace>
  <inkml:trace contextRef="#ctx0" brushRef="#br0" timeOffset="65268.002">20124 10722 92,'0'0'282,"0"0"-12,5 1-17,-5-1-19,0 0-14,0 0-13,0 0-19,6 1-12,-6-1-18,0 0-11,0 0-15,0 0-8,0 0-18,6-6-7,-6 6-9,0 0-13,1-5-6,-1 5-7,1-5-3,2 3-10,-3-3-5,1 2-8,0-2-2,-1 1-4,1 0-3,1-3-2,0 3-5,1 2-1,2-3-3,-3-1-1,2 2-1,0 0-5,0 2 2,0-2 1,1 2 2,-2 0 0,-3 2-1,8-3-2,-4 2-2,-4 1 4,0 0 2,0 0 10,9 5 4,-9 1 3,0 1 4,0-2-4,-2 7 4,-3 3-3,-3-4-1,-3 4 6,-6 7-6,-4-3 3,-4-1-3,2 1-6,-4-1 1,1 0-4,0-1-9,-3-1-9,1-1-12,4-2-24,-1-3-14,8 1-30,-1-3-22,4-1-30,3-2-29,0 2-36,6-5-32,1 1-28,0 0-230,4-3-520,0 0 230</inkml:trace>
  <inkml:trace contextRef="#ctx0" brushRef="#br0" timeOffset="66251.7315">20789 10156 2,'-2'-4'204,"1"2"-4,1 2-13,-3-6-5,1 2-12,2 4-14,-3-3-9,3 3-10,-6-2-8,6 2-8,-9 0-5,3 4 2,-2 1 1,-4 1-6,1 3 0,-1-1-1,-2 3-7,4 4-5,-2 2-3,1-3-3,2 3-4,1 2-4,3-2-9,0-1-7,3 1-7,0-1-7,4 1-4,5-3-2,-3-2-6,1-2-1,0 1-3,3-2-3,2 2-2,4-3-6,0-1-1,2 0-5,3-4-1,-1 1-5,3-1 0,1-3 0,-2-4-2,8-2-1,-7 2-4,-2-3-1,-1-1 2,0 0-2,-4-3 1,0-2 0,-1-2 2,-4-2-3,-1-8-6,-3 0 0,-3-1-2,0 1-5,-6-1-7,0 7-5,-6-6-4,-2 8 0,-8-1-3,6 5-1,-8-2 0,5 3-9,-7 0-5,1 5-6,5 0-6,0 2-9,1 2-13,4 0-14,-2 2-12,4 2-16,1 2-13,-3-1-14,7-1-10,2 1-7,-4 2-32,4-1-183,-2 2-402,5-2 178</inkml:trace>
  <inkml:trace contextRef="#ctx0" brushRef="#br0" timeOffset="67591.5883">21172 9800 50,'0'0'224,"0"0"-21,0 0-10,0 0-10,0 0-8,0 0-6,0 0-10,20 1 5,-13 4-8,7-2-2,-3 3-6,8-3 0,-1 7-7,8 4-6,0 0-6,4 2-8,-7 2-3,8 3-3,-6 2-9,3-1 0,0 5-8,-2-1 1,3 10-3,-7-7-12,-3 1 9,2 1 13,-8 0-29,-2 0-7,-5 0 2,-2-1-9,-4 0-4,-4-1-3,-3 1-7,-6-1-5,-1-2-7,-8-2 0,-1-2-23,1 2-8,-4-6-31,1 2-19,-4-4-27,3 1-31,1-1-42,4 0-33,2-5-53,-1-2-42,7 0-260,-1 1-577,2-5 255</inkml:trace>
  <inkml:trace contextRef="#ctx0" brushRef="#br0" timeOffset="68534.304">6484 12019 92,'2'3'282,"-2"-3"-4,6 3-12,0-1-19,-1 0-16,5-1-12,1-1-18,6 2-21,3 0-14,-1-1-13,12 0-17,0-3-11,3 2-15,-4-2-7,5 1-11,-3 0-27,0 1-19,-4 0-34,1 0-26,-8 0-34,-2 0-34,-1 1-28,-5 0-39,-3 1-28,2-2-34,-5 1-159,-3-1-399,-4 0 177</inkml:trace>
  <inkml:trace contextRef="#ctx0" brushRef="#br0" timeOffset="68731.2096">6487 12293 154,'1'10'259,"2"-5"-16,6 4-16,0-4-15,4 0-20,6 0-13,10 2-12,4-7-20,3 3-13,0-3-13,16 1-17,-15-2-19,3 1-29,-3 0-38,1 0-45,-3 0-36,-2-1-39,-1-1-39,-4 2-42,-9 0-114,0-2-322,-6 2 142</inkml:trace>
  <inkml:trace contextRef="#ctx0" brushRef="#br0" timeOffset="72976.2401">8882 11619 114,'-4'-4'165,"4"4"-8,0 0-7,-3-2-7,3 2-11,0 0-3,-1-5-11,1 5-4,-3-3-10,3 3-5,-2-4-7,2 4-10,-8-3-6,2 3-11,6 0-6,-11 0-2,4 0-3,-6 0-5,2 3-11,-2 0 3,-4-2 3,2 2-9,2 0 7,-2 1-1,-2-1 0,-2 1 1,7-1-2,-1 1 3,1 2-2,0-4 0,1 3 1,5-3-1,-1 1-3,2 1-1,0-1 3,2 2 2,3 0-2,0 0 6,3 2 1,2 2-1,1-1 0,3 1 0,5 4 2,2 1 2,4 4-3,-2 0-5,0 2-1,0-1-4,1 2-1,-10-6-3,3 3-1,-2-1-6,0 1-1,-5-1 0,0 3 2,-5-3-3,0 2-3,-4 1 4,-6 2-1,1-5-1,-5 6 2,-4-3-3,3-5 4,-6 3-1,1-4 0,3 0-2,-2-6 2,1 1-1,2 0-2,-2-4-3,2 0-2,4 0 0,-2-4-3,2 0 1,-2-2-5,5 1 2,-4-1 0,7-5 1,-3 2-7,2-1-1,1 1-3,1-1 0,5 0-6,0 0-3,0-2 3,2 1-3,1 0-1,2-1-1,3 1 6,2 0 0,3 1-1,-3 0 4,6 2-5,-2 1 1,1-1 1,5 5-1,-2 1 0,-1 0 4,-3 2-6,0 4 1,-1 3-1,-4 0 7,1 3 1,-4 2 1,-1 1-4,1 9 2,-4-3 5,-2 2-1,-2 0 2,0-6 3,1 3-6,-3 3-2,0-6 4,-2-2-1,6-3-5,-4 1 2,0-3 2,2-4-3,0 0 4,1-2 0,1-2-2,-2 3-3,2-4 1,0-1 2,0-3 1,2 2-10,-2-2-10,0 0-13,10-2-7,-2-1-6,2 1-19,1-4-13,1 0-11,6 1-22,-1-2-21,-2-1-20,4 0-15,-2-1-19,2 2-5,5-9-19,-8 5-34,0 1-126,-2 1-395,2-1 176</inkml:trace>
  <inkml:trace contextRef="#ctx0" brushRef="#br0" timeOffset="73597.6081">9228 11965 228,'-2'-8'228,"0"-2"-16,0 1-17,-1-1-11,-1 4-7,0-3-11,3 2-16,-3 2-13,0-2-12,-6 0-10,4 4-7,-2 0-16,3 1-5,-8-1-5,4 3-7,-5 0-4,3 3 1,0 0 2,-1 2-7,0 0 2,-1 1-1,-2 2-3,2 2-4,-2 0 1,2 1 2,3-1 1,0 2-8,2-3 8,4 2-6,-2-2-8,2 1 1,3-3-11,-3 3-1,4-3 0,0 2-5,5-1-2,-1-3-3,1 2-2,0-2-3,0-1 2,4 0-4,-2-2-3,7 0-1,-2-2-4,1-2 3,-3 1-5,6-3 5,-6 1-4,3-2-5,-2-1 0,1 0 0,-1-1-3,1-2 4,-5 5-4,1-3 2,-2 3 1,-1-1-3,2 3-1,-6-1 5,2 0 1,2-1-4,-5 4 2,0 0 2,10 3 6,-10-3 8,1 8 10,2-4 12,-2 7 5,-1 2 10,3-1 7,-1 8 0,-2-1-3,3 5 2,-3 1-3,0 3 9,-3 1-10,2 0-6,-3 0-7,4 0-2,-4 0-8,-2 1-4,5-2-4,-3 1 0,-1-5-9,2-4 2,2-2-7,1-6 3,0-2-3,-3 1 0,2-5-4,1 2 5,0-4 1,0 0 5,0-4-2,0 0-3,0 0-4,0 0 5,8-16-8,-6 7-3,6-12 3,1 4-2,4-10-9,-3 3-3,3-5-3,1 0-6,0 2-3,-3 0 0,5 4 2,-6-1-3,0 2 2,0 5 1,-3 0-21,-1 2 3,-1 5-27,0-2-8,0 6-12,0-2-8,-2 1-15,0 2-16,-1 2-23,-2-2-21,0 3-25,4-2-30,-4 4-26,4-3-18,-4 3-20,5-3-30,-5 3-179,0 0-526,0 0 233</inkml:trace>
  <inkml:trace contextRef="#ctx0" brushRef="#br0" timeOffset="73957.7346">9568 12117 2,'6'-3'263,"-2"-1"-9,9-2-20,-3 3-19,0-1-18,4-3-22,-5 2-13,4 2-15,1-1-17,3 0-5,-2 3-17,-3 1-15,0-1-6,-1 1-8,-2 0-11,-3 1-4,0 3-3,-1-1 6,-2 3 1,-1 0 4,-3 5 6,-1 1 6,-6 3 2,0 1 4,-1 3 9,-4 5-4,1-7-3,-1 7 1,-4-3-4,2 1-6,4-4-8,2-4-1,-2 2-10,4-2 1,-1-6-4,4 3-5,0-2-6,3-1-5,1-1-2,0 0-9,0-4 1,4 4 1,-3-4-9,7 2 1,1-3-8,0 0-2,1-1-20,9-2-3,2-2 0,-1 1-23,10-3-17,-2 1-20,4-2-27,2 1-25,-2-4-34,-3 4-30,1-4-18,1 1-24,-1-4-32,-4 4-233,1-1-528,-10 0 234</inkml:trace>
  <inkml:trace contextRef="#ctx0" brushRef="#br0" timeOffset="74584.0844">9926 11764 154,'7'-11'217,"3"-3"-22,3 0-14,3-1-9,2-5-16,-1 10-14,1 0-11,0-1-15,-1 3-7,3 0-14,-2 1-9,0 0-9,-6 3-5,-1 1-9,2 2-5,-3-1-4,-3 2-1,1 4 12,-3-1 0,-1 4 11,-1 2 4,-2 3 6,-1 6 1,-1 2 6,-4 6-5,-3 4 0,-3-2-6,2 3 7,-2 1-1,3 1-2,-3-2-2,1-2-5,1-1-8,3-1-5,2 0 1,1-6-7,1 4-12,-1-7 7,3-2-10,3 0-3,-2 0-10,0-3 0,3-1-4,0-3 2,6 2-3,-4-6-6,4 0 5,-1 0-3,-1-2-3,3-1-1,0-2-4,2-4-1,0 2-6,3-7 12,0 5-14,0-6-12,-2 3-6,2-5-4,-1-2-3,3 2-1,-5 2-6,-2-4 2,-2 6 3,-1-1 2,-3 1-2,2 3 2,-3 0 5,-1 1 0,-2 1-1,-1 3-2,0 0 4,0 0-1,0 0 4,0 0-1,0 0 0,-15 13 1,11-5 6,0 3-4,-1 4 1,5-1 3,0 3-2,4 0 9,1-1-6,4 8-5,-1 0 8,0-7 1,3 7-2,0-2 2,0 1 12,0-4 1,0 5 0,-3-7-3,-4 2 1,2-4 0,-4 2 0,0-3 0,-2-2 13,-4 1-11,-2 1 9,-1-2 1,-1 0-1,-4 0-3,-2 0 0,-3-2 0,0-1-6,-9 0-6,-1 0-10,-1-2-17,0 0-23,-1-2-33,-3 0-38,2-3-41,-3 2-37,5-3-59,1 1-65,-2 0-169,8-2-525,0 0 232</inkml:trace>
  <inkml:trace contextRef="#ctx0" brushRef="#br0" timeOffset="74951.4344">4273 14300 1944,'-3'-3'-120,"2"-2"-9,1-3-30,1 1-12,3 0 20,-2 0-1,1 1-25,-2 2-192,3-1 85</inkml:trace>
  <inkml:trace contextRef="#ctx0" brushRef="#br0" timeOffset="76037.8784">2959 13392 83,'-4'-9'217,"-2"1"-17,-2 0-19,-1 2-17,-1 0-18,1 0-6,-1 1-16,-2 2-11,-2 0-11,1-1-4,-1 4-3,-2 2-14,-2 1-7,1 4-8,-1-4-7,1 2 1,-2 1-5,3 0-6,2 0 0,1 2-4,-1 1-5,5-3-4,0 3 1,1-1-6,2-2-3,3 2 0,1-1 0,2 4-2,0-3 1,6 5 1,3 1 4,4 0 13,-3 1-5,12 2-4,1 5 1,-3-1-3,5-1-1,0 1-2,-1-1 0,-2-1-3,-1 1-1,-1-1-1,-7-5 0,2 10-2,-7-5 4,-3-2 3,1 1 7,-3 1 0,-6-1 3,1 0 1,-6-1 1,2 0 2,-7-1 4,0 0 1,-2-2-5,-7 1 2,-1-1-3,4-4 8,0-3-7,-2-1-3,2-2 2,0-2 0,0 1-2,1-3 0,0-4-1,0-1 10,2 0-16,-1-4-7,4-2 1,3 1-2,0-4-3,1-1-8,4 3 3,2 2-3,0-7-1,3 0-1,4 1-3,2 1-2,1-1-4,1 2-1,3-2-3,0 6-3,-4 1-10,7-6-16,-2 10-5,-2-3-10,3 2-21,-3-1-10,3 3-15,-3 0-11,-1 0-20,2 2-18,-3-1-16,-1 2-16,2 1-17,-1-1-3,1 0-9,2 2-24,-3-1-166,-1 0-421,1 1 187</inkml:trace>
  <inkml:trace contextRef="#ctx0" brushRef="#br0" timeOffset="76551.4931">3587 13319 63,'-17'2'213,"1"0"-3,-4 1-8,2 0-10,0 7-7,-6-1-1,0 4-10,-1 3-7,0 2 0,3 1-12,-3 6 2,3-2 4,0 6-24,0 0-7,3-2-6,1 6 0,4-2-10,4 2-10,2-2-10,5 0-3,-1 3-15,5-2-6,2-1-2,4 0-9,2-3-11,3-2 0,2-2-1,4-1-8,-1-3-10,5 0-15,-4-3-9,1-5-10,4 2-18,-4-3-23,2-5-12,-2 2-19,-1-1-22,1-3-23,-7-2-15,4 1-27,-1-3-25,3-2-14,-5 0-43,0-1-135,-3-2-412,2-2 183</inkml:trace>
  <inkml:trace contextRef="#ctx0" brushRef="#br0" timeOffset="77527.5146">4174 13537 45,'0'-5'197,"0"-2"-10,-3 2-10,6-3-14,-3 1-16,0 1 3,-3-2-6,3 1-11,-1-1-1,0-1-4,-3 3-10,0-5-7,-5 6-13,2-1-6,-2 0-6,-3 3-7,-1-1-5,0 3-6,-2-2-6,-4 6-8,0 0-6,0-1-5,2 7 1,1-3 0,-5 1-4,7 3-4,0 1 0,0 4-2,-1-3-4,3 3 1,2 0 1,0 1-2,2 1-3,0-1 6,3-1-7,1 0-7,1-5 1,3 3-2,3-1 4,0-1-10,1-4-2,2 3 4,1-3-1,0 1-3,2-3 1,0 0-4,2-3 4,1 0 1,1-2-3,-2-2-1,5-3 0,3-2-1,-5-1 1,0 1 1,4-4-4,-4 0 1,1 1 0,-1-3-1,1 2 1,-2-4 1,-4 1 0,0 0 7,1 3 6,-3 0 8,-1-1 4,0 3 7,-3 1 0,0 1-5,0 2 8,0 0 2,-2-1-4,2 3-5,-2 0-2,-1 3-10,3-3-4,-3 3-2,0 0 3,0 0-9,1 13 1,-2-5-2,-2 4 4,2 4 9,-3 0-1,-1 6 0,0 1 4,-1 4 0,3 4-5,-6-2 0,-1 2-1,6 2-2,-6 2 7,3 0-10,-4 10-2,5-11 12,-2 0-12,3-5 2,-1-3-8,2-8-2,-2-1 4,5-6-2,0 1-7,0-7 12,1 2 3,-2 0-4,0-5 7,2-2 5,0 4 3,0-4-8,0 0-7,0 0 7,6-16-4,2 7-2,5-8 1,-4 1-2,4-6 1,0 0 2,2-2-5,1 1 4,-6 0-5,4-1-4,-2 2 4,-4 5-4,8-7-4,-8 9 3,-3 1 0,5-2-10,-6 7 0,0-3-11,0 0-12,-4 3-9,4 1-12,-2 1-10,-1 0-5,-2 2-18,2 0-13,1 0-11,-1 0-18,-1 1-29,0 4-23,0-3-29,0 3-22,6-2-25,-6 2-192,4-3-482,-4 3 214</inkml:trace>
  <inkml:trace contextRef="#ctx0" brushRef="#br0" timeOffset="77889.8957">4486 13772 67,'-5'5'247,"0"4"-22,-1 1-21,3 1-18,-4 0-16,4 1-11,0 0-12,-1 3-16,2-1-8,2 0-7,0 3-8,2-3-9,-2-4-9,4 0-5,-1 0-8,2-1 0,1-1-3,-1 0-1,0-2 0,6-1 1,0-3-6,-1-2-2,2 0 3,0-1-3,0-3 2,1 0-2,2-3 4,-1-3-7,0-2 7,0 2 1,-4-5-6,1 1 5,-1-1-2,-4 1-7,-2-3-11,0-2 9,-4 2-10,-4-3-7,0 5-7,-1-3-6,-5 5-16,2 4-16,-1-2-8,-1 2-13,-4 1-14,0 2-18,1 6-19,0-4-21,1 3-15,-1 2-32,-1 1-20,4 0-25,0 3-21,1 0-39,1-1-162,3 1-444,1 4 196</inkml:trace>
  <inkml:trace contextRef="#ctx0" brushRef="#br0" timeOffset="79095.8263">5295 13931 200,'0'0'253,"0"0"-17,0 0-13,0 0-10,0 0-14,0 0-17,0 0-17,0 0-11,0 0-14,0 0-9,0 0-14,0 0-2,0 0-18,0 0-10,0 0-9,0 0-10,0 0-5,-24-4-7,13 3-5,-1-3-7,0 3-1,2-1-5,-3 0-4,4 1-1,1-1-7,-1-1 2,2-2-5,3 1-3,-1-1-1,0 0 1,-2 1-8,5-1 0,-1-2 1,2 2-6,1 0 3,1 0-2,2-1-3,-1 2 0,3 0-1,0-1 0,2 2-2,-3 1 0,3-2 1,2 3 3,2-1-3,-2 5-2,-2-2 3,1 2 1,2 2 1,-1 2 3,-3-2 11,2 4 2,-3-1-1,-1 4-1,-6 2 7,0 1-7,-3-1-1,0 3-3,-4 0 0,-4 0-3,0 5-7,-1-8-18,-2 3-20,0 0-20,5-7-22,0 4-20,0 0-20,3-5-34,0 2-26,-1-5-33,5 0-42,-4-1-139,3-2-418,2 0 185</inkml:trace>
  <inkml:trace contextRef="#ctx0" brushRef="#br0" timeOffset="79525.7514">5493 13544 211,'0'0'281,"0"0"-15,0 0-18,0 0-15,0 0-13,-7-2-6,7 2-6,0 0-6,-1 8 7,1-4 8,-1 4-9,1-2 4,-3 5-10,2-2-2,-2 3-9,2 0-5,-3 3-15,-1 2-11,-1 0-9,2 2-14,-4 1-6,3-2-14,-3 7-16,1-6-1,2-2-13,1 0-6,-1 3-12,2-3-3,-2-5-12,-1 6-1,5-8-15,-3 1-3,1 1-28,1-8-18,0 2-23,2 0-19,-1-2-19,1-1-16,0-3-15,0 7-12,0-7-15,-1 3-24,1-3-33,0 0-38,0 0-33,7-10-26,0 3-32,-1-4-224,6-2-584,3-2 259</inkml:trace>
  <inkml:trace contextRef="#ctx0" brushRef="#br0" timeOffset="79810.2731">5798 13430 60,'0'0'297,"-6"0"-24,6 0-19,0 0-23,0 0-17,0 0-23,21 0-13,-8-2-14,8 2-19,-3-1-13,8 1-13,-5 0-12,2-1-5,5-3-14,-9 3-11,2 1-5,-2-3-9,0 1-3,-6-1-16,2 3-12,-3-1-5,-3-1-9,-3 1-18,1 1-14,-7 0-20,9-3-11,-5 2-21,-4 1-22,0 0-37,0 0 4,0 0-25,0 0-9,0 0-17,0 0-21,-24 0-106,15 4-323,-5-3 144</inkml:trace>
  <inkml:trace contextRef="#ctx0" brushRef="#br0" timeOffset="80171.5213">5900 13476 139,'-11'6'166,"-2"2"6,0-2 3,-2 3 0,0 1 8,1 0-5,-2-1-1,5-1-11,-3 4-5,-1-2-8,-1-1-11,1 3 2,6-2-12,-3-3-11,1 5-11,3-2-12,-1-3-5,3 2-5,-2-3-1,6 1-13,-1-2-3,0 0-6,2 0-11,1 0 9,1-1-11,3 1-6,1-3 0,2 3-7,3-3 2,-1 1-5,0-3-5,6 1 0,1-1-7,4 0 3,0 0-6,1-3-1,7 1-1,-6 1-4,7-1-1,-2 2 0,1 0-3,0 0-4,-5 2-2,-4-1 0,2 3 0,-3-1-2,-4 0 0,-1 1 1,-3-2-7,-3 1 4,-1 1-3,-4 1 7,0-1 4,-2 4 1,-2 0-2,-2 1 6,-3 0-1,-5 4 2,-1-1-2,-3 1 0,0 0 1,-4 2-8,2-4-1,-5 2-2,3-4-7,7-2-8,-5 2-10,5-4-18,-1-1-1,1 0-27,2 0-18,-2-2-15,5 0-27,1-1-22,-3 3-28,3-4-21,7 0-26,-13-1-205,7-2-465,6 3 206</inkml:trace>
  <inkml:trace contextRef="#ctx0" brushRef="#br0" timeOffset="80643.5464">6616 13510 34,'-5'-2'266,"5"2"-6,-13 2-14,4-2-11,-4 3-9,3 2-16,-4 2-18,0 1-10,0 3-9,1 0-9,-3 2 1,4 2-16,-1 2-10,2-1-14,1 2-8,1 3-7,0-4-15,3-2-8,1 2-5,4 0-11,1-5 4,1 2-15,2-2-11,1 0 7,1 1-12,4-4-5,0 0 2,0-1-9,1-2-5,2-1 1,5-1-1,3-4-1,0-2-7,8 0-7,0-6-4,-2 2-8,-7-2 13,1 0-17,-3-2 5,9-4-5,-11 1 0,2-1 8,-5 0-9,-3 0 4,-1-3 2,-3 0-2,0-3-2,-4 3 1,-6-2 1,-1 3-7,-3-2 5,-1 2-12,-4 3-9,-4 3-10,-5-5-13,-1 6-15,2 5-18,0 0-19,2 2-18,-1-1-44,5 3-8,3 0-34,1 0-27,2 3-206,0-1-472,2 1 209</inkml:trace>
  <inkml:trace contextRef="#ctx0" brushRef="#br0" timeOffset="82390.0548">6819 13341 102,'4'-2'271,"5"-3"-15,-1 4-9,3 0-21,4 1-8,3 2-1,5 3-9,4 2-5,3 2-10,0 4-12,2-1-6,-2 4-12,-2 2-5,-2 1-12,-4 3-10,-1 0-12,-5 2-11,-2 0-11,-1 2-11,-8 0-12,-1 3 3,-4 1-7,-6 0-10,-5-1 7,1 2-25,-5 2-16,2-3-10,-5-3-12,2-3-17,-2 0-18,5 0-14,-4-3-12,7-4-23,0-2-11,-3-1-23,6 0-23,0-4-25,2 0-21,0-4-26,1 0-21,4-1-10,-1 1-179,1-2-449,1-2 198</inkml:trace>
  <inkml:trace contextRef="#ctx0" brushRef="#br0" timeOffset="82921.4809">7586 13938 230,'3'3'271,"-3"-3"-12,0 0-9,3 2-9,-3-2-9,0 0-11,0 0-18,0 0-7,0 0-21,0 0-7,0 0-21,0 0-6,0 0-10,0 0-15,-7-14-13,2 7-13,2 2-3,-1-3-3,-1-1-8,-4-2-5,0-2-12,-1-1-1,2 1-7,-3-3-3,0 3-9,1-4-1,-1 0 3,2 0-10,1-5-6,2 1 1,1 1-8,-2 3 0,6-2 2,-3-1-2,3 2-8,2-2-1,0 2 4,3 0-3,4-2-1,2 3-6,-2 0 3,10-2 1,-3 5-5,7-4 3,-3-2-1,3 3-1,1 1-2,0 3 0,-5 4-1,2 0 1,8-1 3,-7 4 0,-1 1-4,2 1-4,8 2 5,-3 2-4,-5 2 7,-2 2-5,1 2 9,-2 2 0,-2 1-8,-3 2 13,4 3 7,-6 2-7,-1 1 19,0 0 2,-3 0 13,-3 1-5,0 1 6,-4 7 5,3-8 1,-3 0-4,-1 2-2,0-3-8,2 1 0,-1-2-4,-1 0 3,-1 0-5,2 1-3,-2-5-4,1 5-1,1-7-2,-2 1-9,1 3 7,0-4-2,0-5-27,0 5-13,-2-3-18,2-1-16,2-1-17,-2 0-15,0 0-13,0-2-12,0-3-13,1 5-14,-1 0-19,0-5-30,0 0-13,-1 4-27,1-4-38,0 0-254,0 0-561,0 0 248</inkml:trace>
  <inkml:trace contextRef="#ctx0" brushRef="#br0" timeOffset="83607.8003">8962 13354 82,'0'-3'318,"0"3"-20,4-3-19,-4 3-20,1-5-26,-1 5-23,-1-4-20,1 4-19,-3-6-21,3 6-17,-5-2-8,5 2-11,-14-2-14,3 2-4,-2 2-13,-5-1-15,-1 0-7,-4 2-12,4 0-2,-3-1-4,-1 0-6,4 1-4,-4 0-2,1 1-2,5 0-3,0-1-3,1 0-6,6 0 3,-2 1-5,2-2 2,3 3-2,-2-3-3,4 1-1,-1-1 5,1 1-4,1-1 4,1 0 8,1 2 2,0 0 10,1-2 2,1 3 13,-3 1-13,6 0 28,-1 2 6,1 0 6,2 3 4,-4 0 15,2 0-8,0 1 9,-2 5 8,4-1 4,-4 1 3,0 1-10,2-2 1,-3 4-3,-2-3 8,1 0-4,0 4-4,2-2-7,-1-1-6,-1-1-2,1 2-3,0-1-3,-1 0-6,-1-1-2,2 0-8,0-2-6,0-3-3,0 5-4,-1-5-10,1-4 0,0-2-2,1 5-6,-4-5-2,3 1-2,2 1-3,-4-4-17,1 1-20,1 0-15,0-2-28,1-1-21,-1-2-17,0 0-20,0 5-28,0-5-27,0 0-22,0 0-16,0 0-12,0 0-16,8-10-20,-4 3-18,-1 4-11,2-4-16,1-2-10,-1 1-244,-2-1-597,2 0 265</inkml:trace>
  <inkml:trace contextRef="#ctx0" brushRef="#br0" timeOffset="83822.2194">8634 13708 233,'0'0'296,"0"0"-7,0 0-12,-4-4-22,4 4-24,0 0-27,0 0-16,10-7-16,-6 5-14,6-1-16,0 0-14,3 1-9,4-2-14,3-1-11,-2 2-9,5 0 2,-1 1-26,-4-2-16,1 0-19,0 0-19,2 1-21,-4-1-29,-4 2-25,6-3-25,-2 2-33,-6 1-30,2-2-36,-2 1-44,-3 0-143,4 0-412,-2-1 183</inkml:trace>
  <inkml:trace contextRef="#ctx0" brushRef="#br0" timeOffset="84116.2624">9513 13641 62,'0'5'341,"0"-5"-20,0 0-20,0 0-20,8 0-25,-3 2-22,-5-2-27,12 0-19,1 0-20,1 2-18,-1-2-13,6 3-19,-1-3-20,1 2-21,-1-2-32,0 2-14,-5-2-25,2 1-17,-1-1-28,-1 0-21,-1 0-26,-1 2-22,-2-2-25,-3 1-7,1-2-18,0-1-24,-7 2-169,5 0-380,-5 0 168</inkml:trace>
  <inkml:trace contextRef="#ctx0" brushRef="#br0" timeOffset="84320.5879">9440 13900 222,'0'5'295,"0"-1"-16,5 1-14,0-2-23,2-2-20,2 2-25,2-1-19,2 1-16,3-3-15,2-3-22,0 6-21,5-3-21,-5-3-35,5 2-27,-4 0-29,2-1-33,-1 1-23,-1 0-40,-1-2-28,-4 1-39,-1 1-174,0-4-374,0 1 165</inkml:trace>
  <inkml:trace contextRef="#ctx0" brushRef="#br0" timeOffset="85505.8921">10395 13430 233,'2'-4'248,"1"-1"-5,1 0-16,-2 1-10,1-2-14,-2 4-9,0-3-11,-1 1-21,-1-2-16,0 1-15,-1 1-12,0-1-10,-2 1-12,-1-1-2,-2 0-20,-2-1-9,0 2-4,-2 1-7,0-2-6,-1 2-4,-1-1 1,1 1-10,0 2-6,-2 0-3,2-1 0,3 2-6,-2 0-2,7 2-2,-5-1-1,4 1 0,-1 3 2,1-1-1,2-1 1,3 2 1,-2 2 11,4 5 13,1-2 4,2 5 1,7 2 0,0-1 6,3 6-1,2 0 1,2-1-1,-1 3 0,-1-2-1,-3 2 25,-2-3-19,0 4-3,-3-8-6,-5 3 0,1-1 3,-5 0-7,-1 5-11,-7 1 16,-1-2-11,-1 2 16,-2-3-19,1-7 0,-3 1 0,1 0-4,0 0-9,-2-4 7,2-2-7,5-1 3,-3-2 9,2-2-8,1 0-2,-3-5-2,3 2-2,0-2-6,-1-2 3,3-1 3,-3-2 7,5 0-18,0 1 3,2-4 4,-1-1-16,3 0 5,2 0 1,-1-2-7,7 1 7,-2 1-10,4 0 7,0-3 9,1 6-17,5-5 4,-3 3 10,1 3-10,-4 1-4,2 3 2,3-1-5,-3 2 2,-1 3 2,-2 4-3,1-1 5,-1 3-2,-2 2 8,-2 4-2,-2 2 8,0 2-3,-3 4 3,-1-3 3,-1 2 6,1 2-5,-3-5 1,2-1-1,1 1-2,1-1-5,-2 0 2,2-1 0,0-2-1,2 1-1,-2-1 3,2-1-13,-1-3-10,3-1-12,-1 0-9,-1-4-17,3 0-14,3 0-9,0-1-16,2-2-9,3 0-14,-1-2-11,8-2-8,4 0-26,-6-3-15,10-2-32,-7 2-14,7-4-28,-5-3-15,4 0-30,-6 2-162,6-4-491,1 3 217</inkml:trace>
  <inkml:trace contextRef="#ctx0" brushRef="#br0" timeOffset="86129.6516">11159 13827 146,'9'-14'248,"-3"4"-12,3-4-12,-5-1-15,0-3-11,-1 2-12,-1-1-17,-1 0-8,-4 2-18,2-1-16,-1 1-13,-3-2-10,-2 1-11,2 1-10,-5 3-9,2-4-8,-5 5 0,3 2-4,-4 1-4,1 3-3,-1 0 2,-2 5 0,0-1 4,-5 3-3,3 5 3,-2 1 1,1 1 3,0 0-2,-4 6 4,8-3-2,-1 3-3,5-1-6,0 0-4,2 2-3,2 0-10,2-1 4,0 2-1,4-5 0,1 6-3,2-7-2,2 5-9,1-6 3,0 3-2,2-2-4,0-3-9,6 0 5,-4-1 2,0-2-7,5-1 4,-1-1-4,-3-3 1,4-3-3,2 0 0,-3-1-4,2-3 1,1-1 0,-3-2-3,0-4 0,-2 2-2,3-1-5,-5-3 2,2 3-4,-1-1 1,-4 5 3,-1-1-9,-1 2 4,1 1 4,-1 1 7,0 1 0,-2 2 3,1 0-2,-2-1-2,-1 4-1,0 0 10,0 0 4,0 0 31,5 14-3,-3-4 2,0 2 7,-2 0 13,4 7 0,-3 8 12,2-6-3,2 4-4,0 4-1,0 2-3,-1-2-7,0 3-5,-5-3-7,2 2-3,0 1-6,-1-3-4,3 1-6,-3-2-7,1 1 7,-1-3-5,1-2-4,0-9 4,-1-3-10,2-3 1,-2-1 2,1-3-4,-1-1 5,3 0-10,-3-1 5,0-3 1,0 0-11,12-12 4,-5 2 2,1 1-1,3-7-1,-1-1-4,4-4 2,-4 3-1,2-6 2,-1 7-6,2-6-4,-4-1 4,1 7-1,-2-1-2,1 3-4,-3-1 5,3 1-26,0 1-2,-1-1 3,-3 5-24,3 0-25,-3-2-21,0 0-8,0 2-30,8-2-20,-7 3-21,-2 1-22,4 2-21,-1-2-24,-2 3-31,2-2-27,-2 0-23,-1 4-257,4-4-623,2 2 276</inkml:trace>
  <inkml:trace contextRef="#ctx0" brushRef="#br0" timeOffset="86503.307">11716 13811 49,'0'0'322,"4"-12"-23,-2 9-19,2 0-24,2-1-22,2-1-14,3 0-27,1 2-16,-2-1-20,8 1-10,-5 3-20,0 2-9,2 1-14,-1-1-11,0 1-11,-1 2-6,-3 1-11,-2 2-4,-3-1-4,1-1-7,-3 4-7,-4 1 2,-4 4-4,1 1 20,-4-1-12,-2-1 2,-2 5 4,3-4-5,-3 0 0,-2-1 2,1 0-5,0 0 3,3-1-1,-2 0-2,6-4 2,-2-2-11,3 1-2,1-2-4,0 2-2,3-4 0,-2 1-4,3 1-1,3-1-1,2-3 10,-1 2-23,3-3 2,5 0-12,0 1-7,0-4-10,5 1-18,1-2-15,0-1-7,0 1-2,11-5 5,-1 2-15,0-2-31,-3-1-13,8 2-15,-6-1-41,2 2-44,-2-5-43,0 1-33,-9 1-147,0 2-470,-1-5 209</inkml:trace>
  <inkml:trace contextRef="#ctx0" brushRef="#br0" timeOffset="87139.8337">12191 13412 5,'4'-17'277,"1"1"-19,1 2-15,3 0-21,3 1-24,2 1-16,-1 1-16,2 0-16,2 4-15,1 0-11,0 0-9,-1 4-15,2-1-9,-2 0-10,1 0-13,-6 4-3,2 0-8,-4 3-3,0 1-6,0-1 2,-2 2-4,-3 6 11,-2 0 8,-2 5 13,-6 2 2,-3 6 5,-2 4 4,-4-1 6,1 5 0,-4-3 3,2 0-1,-2 0-6,4 2-10,0 1-1,1-1-4,3-1-14,2-1-2,2-1-4,4 1-5,0 0-1,1-4-3,1-6-8,2-2 4,0 1-7,-1-1 4,3-2-5,-1-2-13,1-2 17,3-3-16,0 2 1,1-3 1,2-2-6,2-3-15,1 1 13,5-5-2,-1-1 2,5 0-3,4-6 0,-3-3-9,2-3 4,0 1-3,-4-6-15,-1 6-2,4-3-4,-6-3-4,-5 8-6,0-3 4,-1 1-2,-3 5 2,-3 1-11,-2 3 7,-4 1 4,-1 1-1,0-1 7,0 4 1,-13-3-3,3 6-1,-3 1 5,3 0-2,-3 4 7,3 2-1,-3 4 1,7-6 6,-2 9 1,3 0-5,0 2 7,5-1 4,0 8 1,8 0 0,2-1 13,-1 2 13,6-3 3,3 2-5,-4 0 0,-1-1 5,4-2-10,-2 0-1,-4-6-5,-3-2 13,1-1-7,-1 2-11,-5-4 13,-3 1-5,-1-4 0,0 0-8,-2 3 10,-4-3-3,-1-1-2,-1 0-1,-2-2-7,-7 2 4,-8-2-9,6-1-23,-1-1-32,-7-2-27,-1-2-28,2 1-40,5-1-47,-2-1-50,6-1-64,-1 0-314,2-2-672,3 1 298</inkml:trace>
  <inkml:trace contextRef="#ctx0" brushRef="#br0" timeOffset="91131.7919">8679 15266 155,'0'0'275,"0"0"-3,3-3-23,-3 3-15,0 0-15,0 0-17,0 0-16,0 0-16,5-1-14,-5 1-17,0 0-10,4-4-16,-4 4-14,1-5-7,-1 5-6,4-6-14,-2 4-3,-2-3-10,2 1 6,-2 4-6,0-8-3,0 1-8,0 5-3,-4-5-3,2 2 0,2-1-8,-3-1-10,-3 3 1,2-3-15,-4 1-11,3 4-8,-3-5-9,1 3-17,-2 2-18,3 1-14,-2-1-19,-1 4-17,0-1-7,-1 1-19,-3 3-7,4 1-17,0 0-22,2 3-17,-4-2-17,2 3-116,-1-1-353,1 0 156</inkml:trace>
  <inkml:trace contextRef="#ctx0" brushRef="#br0" timeOffset="91444.5414">8299 15669 61,'-3'11'176,"2"-4"-10,1 4-8,0-6-1,1 0-8,2 2-8,-2-5-3,-1 1-1,0-3 1,5 5-2,-5-5 1,7 0-7,-7 0-2,0 0-5,11-5-4,-6 0-10,-1 2 9,-4-2-5,4 0-6,0 1-3,-4-3-13,1 2-8,-1-1-6,0 0-9,0-2-2,-1 4-13,-2-4-5,2-1-13,-3 4-7,0-2-11,-1 1-9,4 4-12,-4-3-11,0 1-8,5 1-15,0 3-15,-11-2-6,11 2-8,0 0-14,0 0-20,-10 7-13,10-2-32,0-1-21,0 2-19,0-1-19,0 1-139,0 0-371,4 0 164</inkml:trace>
  <inkml:trace contextRef="#ctx0" brushRef="#br0" timeOffset="91765.4792">8896 15746 171,'5'5'182,"1"-1"-7,2-1-11,2 1-6,2-1-7,-1-1-9,0-2-12,9-2-5,-9 0-2,2 0-7,-1-1-3,2 0-5,-3-2-7,0-1 7,-2 0 7,-2 2 6,-3-1-4,0 1-10,1-2-9,-5 2-9,0-3-2,-5 1-17,2-1-4,-3 0-9,-4 0-10,2 4 0,-5 1-9,0-1-4,2 1-14,-1 4-16,-2 1-36,4-2-6,1 2-15,-2 0-17,1 5-21,4-4-17,2 1-23,0 2-4,3-2-25,1 0-10,3-1-19,-1 1-146,3-2-362,0 0 160</inkml:trace>
  <inkml:trace contextRef="#ctx0" brushRef="#br0" timeOffset="92393.7582">9693 15193 69,'-4'-3'248,"0"3"-25,4 0-20,-7-4-22,7 4-13,0 0-18,-3-3-12,3 3-7,0 0-9,0 0-13,17 4-2,-11-1-11,6-3-6,2 0-4,-1 2-7,4-2-4,1-2-8,1 2-8,-1-3-4,3-1-6,-2 2-7,0-2 1,-6 2-9,1-1-2,0 0-2,-1-1-2,-3 3-1,-4-1-5,1 1-1,-3-1-3,2 1 0,-6 1-1,9-3-5,-8 1 2,-1 2-4,4-1 0,-4 1-2,0 0-1,0 0 0,0 0 5,5 9 3,-7-5 10,-1 6 6,-1-3 5,-1 4 3,-1 5 5,-2 3 3,1-2 9,0 3 5,-3 6-18,0 1 3,0 0-9,0 3-1,4-1-4,-3 1-7,1 1 3,-2 1-5,5 0-3,0-2-4,1-1-6,0-2-5,-2 1-7,2-9 0,3-2-2,-2-5-1,2-3 2,1-1 2,-3-1 1,2-2 0,1 0 4,0-1 9,-4-1 1,4-3-2,-1 2 2,1-2-7,0 0 3,-14-7-3,6 2-3,2 2 0,-2-4 2,-2 2 0,0 0 3,-2 1-8,1-3 3,1 3 3,-1-2-1,-1 5-3,-1-2 2,-1-1-3,2 0 5,3 4-4,-1-3 2,4 2-8,-1-2-1,1 2-22,-2 0-15,3-1-20,5 2-17,0 0-21,-9 0-21,9 0-10,-4 4-16,4-4-37,0 0-24,0 0-22,8 7-172,-4-5-433,1 1 192</inkml:trace>
  <inkml:trace contextRef="#ctx0" brushRef="#br0" timeOffset="93226.5051">9908 15703 49,'9'-9'253,"3"-4"-18,1 1-24,1-1-11,8-6-19,2 0-17,-6-1-12,5 2-15,-1-3-9,2 3-5,-1-7-16,2 4-12,-3-2-1,1 0-17,-2 3-8,-2-6-5,0 1-6,-2 1-7,-4-3-5,2 4-8,-2-2-4,-3 1-4,-1 2-6,-2 2-4,-1 1-1,-4 4-6,1 2 4,-3 2-3,0 2-3,-2 1 0,1 3-5,-1-2 2,-2 3-6,0 2 2,-2 1 1,-1 1-4,7 0 1,-10 3-1,0 1-1,2 0 1,3 4 4,1 1 5,-4 2 3,2 1 2,-3 5 8,5 0 6,-3 7 12,1-5 1,0 6 11,-3 5 4,3-1 7,-2 2 1,1-2-2,-1 1 3,1-2-5,-2 0 12,1 2-9,0-7 2,-1 2 6,4-5-4,-3-2 0,3 0-4,1-3-6,0-4-6,0 0 2,2-1-11,1-5 7,-2 1-11,1 1 0,0-3-2,2-1 14,0 1-13,0-4 12,2 4 0,-2-4-9,0 0-3,0 0-5,0 0-5,0 0-7,8-13 1,0 4 2,-1 0-3,4-4-8,1-2-1,3 1-2,-1 0 14,1 1-17,1-2 0,-2 1 7,5 2-6,-5 2 3,-4 2-13,-1 0 2,-1 4-6,-2-1 1,-1 2 5,3 2-7,-3 1 7,-5 0-5,9 4-3,-5 0-8,0 3 7,-4-3 20,3 7-21,-1-2 14,2 0-12,-3 4 13,2-2-7,0 0 0,0 0 3,2 0-7,-1-1 8,-2 0 3,2-2-7,-1 0 4,2 2 4,-1-6-2,1 3 4,1-2-4,1-3-4,-1 1 0,2-3 2,0 0 0,4-3 6,5 0-12,-2-5 8,4 0-6,-1-4 0,0 1-14,6-7-5,-3 1-2,0-6 4,1 2-14,-5-2-15,3-1-8,-6 4 6,2-3-7,-5 1 2,-1 7 11,-1-2 4,-4 6 2,1 0 4,0 4 0,-5-1 7,0 1 2,2 5-2,-3-4 3,0 6 3,0 0 11,0 0-5,-14 11 13,9-2-2,-3-1 5,-1 6 3,-1 1 11,2 1 7,-7 6-2,6-5 5,1 6-4,1-5-2,2-5 4,0 1-2,2 0-2,2-4 2,1 2-8,0 0 5,1-5-1,2 3 0,0-3 1,4 0 3,0-3-12,2 1 2,0-2-21,5-1-17,-3-1-15,1-2-17,1-2-23,1 0-16,-1-2-20,0 0-22,2-1-25,-6 0-36,4 1-28,-7-4-32,3 2-220,-5 0-521,1 1 231</inkml:trace>
  <inkml:trace contextRef="#ctx0" brushRef="#br0" timeOffset="94684.0092">11635 15494 143,'0'0'200,"0"-3"-3,0 3-10,0 0-10,-2-5-11,2 5-7,0 0 12,0 0-2,-4 11 4,0-6-1,2 5-10,-2-1-6,0 6-12,-1-1-4,0 1-3,1 0-8,-4 1-14,2-1-10,-1 0-7,2-3-13,1 0-4,-2 0-12,5 0-3,-6-3-7,5 3-8,-1-5-16,-1 0-44,3-1-21,1 0-14,-4-2-14,3 0-17,1 0-15,-3-1-14,3-3-16,0 0-18,0 0-25,0 0-15,13-7-12,-5-1-17,-3-1-150,1-8-387,3 2 171</inkml:trace>
  <inkml:trace contextRef="#ctx0" brushRef="#br0" timeOffset="94965.5667">11575 15325 116,'0'4'157,"0"1"-14,3 3-10,-2-5-10,3 1-6,1 1 1,2-5-10,3 0 6,2-4-7,1-1 5,0 1-2,-1-6-6,5-1 0,-2 0-2,-3 0 2,0 0 3,-2-1 4,0-1-19,-7 1-1,-1 2 0,-3-2-6,-2 0-9,-3 3-10,1-5-5,-4 7-3,1-4-11,0 5-2,-1 0-11,0 1-3,2 2-15,-1 3-10,0 3-15,-1 1-7,2 3-7,1 0-22,-2 4-17,3 3-14,1-3-17,2 7-25,-1 0-14,6 0-27,-1 0-17,2-2-154,4-1-358,0 0 158</inkml:trace>
  <inkml:trace contextRef="#ctx0" brushRef="#br0" timeOffset="95267.9717">12144 15097 137,'-3'-4'297,"3"4"-18,-2-3-7,2 3-6,0 0 0,-11 10-17,5-2-17,-2 3 1,-2 3-3,-4 8-11,3 2-1,-3 4-23,2 1-17,-2 14-7,-1 5-14,-3-1-17,-1 1-11,7 3-10,-4-3-10,2 5-14,1-2-9,-3-3-6,6 1-14,-4-1-2,4-5-11,0-8-10,1-4-15,2-4-10,0-2-16,2-7-21,0-2-15,2-4-11,2-3-14,-2-1-4,3-4-21,0-2-10,3 1-17,-3-3-24,9-1-27,-9 1-24,16-8-21,1-5-27,-2 1-20,7-5-23,-2-1-168,3-4-482,3 1 214</inkml:trace>
  <inkml:trace contextRef="#ctx0" brushRef="#br0" timeOffset="95747.697">12462 15455 234,'0'0'283,"0"0"-14,0 0-15,0 0-16,-13 9-13,8 0-21,0 0-13,-5 2-14,2 5-16,-1-1-15,2 1-14,-2 1-13,0 1-11,0-2-12,2 1-11,1 0-9,2-6-10,-2 1-9,2-1-18,0-4-9,2 1-11,-1-3-7,0-1-5,2 0-4,0 0-5,1-4-9,-3 4-14,3-4-16,0 0-13,0 0-3,-8-9-8,4 3-10,2-1-2,0-4-5,0 1-2,0-8-1,-1 0 8,3 0 0,-1 0 6,-1-3 13,2 4 5,2-2 2,-1 0 11,4 1 14,-1 0 8,2-1 13,1 3 5,-1 0 13,2-1-9,3 3 10,-2-3-1,2 0 2,9-2 5,1 0 1,-1 3 12,7 1 0,-2-1 7,2 3 1,0 0 2,0 4-3,-1 0 5,-5 5-4,-2-2-1,-2 6 3,2 0-4,-7 3-4,-2 0 9,-6 2 9,2 0 6,-3 3-4,-6 2 17,-1 1-16,-3 2 1,-5 3-6,2-2-4,-8 8 0,0-3-7,-4 0-6,5-6 1,-3 3-5,3-4-2,1 1-18,-2-2-17,3 0-13,-3-2-22,5 0-14,-1 0-18,5-1-21,0-3-23,-1 0-31,6 0-28,-2 0-22,3-3-25,2 2-148,1 0-402,0-4 179</inkml:trace>
  <inkml:trace contextRef="#ctx0" brushRef="#br0" timeOffset="97833.6581">13070 15824 86,'0'0'213,"0"0"-13,0 0-12,0 0-11,9-12-10,-1 5-11,-3-1-4,9-5-2,0 1-3,7-7-4,0-3-8,4-1-11,-1-2-5,0 2-4,1-4-4,1 2 0,0-3-14,1 2-7,-4-4-11,2 3-4,0 0-8,-1-2-9,-4 3-7,0 2-5,1 2-5,-7 7-7,-7 4-10,0 1-10,1 2-15,-3 3-12,0 3-7,-5-2 3,0 4-8,0 0-3,0 0 2,0 0-4,-18 13 1,11-4 0,0 0 4,-3 7-9,2-3 6,1 4 2,3-1 3,0-4 1,8 5 4,-3 0 2,4-1-2,4-1 4,-1 3 7,2-4-4,0 2-2,-2 0 4,2-5 0,3 1 1,-8-3 2,2 2-1,-4-1 0,0 0 5,1 1 2,-4-2 0,-2 3 0,-3-3 12,0 1 5,-4 4 2,0-7 1,-6 8 2,7-8 1,-10 3 2,4 0 1,-1-1-1,3-2-2,1-1-1,0 1 3,3-3 1,0-3 6,3 3 4,1-3-3,4-1-2,-10-1 0,10 1-7,-3-7-2,3 1-5,4-3-1,0-3-4,5-2 3,3-1-6,5-6 3,4-2-4,1-2 6,-1-1-11,1-2 0,16-9 0,-3-4-3,-2 0 4,4 0 0,-1-3-3,1 4 2,-4 0-3,4 1-7,-4 1 3,-6 12-6,-6-3-1,-3 3-4,2 3 2,-6-1 4,-4 9-3,-2-1 2,-3 3 2,-1 5 2,-4-3 0,1 5-6,2-1 4,-2 0 2,-1 3-2,-4 0 1,3 0 0,1 4 4,-9-2-2,4 2-2,5 0 2,-15 7-7,4 0 7,4 1 0,-3 2 2,-2 3 0,-1 2 2,-1 5 3,-1 4 6,3-3 5,1 4 8,1-1 8,1 3 3,0 1 1,-1 2 6,1 3 13,0-1-2,1 1-4,-2-1-1,2 3 7,0-2-8,3 1 4,-4-4-3,4 0-7,1-2 1,0-2 1,3-7-10,1 0-2,-1-1 2,-2-4-1,2 0-4,1-3-3,0-2 1,1-1 2,2-1 3,-3-3-7,1 1 1,-1-2 6,0-3 3,0 0-11,9-1 2,-9 1-6,14-9 4,-6 1 0,0 2-2,3-5-5,1-3 1,2-2-8,-2 1 8,4-6 0,2 0-9,-3 2 4,0-2-6,1 1 0,-1 1 3,-1 3-7,0-1-5,-2 3 6,0-3 3,-4 9-5,0-2 7,-2 3-5,2-1-2,-6 4-2,2 0 2,1-1-4,-3 2 4,-2 3 5,2-4-10,1 4-4,-3 0 6,0 0-6,0 0 8,4 8-7,-4-3 9,0 2 3,-2-2-2,0 5 0,2 0-8,0-1 5,0 0 0,0 0 0,0 2 3,0-6-7,2 0 3,0 3 8,0-5 1,1 3-8,2-1 9,-3-2 2,2-1-3,1-2 4,2 1-6,-1-1 0,4-4-3,0-1 11,1 0-14,1 0 9,1-7-6,2 5-12,-4-6-4,5 3 5,-3-1 2,1 0-7,-6 2 9,-2 1 0,3 3 3,-5 0-5,4 0 3,-6-1-6,2 5 2,-1 0-4,-3 1 4,0 0 3,0 0 0,4 9 14,-7 1 3,-1 0-2,0 1-3,-1 5 7,-1 0 4,-2 0-5,3 1 6,0 1-8,1 0 5,0-1-1,1 0 0,1-1 9,2-1-13,0-2 0,0 3 2,0-6-3,2 0 0,-2-3 0,3 3 6,-2-6-3,2 4 1,-2-4 3,2 1-5,3-3 9,-2 0-6,-4-2 6,14-2-8,-1-5-5,-1 3 2,3-4 1,1-2-3,0-2 1,-2-4-1,9-3-2,1-2-11,2 0 2,-6-1-8,3 1-2,0 0-1,-1-1 0,-7 7 5,-2 4-3,-2 0 7,-3 4 9,-3-1-15,0 5-3,-2-2 8,-3 5-5,6-1 4,-3 0-2,-3 1 1,0 0 2,0 0 1,-4 13 6,3-4-5,-3 1 6,4 1-2,-4 4 2,-2-1 2,4 1 7,0 2-3,-4-2-7,4 1 5,0 0-8,2 0 7,-3-6 0,0 2 0,3-3 0,0 1-1,0 0 7,2-2-6,-2-4 2,2 4-13,0-4 9,-1-1 6,1-1 3,2 1-6,-4-3 2,9-3 2,-3 0-3,1 0-5,2-5 8,2 1-6,-2-3 0,4-4-1,1-1-5,-5 0-5,11-5 2,-4 7-2,-1-3 1,3 0 2,3 0 2,-7 1 0,1 1-2,-2 6 5,-2-2-8,-3 5 7,1-2-3,-4 2 0,3 1 2,-3 3 3,1-2-10,-6 3 9,0 0 3,9 7 14,-4-3-6,-2 6 5,-1 0-2,2 1 10,-3 3 0,1-2 0,-1 1-3,2 3 4,-1-3 0,-2 2-13,0 1 8,0-4-1,0 0-4,0-4 2,1 2-6,2 0 2,-2 1 2,-1-5 5,2 2-8,0-4 2,-2-1 5,1 0-6,3 1 6,-4-4 0,5 3-2,-5-3-2,9 0 3,-5-4 0,4-1-5,2 1 0,-1-7-10,5 3 4,-1-7-17,-2 0 2,8-4-21,-6 4 3,2 0 5,3-5-9,-4 6-3,1 1 14,4-7-1,-8 8 3,-1 6 2,-1-2 5,-1 2-3,2 1 6,-5 0-3,-2 1-4,2 2 0,-4-3 4,-1 5 5,0 0 12,7 7 5,-6-1-10,-1 1 13,0 5-1,1-4-2,-1 5 9,0 4-4,-1-1 4,0 1-4,1 0 12,-3-2-14,3 2 5,0-2-6,4-1-2,-3-2-2,-1-2 3,2 4-3,1-4 2,1-1 0,0-2 5,1 0-3,0-1-5,-1-2-3,4-1 0,-1 0-2,0-3-25,3-1-14,0-2-24,-1-2-24,3-2-9,0 2-11,-3-1-13,0-5-18,1 3-16,2-5-27,-6 3-20,1-1-33,-1-1-25,-2 1-20,-3-2-195,-1-3-508,-1 0 225</inkml:trace>
  <inkml:trace contextRef="#ctx0" brushRef="#br0" timeOffset="98173.8344">14571 15143 71,'-2'3'235,"0"1"-9,2 1-16,0-1-15,0 1-12,2 0-8,3 1-12,-1 0-11,1-1-10,4 1-11,-4-5-5,4 1-6,-1 0-12,-3-1-8,3-1-7,2 0 3,-4-3-12,2 1 5,-2 1 2,1-4-8,-3-1 2,1 1-6,-4-1-8,0 0-16,-1 0-6,-2 1-9,-3-1-5,-3 2-20,2-2-21,-3 2-16,-3 1-23,-2 2-22,-4 1-25,4 1-28,-2 4-28,1-2-27,4 0-28,-2 1-33,2 1-129,-1 0-396,3-1 176</inkml:trace>
  <inkml:trace contextRef="#ctx0" brushRef="#br0" timeOffset="98448.5011">13668 15272 210,'0'0'211,"0"0"-5,24-5-16,-12 0-11,7 1-15,2-1-18,-1-1-11,8-3-11,2 4-14,-4-4-13,5 4-25,-3-2-36,0 3-37,-1-3-45,-5 3-50,6-3-59,-9-1-109,9 1-286,-2 2 127</inkml:trace>
  <inkml:trace contextRef="#ctx0" brushRef="#br0" timeOffset="99529.3849">15556 15468 14,'-5'-10'156,"-2"0"-14,1 0 0,-1 1-5,0 2-7,2 0-4,-4-1-8,4 5-11,-2 2-2,2-2 1,5 3-6,-18 5-7,8-1-4,-2 2-5,-3 3 2,2 4-7,-2 1-3,3 1 2,-4 5 3,0 2-3,0 0-4,6-4-6,0 0 1,2 4 15,1-5-12,4 1-6,-1 1-6,1-9 2,2 3-2,1-1-9,1-6 3,6 5 1,-2-7 1,1 1-1,1-4 3,7-1-7,-2-2-3,6-2-3,-2-3-3,-1-3-5,-3 5-2,2-8-3,3 2-1,0-3-2,-3 1-8,0-1 0,0-2 1,-2 0-3,-5 2-7,4-3 2,-4-1-2,0 4-1,2 0 4,-6 5 2,1 0 5,-1 4 5,-2 1-5,3-2 2,-3 5-9,-1 1 2,0 0 8,0 0 9,-6 11 4,-1 0 7,2 1 3,-4 5-3,2 2 3,2 5-3,-2 2-2,2 1 1,-1 1-5,-3 3-6,6 2 16,1-2-23,-2 4-18,0 1-2,0-2-9,4-1-4,0 3-16,0-3-12,5 1-14,-2-3-9,-3 0-11,4 0-12,-2-4-5,1-2-9,2-5-8,-3-3-1,0-6-3,-1-1-2,0-4 16,2 0 6,-6-2 13,7-3 2,-4-1 13,0 0 3,5-13 5,-4 4 11,-1-3 13,-1-3 11,0 1 13,-2 1 14,1 2 13,-2-1 13,-1 2 16,-3 1 11,-1 1 1,0 0-2,-2 1-3,-1 4 11,2-2-3,-4 3-3,-3 0 2,5 0-5,0-1 2,6 3-2,-2-3 1,8 3-5,-10-1-8,6-2-8,4 0-1,0 3-9,6-7-5,3 0 3,8 1-21,1-5-4,1 5-28,0-5-19,0 5-25,7-5-28,-7 2-44,-2 1-31,1 1-54,1-1-40,-4-1-228,0 0-533,1-2 236</inkml:trace>
  <inkml:trace contextRef="#ctx0" brushRef="#br0" timeOffset="101239.6749">16268 15686 154,'0'0'183,"0"0"-4,0 0-12,0 0-1,0 0-5,0 0-3,0 0-6,0 0-8,0 0-8,15-10-8,-9 3-12,1 0-12,1-3-11,5 0-3,0-4-8,1 0-9,0 0-6,2-6-2,2-1-13,-1 0-2,2 2-7,-3-2-3,-1 5-4,-3 0-5,-1 3-2,2-2-3,-5 7-1,-1-1-3,0 0-2,-4 5-5,1-1-4,0 2-2,-4 3 2,0 0-3,0 0-2,0 0 2,0 0-1,-6 16-2,3-6 6,-2 2-8,0 4-1,4 0 2,-2 0-3,3 0 0,-4-2 2,4 3 0,0-5 0,0 1-3,0-2 3,4-1-1,-4-2-2,4-1 3,-1-1 2,4-1 5,-2-2 3,-1 0 0,1-3 6,4-2 1,0-2-4,5-1 3,3-4-2,-2-2 0,8-2-4,-1-4-3,-2-3 3,2 2-2,-2-7-1,1 2 2,-1 0 0,6-3 0,-3-1-3,-4 1 2,3 6-6,-4-3 1,-7 8-3,1 2 1,-2 2 0,-5 3-1,-1 2-5,-3 2 1,4 0-5,-3 3-1,-2 1 1,0 0 1,2 9 1,-2 1 1,0 1 6,-2 2-10,2 3 3,1 2-2,0 5-1,4 0 1,-1-5-2,6 5-1,-3-6 3,3 0 0,0 0-1,0-3 3,-2 2 1,2-3-4,-2-1 3,-2-3-1,2 0-2,-3-2 5,-1-2-4,-3 0 6,2-1 7,-1 1 7,-2-1 9,0 0 10,-5-1 4,1-1-2,-2 2-7,-6-1-4,2-1 0,-4-1-6,0-1 1,-4 2-14,2-2-15,-5 1-10,1-2-13,4 1-12,1-2-18,-4-1-8,6 0-17,-2 1-18,-2-5-21,2 3-25,3-1-26,2 0-24,-3-7-171,-1 4-404,3-5 180</inkml:trace>
  <inkml:trace contextRef="#ctx0" brushRef="#br0" timeOffset="101527.5404">16519 15204 43,'0'0'206,"0"0"-6,5 0-5,-5 0-8,9-6-8,-5 2-13,6 0-5,-2 0-8,1-5-6,0 2-5,0-1-4,-3 1-11,1-2-14,-1 1-9,-2 2-11,0-1-9,-2 2-8,-2-2-8,0 3-12,-1 0-19,-4 2-16,0 1-27,5 1-10,-13 3-24,5 0-16,-1 2-15,3 2-21,-3 2-19,5 0-8,0 0-22,4 2-19,0-1-21,1 2-104,3 0-307,4-2 137</inkml:trace>
  <inkml:trace contextRef="#ctx0" brushRef="#br0" timeOffset="104091.804">17564 15540 135,'-2'3'202,"2"-3"-11,-5 2-6,5-2-7,-4 3-2,4-3-5,0 0-11,0 0-15,0 0-13,0 0 0,6-12-13,1 2-4,1-3-10,2 0-2,1-3-8,3-5-1,2-1-15,1 1-3,0-1 3,7-1-4,-2-2 0,-3 5-5,2-2-1,-2 2-7,0 4-4,-2 3 0,2 4-11,-3-3-5,2 7-5,-5-3-5,-3 4 0,4-1-5,-5 2-4,2 2-1,-4 1-8,2 0 8,-5 1-10,-4-1 2,13 3-4,-7 0-4,-2-3 0,1 1-4,0 0 2,-2 2 1,1-2-5,1 2 0,-5-3-3,5 2 6,-5-2-2,6 2 2,-6-2 0,0 0-4,0 0 2,0 0-2,0 0-1,0 0 2,0 0-10,-1-9-7,1 9 5,-8-4 0,1-2-1,3 4 1,-3-1 6,1-1-3,1 4-2,-4-2 8,9 2-7,-18 2 1,7 1 7,-1 2-6,-2 2 2,-3 2-1,3 0 3,-5 4 0,1 6-2,2-5 1,-4 7 1,2 2 10,1-1-1,2 0 3,3 0-2,3 2 1,0-7 4,4 2-3,-1-4 0,4 1 0,0-3 0,2-1 4,0-5 0,2 5-2,0-3 0,3-1-1,-3-3 2,6 0-1,-3-1 4,1-4-4,1 3-4,4-3 4,-4-3-3,4-2 2,3 1-4,-4-4-1,3-4 4,1 1-2,0 0 0,0-5-3,-4-1 0,4 3-3,-1-3-6,0-6-2,-3 5 0,-2 1 2,0 1 3,-1 0-1,-3 5 1,3 1-1,-2 2 4,-4 1-8,3 2 5,-2 0-5,1 2-2,-2 0 2,-1 3 0,0 0 1,0 0 2,9 11 2,-9-4-3,1 3 2,-1 3 3,1 4-2,2-2 7,-3 2-7,1-2 1,1-2-1,1-1 5,1 0-2,0-1 1,1-2-2,-1 0 6,0-1-1,1-2 9,-1 0-6,-1-4 5,2 2 3,1-3-1,0-2-3,2-1 2,2-2-3,0-2 0,5-2-1,-1-2 5,0-4-10,1 0 4,3-6-3,-1-1 1,2 0 0,-1-1 0,1-1 1,-3 4-1,3 0-5,0-1 0,-2 6 2,-4 0 4,1 2-6,-1 1 0,-2 2 4,-3 2-1,0 0-2,-2 3-4,-2-1 4,3 2-1,-4-1 3,1-1-7,-1 4 3,-3-3-3,0 4 0,6-1-8,-6 1-10,4-5-1,-4 5-4,5-1-2,-5 1 0,0 0 0,2-4 2,-2 4 4,0 0-1,0 0 1,0 0-3,0 0-1,0 0 0,0 0 1,0 0 3,0 0 5,0 0-5,0 0 6,0 0 1,-15 10 0,11-5 1,-1-2 3,-1 4-2,-3-3 2,1 6 1,-2-3 0,1 1 4,0 5 2,0-4 9,-5 5 5,3 2 4,2 0 4,-3-1 4,-1 8 0,4-6 3,1 1 9,0 1-3,4-3-1,-1 1 1,5 0-6,-1 0 4,2-1 3,1-3-2,2-2-2,-1-2-2,3 4 7,2-6-8,-1 1 7,3-1-1,-1-1-3,2-2 2,0-2-1,2 1 0,1-5 0,-1 1-11,6-4 3,-2-2 2,-1 0-2,1-4-4,1 1 3,-2-1-7,7-5 0,-5-8 3,4 3-5,-4 3-1,3-3-3,-1 0 3,-2 1-3,2 3-3,-5 3 2,-3 0 2,1 2-3,0-2-3,1 5-2,1 1 0,-5-1 4,-2 3 1,2-1-5,0 0 2,-1 4 1,-2-1 6,-1-2 3,-1 5-13,0-5-5,0 5-1,-2-2-5,3 2-2,-4 0 0,-2 1-2,7-5 0,-7 5-1,0 0 6,4-3-2,-4 3 4,4-1-2,-4 1 4,0 0-8,0 0-3,0 0 1,0 0-2,0 0-1,4-3-2,-4 3-1,0 0 1,0 0-4,0 0 2,0 0-3,0 0 2,0 0 5,0 0 1,0 0 2,-17 6 0,8-3 2,0 1 1,0 0 2,-2 0 1,-1 4 5,2 1 6,0-1-1,-4 4 9,2-2 6,0 3 2,3 2 0,0-5-3,0 3 5,0 2 7,0 0 6,6-2-3,-2 5 5,1 0-1,3-2 4,0 0-5,2 0 0,0 1-8,2-6 4,0 0 2,3 1-3,0-2 1,2-1-7,0-4-3,7 6 8,-3-8-2,1 3-2,0-4-3,1-2 0,6-1 3,-1-3-7,2 1 1,-3-4-2,9-3 13,0-1-1,0-1-18,0-5 9,-1-1-13,0 1-1,-3 0 1,-3-2 3,2 0-13,-4-2-3,0 8 2,-7-3-6,2 2 2,-1 0 3,-5 5-1,1 0 10,0 1-9,-4 1-4,-1 1 5,1 2-9,-2-1 4,0 1-8,1 1-3,-3 3-1,0 0-7,-3-5 6,3 5 4,0 0-1,-10 8 5,3-3-4,1 2-1,-3 3 14,0 3-5,0 1 0,-2 4 0,2-1 3,-4 6 5,4 0 11,3-6-8,-1 2 3,6-1 1,-3-2 0,3-5 7,-3 1-3,8 2 1,-3-4 2,-1 1 2,5-3 4,-1 0 1,1-5-3,4 3 1,0-4 3,3 0 0,1-4-5,0-3-1,4 0 6,0-7-8,2 5 2,1-10-3,5 0-1,0-3-1,-1 2-2,3-7 3,-1 3-2,2-2-3,-1 0 2,-2-3-9,0 3 0,0-2-7,2-2-4,-8 2 1,5-2-2,-5 3-7,0-3-3,-3 1 2,-2 2-1,-4 6 4,1-3 0,-4 5-3,-3 2 2,-3 3 1,-2-1 3,1 3-3,-2-1 4,0 4 2,-2 0-2,1 2 4,-4-2-5,3 3 6,-3 1-2,4 1 1,3 2 4,-10 2-3,3 2 10,-1 2 1,3 3 9,-4 5 7,-1 2 7,2 0 9,-3 9 12,1 1 1,0 2 8,1 2-2,1 0 7,-1 6 3,-2 10 2,-1 0-16,2 1 1,3-10-4,-4 9-1,-3 2-5,6-3-3,0 3 2,-1-2-13,0-10 10,5-2-11,-6 13-1,4-14 1,1-4-5,0-2-5,2-8-1,0-4 1,0-2 0,2-8 1,1 3 6,-1-4-2,1 1 0,0-5-6,0 0 2,0 0-8,8-17 3,-5 8-16,5-10-8,2-4 2,-1 0-1,3-4-4,-5 0-3,3 0 3,3-3-10,0 0-3,-3 0-2,4 0 5,-1 2-1,1 0 2,-1 5 6,4 2 6,-5-4-3,5 4 1,-7 4 7,3 2-3,1 0 1,5-3 1,-5 5 3,-1 4 1,1-2 3,-1 5-7,2-1 5,-2 3 1,-3 2 2,4 0 0,-2 3 1,1 0 5,-5 2-3,0 4 14,2-1 12,-3-1-9,-3 5 0,0 0 4,-2 2 2,-1 1 0,-1-1 1,-2-2 1,-2 5-10,0-5 2,-2 1 3,-2 0-10,2 0 6,-1 1-2,-2-6 3,4 4 2,-5-2-4,2-2-3,-1 2 3,-1-5-4,5 0-3,0 0 2,-3-1-6,4 4 2,-4-4 3,8-2-9,-8 2 1,8-2-10,-3 4 7,3-4-3,0 0-1,-4 4 4,4-4-5,0 0 7,0 0 6,0 0-4,0 0-1,0 0 1,0 0-2,0 0 3,13-10-3,-3 2 5,3-2-2,0-3-5,2-1 12,-2-2-3,7-3-9,1-3 6,-2-3 1,4-4 3,-1 2-3,1-3-5,-1 2-4,7-11-5,-1-1-5,-2 0 3,0-1-9,-1 1 3,1-4 2,-2 1-3,-7 11 1,1-2-2,-1 4-3,-3-2-8,-5 3 0,-4 4 6,0 5-6,-5 4 1,0-1 2,-2 4 3,-1 1 2,-2 2 2,0 2 1,2 1 0,-3 3 5,2 0-3,0 1 5,-1 3-2,5 0 3,-10 5 9,7 5 3,-3 0 12,0 6 7,0 6 8,1 4 10,0 4 10,-5 4 8,4 13 8,-1-13 10,-4 13-2,4-11 9,0 11-10,0-2 1,1-10 1,-4 11-4,1-11-13,1-1 2,-2 0-6,2-2-17,-1-3 7,4-3-7,0-6 4,3-4-6,-1-6-4,2 2-12,-2-4-16,2-2-7,1-1-21,0-3-23,1 1-31,-1-3-34,0 0-38,0 0-36,19-10-34,-11 4-36,4-7-35,0-1-254,-1-1-596,5-6 264</inkml:trace>
  <inkml:trace contextRef="#ctx0" brushRef="#br0" timeOffset="104304.5246">20028 15069 226,'0'0'333,"0"-4"-25,0 0-24,0 4-21,0-7-22,5 2-19,0-2-23,-1 2-20,5-3-16,-2-1-9,4 1-18,-2 0-30,-1-3-34,5-2-16,-5 4-25,0-3-25,1 0-23,-4 1-17,1-4-26,0 3-35,-1-3-21,-2-4-27,1 8-37,-1-5-30,1 4-144,-3 2-384,3-1 170</inkml:trace>
  <inkml:trace contextRef="#ctx0" brushRef="#br0" timeOffset="105322.5548">20167 15286 160,'0'7'244,"2"-3"3,-2 3-11,5-2-7,-1-1-15,1-4-13,2 2-21,2-4-19,0 0-12,-1-4-16,2 2-12,0-2-14,3-1-7,-3-1-12,2 0-10,-1-5-9,-3 4-9,1-5-3,0-2-6,0 3-5,-6 0-5,2 0-5,-4 4-3,1 0-3,-2 1-7,2 1-1,-2 3-4,-3-2-3,1 3-2,-3 1 0,-1 2 3,6 0-1,-15 8 8,6-1 5,1 3 5,-2 0 2,0 4 1,-2 1 6,1 0-5,3 2-2,-1-1 6,1 1 1,2-3-6,1 3-1,3-1-3,0-5 3,2 0-6,-4 1-2,3-1 8,2 0-16,1-3-2,0-1 7,2 0-4,-1-2 8,3-2-12,-1 0 1,-5-3-3,18-3-2,-8 1-10,3-4 8,1-3 2,4-3-4,5-4-5,0-1-8,-1-1-4,0-1-2,4-1-2,-4 2-2,0-3 4,2 3 2,-5 0 0,4 4 3,-8 2-8,0 0 8,-1 1-1,-5 5 3,0 1-6,-4-1 0,0 3 3,-2 0-4,1 3 1,-4 0-2,8 0 4,-8 0 0,7 6 3,-1-3 3,-2 3-7,0-2 5,-2 0-2,1 2 2,-1 0 9,0 0-5,1-1-1,-1-1 2,0-1-2,-2 2-1,0-2 3,0-3-3,5 3 3,-5-3 5,0 5-4,0-5-1,0 0 4,0 0-1,0 0-13,0 0-8,1-11-4,-1 5-3,0 1 0,0-1 0,0 0-4,-1 1 3,1 1 1,-5-1-1,3 1 1,-1 1 3,-1-2 2,-3 5 3,-5 3 4,4-1 7,-2 0 7,0 4 7,-5 4 8,-1-1 6,0 4 3,-6 3 11,0 4-1,3-3 1,1 1 6,0 4 11,0-1 5,4 2-19,4-3 7,2-3-13,3-1-8,0-1 2,0 2-1,1-5-1,2 0-7,2-3 5,0 2 4,-1-1-7,2-5-1,4 1-1,0-1 2,1-3-1,1 1-6,-7-3 2,20-3-3,-6-1-7,4-6-1,-1 1 2,3-7 5,3-1-7,-1-4-1,1-1-5,1-6-6,0 3-2,8-13-13,-1 1-11,-3-1 5,0 1-13,-1-6-1,-3-1-5,-2 2 1,0-1 0,-1-1-1,-4 13-4,2 1 3,3-1 1,-8 0-3,8 3 1,-8 0 7,-3 2-15,-3 3 3,-3 5-3,-1 1 2,-1 4 2,-2 2-1,-1 3-2,0-4 4,-1 3 1,-2 4 6,1 3 3,2 2 7,-8-3 2,8 3 2,0 0 14,-22 12 9,12 0 11,-4 2 18,-4 8 14,0 4 17,1 2 10,-8 12 14,3 2 14,1 1 8,4-11 10,-7 11-3,7-10 4,0 0-2,2 0 1,1 0-5,0-3-12,1-1-2,4-4-9,0 2-2,4-10-8,3 0-5,0 0-9,2-5-3,2 0-5,1-1-2,1-4-8,2-2 1,4 2-1,-1-4-12,4-1-15,0-1-14,1-2-22,4-1-32,-4 0-23,-1 0-16,0-1-23,0 0-30,-3 1-32,1-1-34,-4 2-45,-1-2-42,-6 3-258,8-5-604,-8 5 267</inkml:trace>
  <inkml:trace contextRef="#ctx0" brushRef="#br0" timeOffset="107123.4432">10805 16866 111,'0'0'196,"0"0"-10,0 0-3,15-9-14,-9 3-12,0-5-11,8-1 5,-3-4-13,8-7-10,-5-1-4,8-2-11,-1-3-5,-2 1-1,5-16-13,5 5-6,-7-6-1,0 4-17,-4-3-8,1-1-5,-4 3-6,0-6-7,-3 14-4,1-14-11,-7 16-4,3 0-5,-4 5-10,2-3-1,-2 12-1,-4 0-3,-1 1 2,0 7-1,0 0 0,0 3-4,0 1 1,0-1-3,0 3-1,0 1 0,0 3 2,0 0-5,0 0 2,0 0 1,-14 14-1,8-3 2,-1 3 0,1 4-3,-2 7 2,3 6 6,-4 0 6,0 3 3,4 2-3,-4 10 3,-4 4 8,6-4 0,2 3-2,-2-2 1,-3-1-4,2-11 3,1 0-2,-2 0-4,1-2 6,-2-1-3,1-7 0,4 1 2,1-7 0,-5-2 3,7-2-6,-1-4-1,-1-1 4,3-4-4,-2 0 2,3-2-3,-1 0 0,0-1-2,1-3-6,0 0 7,0 0-7,0 0 3,2-18 3,1 8-1,2-2-7,0-6 1,4 3 3,2-7-5,5-1 2,-4 0-2,-2 6 1,10-7-4,0 1 2,-2 0-4,4 1 3,-2 1-2,1 3 2,1 2-2,0 2-2,2 1 1,-5 5 0,0 2 0,-2 2-1,0 3 1,-4 1-4,1 4 5,-4-1-3,2 4 2,-2 0-3,-5 3 4,2-1 3,-2 1-1,-4 2 1,-1 4 1,-4 1 30,2-1-3,-6-1-4,-4 2-1,1 1-1,-2-3-4,-6 3 1,6-2-3,-5-4-3,4 3-2,-4-3-1,1 0-1,2 0-3,-1-2 3,3 0-5,-2-3 2,2-1 2,5-1-6,3-2 5,-1 1-6,2-1 0,0 0-4,-1-1-2,5 2-5,0-4-3,0 0 0,0 0-4,0 0 0,0 0 1,10-13 2,0 8 0,-2-2 1,4-1-2,-2 3 6,0-4-1,-1 2-1,5 2-1,-4-3 3,1 2 2,1-1-1,0 1 0,4-4 1,-4 5 1,1-2-1,2-3 5,4 3-5,-2-4 2,-1 1 1,1-1 0,1-1-3,0 1-1,0-1 2,-2-3 0,0 1 4,0 1-1,-4 1 2,2 0 0,-7 2-2,5-2 4,-5 5-1,1-1 0,-4 3 8,1 1 1,-3 0 4,-1 0-6,4 0 0,-5 4 0,0 0-6,0 0 14,0 0 0,-8 20 6,3-10-3,-3 7 10,0 2-1,1 6-7,-2-1 6,-1 3 1,6-2-7,-2-5-6,5-1 5,-1 0-2,4-1 2,-1 0 1,1-3-4,2-4 0,-2 0-4,4 0 4,0-1-1,1-4 2,0-1-1,2-3-5,0-2-11,4-3 12,2 0-3,2-6 0,-3 0 6,5-3-3,4-6-1,-2-3-10,0 0 4,0-2-5,-3-1 2,-2-1 2,3-1-4,-1 2-9,-1 0 6,-3-1-5,-6 7 1,-3 0-4,5 4 2,-5 4 8,-1 2 0,0-1 5,0 4-6,-3 1 2,-1 4-4,0 0 4,0 0 9,0 0 9,0 16 16,-4-7-10,-1 8 1,1 1-14,-5 6 21,-1 0 1,-2 4-5,2 2 4,1-1-5,-6 0-8,7 5 10,-1 11-12,-4 3 1,5-14-7,-1 14-3,2-12-26,-2-2-6,2 12-19,1-12-6,-1 2-13,1-2-14,0-1-13,1-6-8,0-3 0,0-7-2,2-4 7,2-4 9,0 1 8,-3-8 7,0 0 5,4-2 7,-11-3 7,5-1 10,-2-5 12,-1 1 10,-4-5 22,2 0 16,0 1 10,2-1 6,4 2 10,-5 1 13,2-5-2,4 4 10,1 1-2,0-1 4,-1 0-11,4 0 2,-3 2-7,6-3-9,-3 2 1,1 1-6,3-1-3,1 3-11,2 0-16,2-3-24,-3 3-2,3-5-30,0 5-21,9-3-31,-4 2-31,2-1-11,-4 2-55,1 1-28,2-3-52,-2 4-205,-3 0-516,1-2 228</inkml:trace>
  <inkml:trace contextRef="#ctx0" brushRef="#br0" timeOffset="108297.7144">12150 16968 199,'0'0'252,"12"-6"-21,-6 2-11,6-4-16,3-5-18,3 0-15,5-9-12,-1 3-10,2-4-14,1 0-10,0-3-11,-5 1-12,3-3-10,-5 3-10,0-4-8,0-1-6,-4 1-5,1-4-10,-2 0-1,0 1-8,-4-2-3,-3 2-7,1 0-2,0 3-3,-3 2-4,-2 9-2,-2 1-3,0 0 0,2 7-3,-1 0-5,-1 4-2,-1 1-8,2 0-6,-1 0-3,0 5 2,0 0-1,0 0-1,0 0 1,0 0 2,-15 15 1,7-8-1,3 8-1,-4 3 7,-2 3 7,2 4 9,-3 2 7,2 3 14,1-1 1,0 4 13,-1 1 2,-2-2 0,2 4-1,1-2 2,0-2-5,0 2 0,2-3-4,2 2-6,1-3 0,2-1-2,2-5-3,0-5 0,-1-1-10,2-5-12,2-5 13,3 4 5,-1-3 9,2-3-4,1-4 2,2 0-7,1-2-2,2-2 1,5-1 1,2-6 4,-2-1-9,0-1-4,6-5-4,1 0-20,-2-3 21,2-4-5,1 1 2,-1-2-5,2-2 3,0-1-14,5-7-12,-8 5-8,3-13-4,-4 14-12,-3-3-6,-3-1-16,-2 0 0,-2 1 5,-1 2-1,-5 0 1,1 5 10,-4 7 6,-3 0 2,2 1 3,-2 7 6,-1 0-2,-1 2-2,-2 2 2,2-2 3,1 7 4,-5-3 0,5 3 4,0 0 1,-21 6 0,16 2 3,-4 3 8,-1 3 10,1 3 9,-2 5 11,-1 4 6,1 0 11,-1 4-1,-2-1 20,1 1-6,1 1 4,-1-1 10,0 2-6,3 0 11,-2-5-9,2-1-3,1 2 3,1-3-3,3-3-9,0-2-10,1-4 1,4 1-3,-1-1 6,1-5-6,0 1-5,0-4-11,0-1 2,0 3 1,0-6-1,0-4 3,0 7-10,0-7 2,0 0-1,13 0-4,-3-7-1,-1 0-6,6-3-5,-1-1-6,2-4-13,-1 2 3,8-8-15,-3 2-1,0-1-5,0 1 6,3-1-2,0 3 2,-9 4-10,3 2 13,-4 1 5,-7 3 0,4 1 10,-2 3-10,-2 0 1,-1 3 1,1-2 4,-6 2-3,10 5 3,-1 1 1,-4 3-14,0 2 21,0-1 3,-1 5 14,0-3 1,1 5 3,-3 0-5,3-1-2,-1-1 0,0 2 3,1-6-1,2 3 2,-1 0 1,-1-2-7,0-3 3,1 1 2,2 0-1,-3-3 2,3-2 0,-3 1-2,4-2-4,-1-2-3,2-4 7,0 2-3,3-3-2,0-2-4,-2-1 5,0 0 3,3-5-10,1-1-8,-1-4-6,-1 2-8,3-8-4,-7 7-13,4-8-13,-3 5 1,0-7-3,-2 7-7,1-7-7,-4 6 8,-1 2-1,-3 5 8,-1-2 6,3 7-2,-3-1 7,0 3 3,0 1 6,-3 1 0,3 3 22,0 0 2,-15 8 14,6 1 13,0 1 0,-5 4 7,4 0-3,-1 3 4,1-2 0,3 2 0,0 0-1,1-2-6,2 2-19,0-1 18,4-2-4,0-2 8,2-1-7,1-1-1,0 0 4,1-2-14,1-2-3,1 3-11,-1-4-9,2-2-16,0 0-17,4-2-15,1 0-18,-3-1-9,4 0-11,-3-5-20,-1 3-10,0 1-22,-2-4-12,0 3-12,0-1-10,-2-1-7,1 1-17,-2-3-3,2 2-170,-3 2-417,-3 2 185</inkml:trace>
  <inkml:trace contextRef="#ctx0" brushRef="#br0" timeOffset="108611.0621">12103 16648 194,'0'0'269,"0"0"-17,9-11-12,1 7-23,7-5-18,1 0-20,8-3-14,1 4-16,0-4-18,0 3-25,1-1-31,-2 2-43,-5 3-43,-1 0-45,-1-3-55,-8 7-62,2-3-137,-3 0-336,4 1 150</inkml:trace>
  <inkml:trace contextRef="#ctx0" brushRef="#br0" timeOffset="113275.8442">14089 16905 76,'0'-4'182,"0"-2"-4,1 1-17,-1-2-15,3 1-9,-1-3-6,3-3-8,0-2-18,3 1-10,2-3-5,-1 1-6,2-1-7,5-6 1,-3 7-4,3-7 0,5 1 1,-4-1-7,3 0 0,-2 2-5,2 1 3,2-1-5,0 5-10,-4 3-2,3-3-2,-4 7-6,1 1-3,-8 3 1,0 0-10,2 3-1,-2 0-6,1 3-2,-4-1-5,-2 1 4,3 1-5,-3 1-2,2 1-5,-3 0 4,0 0-2,0 2-1,0-2 0,-3-2-1,0 1-3,1-1 3,-2 0-2,5-1 1,-4 2-1,-1-4 2,1 5-2,0-2-1,-1-3 3,0 0 0,2 2 0,-2-2-4,0 0 3,0 0-2,0 0-2,0 0 1,0 0-6,-10-7 5,10 7 1,-5-7-5,-1 2-15,1 0-2,-1-1-1,-4-2 4,1 2-3,-2 1 2,0 0 3,2-1 0,0 1 1,4 2 4,-1-1-2,-1 1 2,-4 2-2,2 1 1,-3 2 2,-1 2 2,2 3-2,-1-1 3,3 3 2,-4 5 1,-2-1-1,4 3 2,-2 1-1,-2 4 3,5-4 3,-1 7 11,3-6 27,-1 6-2,5-7 0,1 1-3,-1 0-3,4 0-5,-1-2 0,2-1-2,-1-3-4,3 0 2,-2-2-3,3 1-4,-1-5 2,2 3-3,-3-1-1,4-4 4,-2 1 0,-1-5-2,6 3-1,-3-6-2,6 3-1,-2-6-2,0 0 2,0-4-3,3 0 0,2-2-1,0-2-2,1 0 0,-3-3-3,3-2-4,1-1 1,-9 3-7,6 0 0,-5 0-7,0 0-1,0 0-2,-2 2 5,1 1-5,-3 2 4,1 4 4,-3-1-1,0 4-4,-1 2 6,1-2-2,-2 1-2,1 2-1,-2 2-1,0 0 2,0 0 3,0 0-2,0 0-1,3 11 4,-3-5 2,0 4 1,0 2 2,-1-1 0,-1 4 3,2-1 7,0 1 2,0 2 3,0 0-2,-1 0 2,2-1 3,1-5-3,1 3 0,-1 6-1,1-11 1,-3 3-1,5-2 0,-3 0 1,1-2-5,2 0 2,-1-2-1,1-2 3,-1 1-2,3-5-2,-3 3 4,1-3 1,-5 0 1,16-8-4,-4 3 0,0-2 3,-2-2-4,3-1 1,0-3-1,1-1 1,-1-2-4,3-7-2,1 2-7,-2-1-5,-1-2-6,-2 2 6,3 0-3,-5 6 3,0-1 0,-1 2 1,-1 4-2,-3 0 3,0 2-1,0 2 1,-2 2-5,2 2 1,-4-1 2,2 2-1,-3 2 1,0 0 3,0 0-1,0 0 3,-6 14 2,2-3 2,1-1-2,-3 5 7,3 1 5,-6-1-3,5 2 3,0 0 2,3 2 7,-3-4-5,2 2 5,2 0-5,0 0-6,0-4 7,1-1-3,2-1 0,-1 6-1,2-7-4,-4-3 1,1-1 2,3 2-4,-2-3 4,0-1-2,3-1 1,-2-3 3,-3 0-7,10-2 5,0-2-3,3-2 1,-4-2-4,1-4 7,4 0-7,3 1 1,-4-5-3,5-2-9,-6 3-1,2 1-2,4-7-7,-6 7 4,-1-2 2,-2 6-1,1-5 0,-2 5-1,-2-1 2,1 4 0,-5 0 4,2 4-4,0-2 4,-4 0-3,5 3-3,0 0 3,-5 2 1,0 0-2,0 0 2,0 0 3,0 14-2,0-7 3,0 2 6,0 3-2,0 0 1,0 1 8,0-1 0,0-2-3,4 2 0,-3 0 3,3 5-1,0-7-4,0 2 4,1-2 1,-4-1 4,7 1-1,-4 0 1,-2-1-5,1-2-7,7 0 12,-2-3-1,-2 0-4,0 0 10,1-3-5,-1 1-3,-6-2-1,17-4-1,-7-1-3,4 0 6,-7-2-4,2-3 0,4-2-10,4-3 6,2-6-2,-2-1-2,1-4-1,-7 0-4,5-4-4,2-3-4,2-11 2,-1 1-7,-6 9 1,2-12 0,2 2 5,-4 14 1,-2 0-2,0 2 4,1 4 3,-5 4-2,-1 3-1,-3 1 2,0 1 6,-1 5-2,1 0-6,0 1 1,-2 0-5,-1 3-1,0 1-1,0 0-8,0 5-10,2-7-5,-2 7 0,0 0 0,0 0 5,0 0-1,0 0 6,0 0 0,0 0 7,-23 15-3,16-3 5,-5-2 1,2 4-1,1 1 11,-1 2-1,1 0 9,-2 5 10,1 2 0,2 0 0,0 1 15,3 0 2,-2 1 2,3 0 7,-4 2 7,5-1-2,1 0 4,-2 0 9,-1 0-1,4 0-2,1 1-2,-4-2-9,4 1 9,2-2 1,0 1 0,-2-5-3,1 1 3,0-2-6,3-1-7,0-2-2,-2-4-2,0-2-2,1-1-18,0-1 13,-1-4 0,3 5-1,-2-5 0,1-3-2,3-2 2,-7 0 4,15-1-20,-4-4 15,-2-1-11,5-6 8,0 2-1,-2-2-9,0 0 3,-1-2-5,3 1-3,-2-2-2,-1 2-2,-1-2 0,-1 3 3,3-2-10,-3 6-1,-3-1 4,0 1-6,-3 3 7,1 0-17,-3 1 11,4 1 2,-5 1 1,0 2-7,0 0 2,0 0-2,7 7 3,-7-2 0,2 2 6,-1 5 0,-1 0 4,0 3-6,0 3 1,2-5-3,0 4 9,1-2-6,-1 2 5,2-5-3,-1-2 6,3 5-2,-2-4-1,1-1 1,0-1 3,3-4-1,1 4-1,1-5-13,0 0 13,4-4 3,-1 0-1,5-4 2,1 3 7,-1-8-13,5-3 7,0-2-4,1 2-1,-6-1-10,4-4-12,-4-2 7,0-1 1,-3-1-11,-2-1-9,1-3 4,-5 2-14,-2-2 18,-3 0-1,-1 0-5,-2-2 11,-2 2-5,-6 7 2,6 0 2,-3 3-2,-2 2 2,2 4-1,-4 0 1,1 2 2,-5 5 4,2-1 1,-2 6 2,-5-1-1,-1 3 0,1 5 5,1 0-6,0 3 7,1-3-13,2 5 14,3-2-4,-5 1 5,4 0-2,1-2 2,5-1 2,-4-1 5,6 1 6,1-2-1,1-1-2,1-1 0,-2-2-2,2 1 0,2 0-2,-1-2 4,1 0-4,2 0-2,4-2 10,-3 0-7,5-2 3,-1 1-14,4-4 0,-1 1-18,-2-3-15,2 1-20,-2-2-19,1 2-22,-1-4-13,-1 3-16,-2-4-23,-1 3-19,-1-5-25,1 4-25,-3-2-31,-3 2-126,0-2-410,-2 4 181</inkml:trace>
  <inkml:trace contextRef="#ctx0" brushRef="#br0" timeOffset="113512.6503">15235 16516 179,'0'0'226,"0"0"-12,-8 0-12,8 0-4,0 0-6,0 0-10,0 0-10,23-8-11,-9 3-21,8-2-9,-4 2-11,8-2-13,0 2-13,1-3-30,0 3-26,1-3-34,4 2-35,-4-1-33,4-2-48,-2 1-37,0 0-196,0 2-374,0-3 166</inkml:trace>
  <inkml:trace contextRef="#ctx0" brushRef="#br0" timeOffset="116587.661">15948 16761 39,'0'0'180,"0"0"-6,0 0-21,0 0-9,-5-9-12,5 9-3,9-7-12,-8 2-9,7 3 10,-3-3-2,4 0-6,-2-2-3,1 2-5,2-2-1,-2 0-10,2 0-3,-1-1-10,3 1-4,-1 1-4,-1 2-3,1 0-7,0-1-4,1 2-4,-5 1-7,1 2-4,-4 2 2,2 1-6,-1 1 5,3-1 6,-4 3 4,-3 3-8,4 1 5,-1 1 4,-4-1 3,0 2-3,0 5 1,0-5 3,0 5-4,0-3-3,-1 0-9,-2-2 1,2 0-7,0 1 0,-6-3 1,1 3-6,2-4-5,-1-1 1,0-2-5,2 0-10,3-1 6,-4-1 1,3-1 4,1-3-6,-2 5 3,2-5-2,0 0-5,0 0 2,0 0-1,0 0-12,0 0 12,2-18-7,6 7-6,-3 2-1,6-7-5,0 1-1,-2 2-7,2 0 2,2-4 2,0 0-8,-1 1 8,2 0 4,1 4-1,0-3-8,-3 1 10,2 0 0,-1 3-8,-4 2 9,4 0 0,-4 2 5,-2 1 0,-2 2-5,0-3-2,-3 6-4,6-2 4,-4 3 3,-4 0 1,10 1-2,-5 2 1,-1 1 4,2 3 1,-2 1 8,-2 1 3,3 1 2,-3 2 15,-2 0-12,0-2 5,3 2 1,-3 0 1,0 0 0,-3-1-2,2 2-2,-3-1 0,4-2-3,0 0 4,-2-5-7,2 4-1,-2-6-14,4 3 20,-2-2-9,-2 0 6,2-4-6,0 5 3,0-5 0,0 0 1,0 0-21,0 0 19,9-12-1,-6 7-1,5 0-5,0-4-11,1 1-8,-1-3-2,6-2 3,-2-1-6,0-1 5,8-3-2,-3-2-1,-4 6 1,10-4-2,-9 4 7,2 2-3,0 0-1,1 4 4,-7-2-1,3 6 1,-7-4-3,2 6 0,-3-3 4,4 5 3,-9 0 8,8 6 11,-3-2-4,0 5 1,0-1 4,0 2 6,-1 1 2,0 4-3,-2 1-1,-1 1-4,-1 0-2,2-2-4,-2 1 11,2 1-14,-2-1 12,0-2-6,0 1 4,3-3-1,0 0-3,0-2-3,2-1 3,-3-2-3,-1 0 4,0-2-9,2-2 6,-3-3 0,4 7 8,-3-6-3,-1-1 0,0 0-22,13-7 24,-6 1-10,-2-4-1,3 1 3,2-4-4,2-1-9,2-2-4,0-1-6,1-4-1,2 0 4,2-1-3,0 1-5,0-1 2,1 3 5,1-2 0,2 1 2,-1 2-1,-7 6 0,2 1 5,-2 1 4,-2 1-8,1 3-3,-2 3 6,0-1 3,-2 1 0,-2 5-2,4-1-1,-3-1 0,1 2 1,0 4 6,-3-1-17,0 1 18,0 1-1,0 3 1,-3-2-5,2 1 4,-3 1-1,6-1 5,-6 1-7,2-2 5,-3-1-2,3-2 2,-5 0 0,4 2-2,-4-6 1,4 4 6,-3-2-3,-1-3-1,3 3 2,-3-3 1,1 2 0,-1-2-4,0 0 6,0 0-12,0 0 0,3-12-5,-3 7-7,0-2-3,-2 0-5,2-3-8,-1-1-11,0 0 5,-2-1 4,-1 1-7,1 0 2,0 1 1,-1-2 2,2 5 7,-3-2-1,2 4 2,-1 3 4,-1-3 3,-1 3 1,-1-1 2,-3 3 2,0 1 0,-1-1 4,-2 1 5,0 3 7,0 1 0,0-1 10,-2 5-2,1-1 11,0 3-1,0 2 11,1 1 8,-8 5 5,6 2 2,4-5 5,0 1 7,1-1-5,1 1-4,-1-3-2,1 1 0,3 2-3,1-2 6,1-1-10,0-1-3,4 0-2,-1-2 3,2-5-8,0 4 3,0-4-6,2-1 6,-2 1-6,3-1 3,1-2 6,2 0-10,-1-2-4,4 0 0,-10-1-1,23-5-1,-18 2 3,8-6-20,1 1-1,3-4-17,-2-2-5,-1 2-5,3-3-6,-3 1-9,1-1 4,-2 1-5,0-1-1,0 1 5,-4 0 3,-1 5 6,0-1 0,-1 2 5,-2 3 0,-1-1 4,0 1-2,-1 0 5,-3 4-5,5-3 7,-5 4 1,0 0 0,0 0 4,0 0 7,4 8-2,1-5-1,-5 2 3,0 1 7,2 0 2,0 0 7,-1 2-4,1-3 3,0 3 2,3 1 0,-4-2 8,3 1-15,0-4 2,0 4 3,0-3 2,-2-1-2,5 1-2,-1 0 2,-1-3-4,-1 1 2,1 0 1,-1-1-11,1-1 10,2 0 1,3-2-5,-2 0 1,3-3 4,-1-1-2,2-1-3,-1-3-1,3-1 0,3-3-3,-4-1 0,8-5 0,-3 0 8,4-4-9,-2 1-5,3-5 3,8-8 3,1-3-12,1 3 7,0-3-2,-2-1-6,0 1 2,-2-1-2,-2-2-2,0-1-10,-10 14 7,4 0 2,-3 2-10,-1 0-4,-12 6-5,4 8 5,-6-2-2,1 1 3,-4 4-1,0-1-4,-4 0-6,0 0 0,0 3 0,-3 0 2,2-1-8,-4 3-2,2-1-1,-2 1-1,0 3-1,1-1 5,-1 2 0,0 1 5,9 0 3,-23 1 2,14 2 6,-1 1 2,-3 4 3,3-3 5,-4 5 13,0 2 5,1 1 10,0-1 4,2 1 10,-2-1 7,3 5 4,0-6 9,0 5 15,0 1-2,4 1 10,-2-1 4,6 0 4,-3 1 3,3 1-3,-1 4 10,-1 3-3,1 0-4,0-1-5,1 1 6,-4 1-11,2 2 5,3-3-5,1 2 0,1 2-1,-1-4-6,0 0-11,2 0-2,-2-7-1,4 5-1,0-3-10,0-1 1,0-1-3,-2 1 5,0-5-7,-1 4-4,3-2 0,-2 0-10,1-5 6,2-1-1,-4 0-9,4 0 4,-2-1-2,-1-4 1,2-2 5,0 1-10,0 2-2,1-4 7,1-1-9,-6-2 4,14 1 0,-6-2-8,-8 1-16,19-3 17,-10-2-12,1-1-14,-1-1-4,-1-1-17,7-1 2,-4-1-1,4-2-9,-5-1 0,3-2-12,2 0 3,-2 0-6,0-2 4,-3 0 1,3 2 11,0-2-2,3 3 8,-6 2 2,-1 0 1,-1 3 7,0 1 2,-1-1 4,-3 3 3,0 1 4,0 3 3,-4-2-2,5 1 0,-5 3 5,4-2 3,-4 2 4,0 0 3,0 0 9,-3 15 4,2-7 2,0 2 0,-3 2 4,1-3 5,-1 8-1,3-5-3,-1 5 8,0-2 0,1-3-2,1 0 2,0-1 2,-3 0-3,6 0-5,-3 2 3,1-3-1,1 0-4,0 0-7,2-3 9,0 2 2,-4-4-8,4-1-6,-2 0 13,6 0 0,-8-4-8,14 0 5,-4 0 4,-10 0-8,22-5-4,-12 0 13,1-1-13,0-2-2,4 0-16,-6-1 11,3-1 0,0-2-3,1-2 7,1 2-11,-1-3 3,-4 3-3,1-2 2,-2 4-6,-2-5-7,3 1 1,-4-3 1,-1 5-6,0 0 1,-3-5 2,-1 0 0,-5 0 0,4 1-2,-3 4-3,-2 2-5,-1 0 12,-2-1 1,0 4 1,-1 1 0,-4 1 4,3 2-1,-3 0 4,1 4-4,0 4 5,0-1-2,-6 3 10,4 1-9,-2 3 8,4 2-5,-1-1 6,3 0 3,-2 0 5,1 1-3,2 0-10,4-2 24,-1-2-9,4 3 5,0-3-14,-1 2 12,4-1 0,4-1 3,-3-2-17,3-1 17,0 1 1,1-1-2,0-1 5,2-1-5,0-2 2,5 0-2,-1-1-7,-2-1 5,2-3-1,3 1 1,-3-2-10,3-2 4,1-2-9,2-1-1,0-1-2,8-2 3,2-3-4,2 1 2,5-2 5,0-2-11,-2 2 18,0-2-8,0 3 5,-4 1-1,2 4-3,-2-2 6,-12 7-6,0-2 1,-5 2 1,-1 1-8,-3 1-2,-2 1 5,2 2-1,-7 0 2,9 4-12,-5-3 15,-1 6-1,-2-3-10,0 2 19,2 1-2,-3 2-1,-1 0 5,1 2-4,0 1 1,-2 4 0,1-5 4,-1 5-10,-4-1 5,4-1 6,-1-1-4,1 4-1,-2-1-3,-1-3 0,2-3 0,-1 2 0,1-1 7,-3 0-9,4-2-1,-3 3-5,2-7 3,2 3 3,-4-3 4,4 1 3,-2-4-5,2 5-1,1-7 1,-2 5 2,2-5 0,0 0-3,0 0 2,0 0-1,0 0 0,17-17-22,-9 9 16,-1-1 1,0 1-4,3-3-8,-2-1-3,5-3-3,-1 1-4,-2-3 6,8-2-2,-4 3-4,0 0 7,4-2-2,-1 3 2,-4 1 0,2 3 3,-2-4 2,1 2 16,-4 5-2,-2 1 8,-2 1-5,2 2-2,-4 2-3,-4 2 5,7-3-3,-7 3 7,0 0-4,11 10 7,-8-4 2,0 4 1,-2 0-19,-1 2 19,-2 1-3,-2 2 0,-1 0 2,2 2 4,-1-4-7,1-2 1,1 2-5,1-3-1,-2 1-1,2 0 5,-2 0-2,2-2-22,1 2 24,-1-3 1,1 1-13,-4-4 5,4 1 3,-1 0-1,1-1 4,0-5-4,4 6 0,-1-5-1,-3-1 0,0 0-4,19-5 5,-8 0-5,-1-2-20,4 0 7,2-3 4,-1 0-13,1-3-2,0 1 1,-1-2-1,4-3-3,-1-1-1,-6 3-1,2 1-1,1-2 1,-4 3 1,-1 0 0,2 1-13,-4 5 17,0 2-6,-4-1-6,-1 1-12,2 2-13,-3 1-14,0-1-7,-2 3-9,0 0-20,0 0-24,0 0-27,0 0-32,-24 5-27,14-2-37,2 1-163,2 0-451,-2-1 200</inkml:trace>
  <inkml:trace contextRef="#ctx0" brushRef="#br0" timeOffset="117114.1538">17396 16235 70,'0'0'292,"0"0"-16,15-17-16,-5 14-15,8-4-9,0 2-13,0-4-18,11 1-14,0-1-13,0-1-17,0 3-15,-2-3-16,4 5-16,-3 0-3,-9 1-18,3 1-11,-3-1-14,0-1-15,0 1-23,0 3-21,-6-2-26,-4 0-22,1 2-27,-10 1-31,13 0-36,-13 0-37,0 0-37,9-3-201,-9 3-441,0 0 195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7:08:18.16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7231 3918 129,'0'0'145,"-1"-3"-10,1 3-14,0 0-7,0 0-9,0 0-12,0 0-3,0 0-10,0 0-6,0 0-12,0 0-3,-7 0-5,7 0-7,0 0 4,0 0-14,0 0 3,0 0 4,-3 5 8,3-5-3,0 0 2,0 0 0,0 0-5,-4 1 1,4-1-8,-3 1-3,3-1 3,-9 1 1,5-1 2,4 0-1,-7 2-5,4-2 1,3 0-3,-13 1-1,7 2-3,2-2 1,-1 0-4,0 0 1,1 1 0,-2-1-7,0 0 1,2 2-1,0-2 5,-2 1 7,3-2 2,3 0-3,-3 2-1,0 0-2,3-2 0,-7 2 1,4 0-5,3-2-1,-4 2-3,1-1-1,0 2-1,0-2-2,-2 1 1,3 0-1,-2 0-2,1 0 1,0 0 5,-2 0 3,3-1-4,2-1-1,-6 2-3,2-1 1,3 1-1,-1 2-3,-1-3 1,0 2-1,0 0-2,0-1 3,-1 2-3,2-3 0,-1 2 0,0 0 4,0 1-2,1-1-4,-2 0-1,1-1 4,-1 2-2,0-1 0,1 1 0,1-1 2,-3 0-1,1 1-4,0 0 2,0-1 4,0 0-5,2 0 2,0 0-1,-1 1-3,0-1 2,0 1 1,0-1-1,0 0-2,2 0 1,-2-2 3,3 3-6,-3-2 1,1 2-2,1 1 5,0 0-6,-1 0 6,1 0-2,-2-1 3,0 2-1,2-2 3,-2 2-2,0-2 2,0 3 5,3-3-1,-3 4-1,1-4 5,1 0-5,-2 1-3,2-1-1,-2-1 1,3 0-3,-1 1 1,-1-2-6,1 2 1,1-1 3,-3 2-4,3-1 4,0 1-2,-2-2-6,1 2 6,1-1 0,-1 1-4,-1 0 2,2 0-2,0-1 2,0 2 3,-2 1 0,1-1 1,-2 2 7,-1 0 1,4-2-5,-1-2 0,-2 3-5,3-2 0,-3 1 0,3-1 7,-1 1-7,-1 0 1,1-2-1,-1 1-1,0 0 1,2 1-5,0-2 3,-1 2 7,1 0 0,-1 0-2,1-1-1,0 1 2,-1 0 6,1 1-6,0-1-1,0 0 0,-1-1 5,1 0-11,1-1 0,-2 0 4,2 1-1,-1 0-3,1 0 0,0 2-1,0-2 0,-1 0 2,2 0-3,1-2 2,-1 2 2,-1 1 5,2-2 1,-3 2-6,3-2-4,-2 2 0,1 0 2,0-3 3,1 1 3,0 0-8,-3 0 1,3 1-1,0 0 5,0-1-3,-2 1 0,2-1 3,0 2 0,0 0-7,-1-2 7,0-1-2,1 1-6,0 1 3,-3-2-2,3 1 1,1 0 4,-3 0-5,1-1 4,2 1 0,-2 1-1,-1-2-1,2 2 5,0 0-6,-3-1 4,4 0 0,-2 2 1,-1-3-1,2 0 3,-1 2-5,0-2 0,1 0-3,0 0 5,-2 1 4,1-1-3,1 0 4,-2 0-5,2 1-1,-1 0 2,0 0-1,0-1-7,0 0 7,-1-1-1,1 1 0,0 1-3,1-2-2,-2 1 1,1 0 7,-1-1 1,1 2-7,1-3-2,-1 2 2,0-1 6,0 0-2,-2-2 0,3 4 0,-3 0-3,3-2 4,0 2-3,-1-1 2,1-1-5,0 0 6,0 1-4,0 0 3,0-2-4,-3-1 3,5 4 0,-2-2 1,0 0 11,2 0-9,-5-2 6,7 4-7,-4-4 6,0 3-4,-3-3-1,7 4 2,-5-1 0,2-1-3,-4-2 0,7 1 5,-7-1-2,6 3-4,-6-3-3,7 3 9,-3-2-9,1 2 4,-5-3 1,10 0-2,-6 2 0,0-2-3,-4 0 0,7 2 4,-2 0-4,-5-2 4,6 3-2,-3-2 0,-3-1 4,8 2 0,-8-2-3,4 3 0,-1-2 5,-3-1-7,5 2 1,-5-2 4,8 1-4,-8-1 3,6 0 3,-3 0-8,2 2-4,-1-2 0,-4 0 2,8 2 1,-8-2 7,8 0-5,-4 0 2,1 0 9,-5 0-19,4 0 7,-4 0 2,6 0 0,-6 0 1,6 0 1,-6 0-4,5 0-2,-5 0 4,6 0-3,0 0 4,-3-2 11,-3 2-10,9 2-7,-5-4 0,2 2-5,-3-2 14,2 2-10,-5 0 1,9-1-2,-5 1 3,-4 0 4,7 0-1,-5-1-3,-2 1 1,5-1-1,-5 1 2,0 0-4,5-2 4,-5 2-5,0 0 3,4 0 3,-4 0 1,0 0 1,6 0-3,-6 0 9,7-2-7,-4 2 7,-3 0-3,7-1 1,-7 1-5,5-2-2,-1-1 3,1 1 2,-2 1 4,-3 1 0,6 0-5,-6 0 1,4-1-9,-4 1 3,4 0-2,-4 0-1,0 0 5,6 0-5,-6 0 6,3-2 1,-3 2 1,3-2-4,-3 2-1,4-2 2,-1 1 1,-3 1-2,4-3 0,-1 1 4,0 1 0,-3 1-3,3-2-4,0 1 2,-3 1 7,6-2-6,-6 2 2,4-1-1,-4 1 2,0 0-1,4-2-4,-4 2-2,0 0 2,5-2-2,-5 2 5,4-2 3,-4 2-4,4-1 5,-1-2-2,-3 3 8,6 0 5,-3-2-13,-2 0-8,-1 2 4,4-2 1,-1 0-2,1 0 3,0 1-5,-1-1 1,-1 0 3,1 0-3,-3 2 1,4 0 5,-4 0-6,5-3 4,-5 3-2,3-1-3,1-1 3,-1 0 1,-3 2-2,4-3 1,-1 2-3,-3 1 0,3-2 5,-3 2-2,3-3 3,-3 3-5,0 0 3,3-2 4,-3 2-6,4-2 1,-4 2 2,4-4 1,-2 2-3,0 1 4,-2 1 0,5-3 2,-2 1 1,-1 2-2,1-2-5,-3 2 1,3-2-4,-3 2 5,4-4-4,-2 4 0,-2 0 4,4-5 3,-4 5-3,4-4-1,-2 4 0,1-2 2,0 0-4,-3 2 2,4-4-3,-3 3 14,-1 1-14,3-2 17,-1 0-2,-2 2-7,0-3-14,0 3 2,4-4 2,-2 2 6,-2 2-3,2-3 2,1 1-3,-3 2 2,2-2-2,-1-2-4,-1 4 9,2-2-2,-2 2 0,0 0-7,4-2 4,-4 2-1,0 0 5,3-2-3,-2 0 9,1-2 1,-2 4-9,3-3-3,-3 3 4,3-2 0,-1-1-3,0 2-1,-2 1 4,4-5-2,-3 4 3,1-2 3,-2 3-8,3-5 3,-2 3 1,1-1 0,-1 0 0,0 0 1,-1 3-2,3-4-5,-2 2 5,1 0 8,-2 2-10,2-4 1,0 3 2,0-2-3,-2 3-2,1-4 7,-1 4-4,3-4 3,-3 3-3,0-2 3,0 3 2,3-3 6,-3 3 1,1-6-10,-1 6 10,1-2-12,-1 2-1,1-4 6,-1 2 0,0 2-8,2-5-1,-2 3 7,0 2-6,1-7-5,0 3 7,-1 2 3,0 2 0,1-7 0,0 4-3,-1 1 3,1-2 5,0 0-10,0 0-2,-1 0 6,1 2-4,0-2 9,-1 0-5,0 1-9,2 0 8,-1-1 0,-1 1 5,1 0 1,1-1-4,-4 0-2,4 1-1,-2-1 3,2 1 10,-2-1-13,1 1-1,-1-1 5,0 1-4,0-2-6,1-1 0,-1 2 2,2 0 0,-2-1 2,1 1 3,-2 0-1,2-1-4,-1 0 4,0 0-4,0 2 3,-1-1 4,1-1-2,1 1-3,-1-1-2,0 0 4,0 1-3,1 0 5,0 0-3,-2 0 9,2-1-11,-1 1 7,-1 1-3,0 0 3,1 3-9,0-5 5,-1 2 0,1-1-4,0 1 6,0 3-2,0-6 4,-2 3-9,2-1 1,-1-1-1,1 2-1,0-1-1,0 0 5,-1 0-1,1 2-1,0 2 2,-2-6-3,2 3 3,-2-1 3,1 1-3,1-1 5,0-1-3,0 5 6,-1-4-7,1 2 6,-2-1-4,2-3-6,0 6 3,-2-6-1,1 1 2,0 0 0,0 1 3,-1 0-3,1 1 4,1-1-4,0 0 4,-3 1-4,3 3 0,-1-6 4,0 2 0,1 2-2,-1-2 4,1 4-3,0-6-1,-1 4 1,1 2-1,-2-4 0,2 4-1,0-4 0,0 0 5,-1 1-5,1 3 4,0 0 1,-2-3-2,2 3 6,0 0-6,-1-3-1,1 3 2,-2-4 2,2 4-6,-2-6 6,2 6-6,-2-1 5,2 1-1,-3-5-1,3 5 1,-2-1-3,2 1-1,-2-5 7,2 5-1,0 0 1,-1-3-4,1 3 4,-2-2-4,2 2 2,0 0 5,-3-3-2,3 3-5,0 0 2,0 0-1,0 0 1,-1-5-3,1 5-1,-2-2 3,2 2-1,-2-3 3,2 3-4,-3-3 1,1 2-2,2 1 5,-2-6-1,0 3 4,2 3-1,-3 0-9,3 0 5,-4-4-5,4 4 7,-2-3 0,-1 1-1,3 2-4,-2-4 4,0 3-5,-1-2 4,3 3 0,-4-3-3,4 3 5,-3-1-5,-1-2 1,4 3 2,-2-2 13,1 0-12,1 2-13,-5-3 12,5 3-1,-1-2 3,1 2-6,-4-3 7,4 3-5,-3-2 5,3 2-1,-3-1 17,3 1-17,-4-4-6,4 4-1,-5-2-1,5 2 2,-3-2 2,2 0 0,1 2 3,-3-3-8,3 3 10,-4-1 4,4 1-5,-3-4 3,3 4-7,-4-1 1,4 1 3,0 0 0,0 0-1,-3-3 1,3 3 1,-2-2-1,2 2-7,-2-2 5,2 2-1,-5-2 0,5 2-3,-4-2 5,3 0 2,1 2-9,-5-2 1,5 2 1,-5-2 3,5 2 0,-4-1-5,2-1 5,-1 0 0,3 2 0,0 0 0,-4-2 0,4 2 2,-5-1 0,5 1 2,0 0 1,-4-1-2,4 1 7,0 0-4,0 0-10,-3-2 5,3 2 3,0 0-1,0 0-9,-5-3 8,5 3-1,0 0-3,-4-1-2,4 1-1,-4-2 5,4 2 11,-1-2-13,1 2 2,0 0 4,-4-2-6,2 1 2,2 1-2,0 0 4,0 0 1,-5-2-5,5 2-1,-3-3-1,3 3 4,-3-1-5,3 1 4,0 0 2,-6-2-1,6 2-3,-3-1-1,3 1 1,-5-1 0,5 1 5,-3-2 2,3 2-2,0 0 0,-5-1-4,5 1 8,0 0-6,-4-1-4,4 1 1,0 0 1,-6-2 4,6 2 0,0 0-3,-3-1 0,3 1 0,0 0-3,-4-1 1,4 1 3,0 0-1,0 0-1,-9 0 2,9 0 2,0 0-1,-5 0-7,5 0 4,0 0 2,-5 0-2,5 0 1,0 0 5,0 0-3,-5-2-4,5 2 4,0 0 4,0 0-3,0 0 2,-4-2-9,4 2 3,0 0 3,-3-1 6,3 1-8,0 0 5,0 0-5,0 0 3,0 0 0,0 0-3,-4 0 2,4 0 0,0 0-1,0 0 3,0 0 6,0 0-12,-2-4 12,2 4-9,0 0 2,-2-2-1,2 2-2,0 0-3,-3-4 3,3 4 3,-3-2-7,3 2-2,-4-4 5,4 4 2,-3-1-2,3 1-2,-2-2 2,2 2 5,-2-2-3,2 2 0,0 0 0,0 0-3,-6-2 0,6 2 1,-1-2 1,1 2 2,-3-2 1,3 2 0,0 0-6,0 0 0,-4-2 12,4 2-7,0 0-7,-2-1 6,2 1-4,0 0 6,0 0-4,-4-1 4,4 1-3,0 0 4,0 0 8,0 0-15,-4-2-1,4 2 0,0 0 6,0 0-2,-5-1 3,5 1 4,0 0-8,0 0 1,-5-2 4,5 2-4,-2-1 2,2 1-3,0 0 3,-5-1 8,5 1-11,0 0 3,-6-2-3,1 1 3,3-1-5,-3 1-1,1 0 6,0 0-4,-2 0 0,-3 1 6,1 0-6,-1 0 3,0 0-15,-1 0-8,1 1 0,0 0-12,-5-1-5,2 0-14,2 1-23,-3 0-20,0-1-22,0 3-32,2-1-29,-1-1-39,2 0-54,-3-1-175,5 1-485,-1 0 215</inkml:trace>
  <inkml:trace contextRef="#ctx0" brushRef="#br0" timeOffset="1675.2878">7296 4227 107,'0'0'132,"0"-5"-5,0 5-12,0-3-5,0 3 1,0 0-10,0-4-2,0 4-8,0 0-3,-4-1 5,4 1-7,-3-5-11,3 5-8,-1-1-6,1 1-5,-6-2-7,4 0-8,2 2 0,-7 0-6,3-3 3,-2 3-6,2-1 4,-1-1-3,0 2-10,-1-1 5,2-1 11,4 2-7,-9 0-4,4-1-4,-3-1 6,3 2-3,-2 0-2,1 0-2,-2 3 2,1-3 0,2 0-4,0 2-1,0-1-1,-2 2 1,2 0-1,-2-2-5,1 2 2,3 0-4,-2 1 5,2-1-4,0 0-3,0-1-2,0 2 1,0 1 8,1 1-8,1-2-2,1 2 5,-1-2-9,1 2 3,0-1 0,1 2 11,-1 0-4,3 2-4,0-2 1,-3 1-1,0-1 3,3 0-1,0 2 0,0-2-6,-3 1 8,4-1-6,0-2 1,1 1 1,-4-2 0,2 2-3,1-2 4,0 0-2,-1 0 1,3 1-1,-3-3 0,0 1-1,0 0-1,1-2 7,-1 0-4,1 0 5,-1-1-2,-3 0-2,9 0-1,-9 0 5,8-3 0,-3 0-2,-1 0 1,0-1-1,3-1 2,-3-1-3,1-1-3,1-1-2,-2 0 0,-1 1 0,4-1 0,-4 0-1,1 1-1,2-1 0,-2 0-1,-1 0-3,0 3 6,0 0-1,-3 1-1,3-1 1,-3 1-3,1 0 1,1 2 1,-1-2 0,-2 0-3,2-1 1,-1 3-3,0-2 2,2 0 0,-1 1 1,-1 0 4,0 3 0,0-4-1,-1 0 4,1 4-3,0-5 2,0 5 0,0 0-2,0 0 2,0 0-5,0 0 0,-2-1 2,2 1 1,0 0-3,0 0 0,0 0-1,0 0-1,0 0 1,0-4-2,0 4 0,0 0 0,0 0 3,0 0-4,0 0 2,0 0-5,0 0 0,0 0 8,0 0 3,0 0 3,-1 11 0,1-8-1,0 1-1,0-1 3,0 3 0,0-2 2,0 1 1,0 2-1,1 0 6,-1 0 3,2 0-4,-4 2-4,4 0 1,-1-1-2,1 2 1,-1-1 5,0 1-3,2 3 1,-1-1 1,0-1-3,0 3 4,-1-1 1,1 1 2,0-1 3,0 3-8,0-2 1,0 0-2,0 2-4,-1-2 1,1-1 5,1 1 2,-1-1-2,1-4 0,-1 4-1,-1-3-3,1 0-3,-1 0 5,2-1-4,0 3 4,-1 0-2,-1-3 0,0-1-2,0 0-4,-1 1 2,2 0-2,-1-3 0,-1-2 4,1 1-7,1 0 1,-2 1 2,2-2-5,-1-2 0,-1 2 2,0-2 0,1 1 2,-1-3-7,-1 4 3,1-4 5,1 2-4,-1-2 2,0 0-2,1 3 2,-1-3 8,0 0-3,0 0 1,0 0 0,0 0 0,0 0-3,0 0-2,0 0 0,0 0 3,0 0-9,-1-14 3,0 10 6,1-1-5,0 0-5,0-1 1,-1-1 1,-1-1 1,2-2 3,-2 1-2,4-1-4,-2-4 0,0 1-1,0 1 0,0-1 4,0 4-4,2-1 0,-1-2 1,1 3 1,-2-1-2,2 1-5,-1 2 4,0-2 13,0-1-14,0 2-2,0 1 8,-1-1 0,2 2-5,1-3 2,-3 1-1,2 2 1,-2 1 3,1-1-6,-1 1 0,0 0 2,2-1-1,-1 2 4,-1 0-3,0 1 6,0-1-8,0 4-4,1-4 3,-1 4-10,2-4 3,-2 2 2,0 2-2,0 0-2,0 0-1,0 0-6,0 0-5,0-4-6,0 4-9,0 0-9,0 0-9,0 0-10,0 0-15,0-3-11,0 3-6,0 0-12,0 0-6,0 0-4,0 0-12,0 0-5,0 0-16,0 0-7,-2 10-3,2-10-2,0 4-14,-1-1-112,1-3-316,0 3 140</inkml:trace>
  <inkml:trace contextRef="#ctx0" brushRef="#br0" timeOffset="2134.8345">7458 4325 35,'0'0'131,"3"-4"-8,-3 4-7,0 0-15,0 0 4,0 0-15,0 0-9,0 0-9,0 0-9,0 0 6,-7 9 2,7-6 3,-1 1 0,-1-2-7,1 1-2,-1 3-2,1 0-5,1 0 0,-3 3 3,3-1 0,-3 1-5,3 0-7,0-2-5,0 3-2,0-2-6,0-1-1,0-1-4,0 1-2,3-1-1,-3-1-4,3 1 6,-2-2-4,2-1 8,0-1-2,0 0 8,1 1 3,-1 0-2,3-3-7,-1 1 4,1-2-6,0-2 0,1 2-2,1-1 2,-3 0-4,4-3-3,-2 1 0,0 0-3,2-1-3,-4 0-5,1-1 7,-2 0 0,2-1-5,0 0 3,-2 0-1,0 0 5,-1 2 1,-1 0 1,-2-2-2,0-1-1,-2 2-3,-1-1-2,-2 0-3,-1 0 1,-1 2-5,1 1 2,-3-1-2,1 1-2,-2-1 0,0 4-4,1-1-12,-1 2-7,0 0-14,-3 2-22,3 2-14,-1-2-22,2 2-23,1 1-23,-1 1-38,3 1-45,0-2-124,1 0-366,3-1 162</inkml:trace>
  <inkml:trace contextRef="#ctx0" brushRef="#br0" timeOffset="6831.8022">10693 3957 103,'0'0'147,"0"0"-13,0 0 0,0 0-15,0 0 1,0 0-7,0 0-4,0 0-3,0 0-3,0 0-12,0 0-2,0 0-3,0 0-5,0 0-11,0 0-2,0 0-8,0 0-5,-13 2-8,8 0-5,5-2 0,-7 2 13,3-2 1,1 0-7,3 0-7,-8 3 4,3 0-5,1-3 0,0 0-2,-1 1-5,1 1-4,-3-1-4,1 1 3,2-1 3,0 1-2,0 0-2,4-2 0,-7 0 6,6 2-6,1-2-6,-5 1 1,5-1-1,-3 1-4,3-1-1,-4 2-1,2 0-4,2-2-2,-5 4 3,3-3-2,-1 1 3,3-2-3,-5 2-3,1 1 1,1 0 2,1 0 0,-3-2 0,2 1-1,0 2 4,0-2-4,-1 1 0,1 1 8,-1-1-10,1-2 0,0 2 0,0-1 2,3-1-7,0-1 6,-3 5-4,1-3-2,0 1 0,0 0 3,-1 0-2,1 2 1,-1 1 9,0 0 2,0 0-5,-1-2 3,-1 1-4,2 0 1,1-1-1,1 2 0,-2 0 1,1-4-4,-1 4-1,0-2 3,1 2 0,0-2 1,-1 3-1,0-1 1,2-2 1,-2 4-4,0 0 1,2-1 1,-1 1 2,0-1-2,0-1 2,0 1 0,-1 0-1,2-1-2,-1-1 5,2 0-4,-2 2 0,1-3 0,1-1-2,-2 1-1,1 2 0,1-4-2,1 3 13,-2-1 5,1 0 4,0 1-4,0 0-2,0-2-2,0 0-5,0 1 0,0-1 0,0 1-2,1-1 0,-2 3 0,1-2-4,0 0 5,0 1-2,0 0-2,1-1-4,1 0 2,-2 0-2,0-2 1,1 4 2,-1-2-4,1 0 0,0 2 1,-1-2 1,1-1 0,0 4 5,-1-2-4,2 0 0,-2 0-2,2-2-3,-1 3 5,0-1 0,0 0 2,0-1-2,1 1-3,-2-2 4,2 3-6,-1-1 9,-1-1-6,2 0 5,-1 0 2,1-1-5,-1 1 0,0 1-3,1-2 0,-1 1 3,0-2-2,0 2 2,0-1-1,0-1 0,0 1 6,1 1-3,-1-1 2,1 0 8,0 1-1,-1-1-10,-1 0-2,2-3 2,1 4-2,-3-2 5,2 2 3,1 0-2,-2-2-2,1 1 4,-1 1 2,1 0 0,-1-2 0,2 0-1,-3 2-2,3-1 2,-3 0-4,1-1-4,1 1 0,-2-3 1,3 3 8,-1-1-6,-2-2-3,2 4 11,-1 0-4,1-3 11,0 2 2,0 0-5,0-1-1,-1 0 3,2 1-1,0-1-8,-3 1-4,2-1 5,-1 1-4,2 0-3,-3-3 13,3 5-4,-2-3-16,-1 0-8,4 0 16,-2 0-4,-2-2-5,2 5 2,0-4 5,1 2-4,-3-1 2,0-2 1,6 2 7,-3-1-4,0 2 11,1-2-17,-3 1 2,2 1-3,0-3 4,0 2 1,0 1-7,-1 0 5,1-2 9,-1 1-11,0 0 1,-2-2 0,5 4-6,-2-3 5,0 2 2,0-1 3,2-1-3,-2 2-4,-3-3 1,6 0 4,-3 1-4,1-1 5,0 2-2,-1 0-1,-3-2-8,8 0 5,-6 1 2,-2-1 22,9 2-25,-5-1-3,-1 1 6,-1-1 4,2 0-8,-1 0 3,-3-1-4,4 1 7,0 1 3,-2-1-6,2 1 11,-1-1-21,-3-1 7,6 2-1,-2 0 4,-1-2-7,0 2 8,1 0 2,-2-1-2,2 1-6,-4-2 0,4 1 2,-2 1 2,1-1 2,-3-1 2,4 2-5,-4-2 0,5 2 4,-5-2-1,6 2-2,-6-2 0,6 1-4,-6-1 9,8 1 3,-5 0-1,-3-1-14,8 1 16,-8-1-7,9 0-5,-5 2 25,-4-2-26,6 1-2,-6-1-3,8 0-2,-8 0 14,8-1 4,-8 1-4,6 0 7,-6 0-6,8 0-8,-8 0 10,0 0 3,9-2 1,-9 2-5,6-1-1,-6 1 9,0 0-11,7 0 3,-7 0 0,0 0-4,0 0 1,7-1 8,-7 1 0,9 1-1,-9-1-14,9-2 12,-9 2-2,8 0 2,-8 0 3,6-1-5,-6 1 5,6-2-16,-6 2 11,7-2 3,-3 1-3,2 0-1,-6 1 0,6-2 4,-4 0-4,-2 2-2,8-1-1,-8 1 0,7-2 0,-3 0 3,-4 2-5,6-1 0,-6 1 3,4-1-1,-4 1-3,7-2-6,-7 2 13,8-2-3,-3 1-2,-2-2 1,-3 3-1,9 0-9,-5-2 9,-4 2-1,7-1 6,-4-1-2,-3 2-3,6-2-1,0 0 3,-2 1-4,-4 1-1,10-4 3,-7 2 1,1 1-3,1 1 1,-1-3-4,0 0 1,-1 0 3,3 0 1,-2 2 3,1-2-2,0 1-1,-1 2 0,-2-4-3,2 1 1,-1 1 3,1 0 6,-2 1-11,1-2 3,-1 0 1,3 0 2,-5 2-8,0 1 1,5-3 5,-5 3-4,4-3 3,-4 3 2,4-3 4,-2 3-8,-2 0 0,5-5 4,-3 3-1,1 0-2,-1-2-1,2 2 0,-1-1 2,1 1 17,-1-2-15,0 0-5,1 0 10,0 1-4,-1-1 3,1-1-12,-2 4 4,1-3-1,0 2 5,0-1-6,1-1 0,-1 0 9,0 1-4,-3-2-8,4 3 7,-1-1 1,0 1 1,0 0 4,-3-3-12,4 3 20,-1-2-16,0 0-7,0 2 11,-2-2-4,2 3 7,-1-4-4,-1 2 0,2 1 4,-3 2-3,1-5-5,1 1 6,-1 0-5,0 1 1,1-1-3,0 2 8,0-2 2,-2 1-20,2-1 26,-1 1-5,2-1-8,-3 0 3,3 1-1,-3-2 3,1 1-4,1 0-1,1 0 2,-3 0 5,0 1 2,1-2-6,-1 1-1,0 1 1,1-2-15,0 0 16,-1 3 0,1-2-3,-1 1 2,1-3 3,-1 3-7,1-1 8,-1 0-5,0-1 5,-1 2-5,1-2 2,0 1-5,0-1 3,-1 1 0,2 1-1,-1-1-7,0 1 9,0-1 2,0 1 1,0-1-2,0 0 2,0-1-5,0 3 6,-1-3-3,0 2-14,0-1 11,0 2-1,1-3 5,-1 1-2,3 1 0,-2 3 1,-2-7 9,0 1-26,1 2 16,1 0 4,-3 0 1,3-2-8,0 1 3,-3 0 2,3-2 1,-1 4 11,-1-3-21,2 4 5,-1-4-5,-1 2 7,2-1-7,-2-1 1,0 4 1,1-4 6,0 4-7,0-1 5,0-2-1,1 2-3,-2 0-1,2 0 9,0-2-7,0 5 2,-1-6-16,-2 3 19,6 0-3,-6-2-3,3 3 6,0-2-8,-3-1 13,3 1-13,0 4-9,-1-4 13,-1 1 2,2 3 10,-1-7-11,-1 5-11,2-1 13,-3 1 2,3-2 1,0 4-13,-1-5 9,-2 2 3,3 1-6,0 2 3,-3-5 0,2 2-3,1 3 2,0-5-1,-3 3 3,0 1 1,3 1-5,0-5 0,-3 3 4,3 2-3,-1-4-2,-2 2 8,1-1-3,2 3 0,-2-4 2,0 1-2,1 0-7,1 3 0,-4-3 3,2 1 2,2-1-2,-3 1 4,0-2-4,0 2 2,2 0 0,-2-2-3,0 3 1,1-2-1,2 3-3,-3-3 0,3 3-3,-5-2 7,2 0 7,1 0 2,2 2-9,-4-4 1,4 4 6,-4 0-7,4 0 0,-2-4 1,2 4 2,-4-2-2,4 2 3,-4-2-5,4 2 2,-3-2-3,1 1-1,2 1 9,-5-4-4,3 2 4,2 2-5,-4-2 10,4 2-11,-2-2 8,2 2 0,-5 0-5,5 0-6,0 0 0,-4-2 2,4 2 4,-4-1 6,4 1-15,-4-4 14,4 4-21,0 0 9,-5-1 6,5 1-3,-3-2 1,3 2 10,-4-2 1,4 2-7,-4-1-1,4 1-5,-4 0 9,4 0-5,-6-2-5,6 2 9,-3-1-7,-1 0 16,4 1-17,-5-2 5,1 2-6,4 0 5,0 0-2,-6 0 2,6 0 1,0 0 0,-7-2 1,7 2-6,-2-2 4,2 2-2,-5-2 12,5 2-8,-6-1-18,6 1 13,-6 0 5,3-3-2,3 3-2,-4 0 10,4 0-21,-6-1 10,6 1 0,-4-1 6,4 1-2,0 0-5,-7 0 5,7 0-6,-4-1 0,4 1 3,-5-1-4,0 0 9,5 1-6,0 0-2,-6-1 7,6 1 3,0 0-8,-4-1 7,4 1-6,0 0 9,0 0-9,0 0 5,-6 1-1,6-1-12,0 0 8,-6-1 1,6 1 1,0 0-7,0 0 15,0 0-4,-7-1-1,7 1-3,-4-1 8,4 1 0,-5-1-10,5 1-7,0 0 2,-6 0 3,6 0 6,0 0 1,-4-1 3,4 1-6,0 0-3,0 0-2,-4-3 8,4 3-5,0 0 3,-4 0-3,4 0-4,-6-1 3,6 1-1,0 0 1,-6 1 8,6-1-1,-7-1 0,7 1-7,-6-2 7,6 2-6,-4 0 6,4 0 7,-6-2-22,6 2 19,-7 0-5,1 0-6,6 0 2,-7-1-2,2 1 5,0-1-5,-1 1 6,-1-1-9,0 2 2,1-1-3,-1 1 10,0 0-1,0-2-5,-2 2 12,1 1-30,0-2-13,-1 2 10,2-1-20,-1-1-3,0 1-6,-1-2-20,0 2-4,2 1-14,-3-1-15,3 0-21,-2 0-21,-1 2-28,2-1-31,-1-1-24,0 1-22,1 1-13,-1-2-207,-1 1-510,1 0 226</inkml:trace>
  <inkml:trace contextRef="#ctx0" brushRef="#br0" timeOffset="7964.781">10696 4301 9,'-2'-6'182,"4"4"-14,-2-1-12,0 0-15,0 3-6,1-7-9,-1 3-1,0 0-3,0-1-5,0 2-6,0-2-2,0-1-6,0 2-7,0 0-4,0-2-4,-1 2-6,-1-2-3,1 2-3,-1-2-2,-2 2-6,4 0-11,-3-1-5,-1 0-5,1 2 2,0-1-2,-1 1-2,-1 0-10,1 1 0,1 0-3,3 2-4,-7-1-4,7 1-1,-7 1-5,1 1 1,2 1-4,-2 0 2,0 2-7,1-1 2,1 1 4,-1 1-5,2-1-5,-1 1 1,1 2 0,-2-1 1,3 0 1,2 0-1,-1 2-1,1-2 3,0 1-4,2-3-2,-2 1 1,3-1 1,-1 1 1,-1 0 5,2-2-9,0 0-2,-1 0 6,2-1-1,0-1 0,-1 0-1,-2 0 2,2 0 0,0-2 0,-3 0 1,4 1 3,-4-1 0,7 0 3,-7 0-3,8-3-2,-4 3 0,-1-4 2,0 1 0,2-1-8,-2 0 7,0-2-4,1 0 0,1 1-2,-1 0-1,-1 0 1,-2 1 3,2 0 1,0 0 3,-3-2-6,0 3 4,0 0-1,3-3 0,0 4-2,-2-1 1,-1 0-1,0 3 3,3-3-3,-3 3 0,1-3-3,-1 3 3,3-1-3,-3 1 5,0 0-4,0 0 0,0 0-2,0-3-4,0 3 3,0 0-3,0 0 7,0 0 3,0 0-2,6 7 4,-3-1-1,-3-2 2,4 1 5,-2 1 0,-1 2 0,2 1 6,0 0-1,0 4-8,1-1 1,-1 4 3,0-2 1,1 2-1,-1 5 2,1-1-2,-1 1-1,-1 1 2,2 0-2,-1 1-2,0-1-2,-1-1-3,0-1 1,0-6 1,0 1-5,-1-7 1,0 0 0,1-1 2,0 1-3,-2-4 10,1 0 8,-1 0 9,2-2 9,-2-2 6,1 3 8,-1-3-5,0 0-2,0 0-3,4-6 4,-2-1-13,1 1-3,-1-1-3,0 0 4,2-2-10,-1 1 3,0-1 6,-1-1-15,-1 1 12,1 1-10,0-2 1,-2 1-3,3 0-4,-2 0-2,-1 3 0,0-3-2,0-1-1,2 4-4,-2-3 7,0 1-4,0 1 17,-2-1-12,2 2-11,2-1-9,-2 1 5,0 2-3,1-2-8,-1 2-8,1 1 3,-1 0-9,0 3-6,0-5-11,2 4-17,-2 1-14,0-4-17,0 4-17,0 0-17,0 0-22,0 0-22,-3-3-25,3 3-25,0 0-24,0 0-19,0 0-186,0 0-484,0 0 214</inkml:trace>
  <inkml:trace contextRef="#ctx0" brushRef="#br0" timeOffset="8356.1722">10937 4259 72,'0'0'268,"-6"2"-24,6-2-19,-4 2-15,2 0-14,1 1-10,-2 0-11,1 1-9,1 0-18,1 0-10,-2 2-7,2 1-9,0-2-2,2 4-4,-2-3-5,-3 1-2,4 1-3,-1 0 0,2 1-10,-2 1-5,0 0-6,0-1 6,0 0 4,0 0-27,3-1 6,-3 1-2,1-1 1,1-1 0,-1 1-17,-1-3 3,0 1 0,3-1 4,-3-2-17,1 1 0,0 1-2,0-2-2,-1-1 5,0-2-7,1 3-5,-1 1-7,0-4-10,2 2 4,-2-2 6,1 3-12,-1-3 9,0 0-10,0 0-6,0 3-8,0-3-14,0 0-20,0 0-18,0 0-19,0 0-14,0 0-15,-4 2-24,4-2-34,-6 0-23,6 0-21,-7 2-31,7-2-29,-7-2-233,2 0-535,0 2 236</inkml:trace>
  <inkml:trace contextRef="#ctx0" brushRef="#br0" timeOffset="14259.7454">7579 4853 44,'0'0'102,"4"-2"-6,-2 0-10,-2 2-3,2-4-5,0 2-7,-2 2-9,4-4 0,-4 3-3,2-2 4,0 0 1,1-1-9,-1 2 2,1-2-9,0 0-6,0 0 10,1-1-9,-1 1-5,1 0 9,-1-2-3,1 2 0,0 1-13,-1-2-3,1 2-2,-1-1 2,0-1-4,0 0 3,0 3-1,1-3-1,-2 1 0,1 1 2,-1-2 4,1 1 0,0 0-3,-1-2 0,0 2-2,1-2-6,2 1-1,0-3 2,0 3 0,-1-1-2,0 0-1,-1 2 3,2-3 3,-3 3-7,1-2 2,0 2-3,-2-1 10,1 1 2,1 1-1,-2-2-2,-1 2-1,2-2 0,-2 1 4,4 0-1,-4 1-1,1-3 4,-1 1-9,2 0-3,-1 1 1,2 0-11,-3-3 15,3 2-7,0-1-4,0 2 4,-2-5 0,1 6-3,1-1 0,-2-2-3,0 2-5,2-1 6,-3 0-2,3 1-3,-3 1 9,2 0 6,-1-1 3,-1 0 2,3 0-2,-3 1-6,3-2 0,-2 1-1,-1 0-3,0-2-3,3 2 0,-1-2-2,0 3 4,-2-7-4,0 4 1,2 0-4,-1-1 1,2 1-4,-2-1-1,1 2 7,-2-1 5,3 2-2,-3-2 0,3-2-2,-3 3-1,1 2-2,0-2 8,0 0-4,-1 1-4,1-1 5,0 2-2,0-2-2,-1 1-3,1-1 1,-4-1 2,5 2-5,-1-2 2,-1 1-1,0 2-2,0-3 0,0 0 0,0 1-1,2-1 0,-2 2 2,0-2 4,1 1 0,-1 1 1,0-1 1,-2 1-1,2-1-5,0 1 3,-1 0-2,0-2-5,0 2 4,-1-1 2,1-1-3,1 2 1,-1-2-1,-1 1-1,1 1-1,0-2 5,1 0-4,0 2 2,0-1 0,-3-1 6,3 2-1,0-1 0,-2 0-3,2 0 6,0 2-7,0 0-4,-1-1 5,0 0-2,-1-1 1,1 1 1,-1-1-3,0 2-2,0-1 3,-1-4-1,3 4-1,-3-2 2,-1 3-3,4-3-2,-1 2 4,-1-2 0,-1 0 1,1 1 0,1 3 1,0-2 4,0-2-3,-1 2 1,-1 1-2,3-1 0,-1 0 4,-2-1 7,3 1-10,-3-1-2,0 0 0,0 1 1,0-2 1,3 3-3,-5-2-2,3 0 21,-2 1-2,1-2 0,0 1-4,0 0-4,0 0 3,2 2-1,-2-1 2,0-1-1,3 3-4,-4-2-3,1 0 3,2 0 0,-4 0-3,5 2 2,-5-1-2,3-2 1,0 1 3,0 3-1,-1-2-1,0-1-3,0 1-2,0 0 1,2 3-4,-2-4 7,1 0 3,-1 0-3,1 2 9,-1-2-11,2 0-1,-1 2 3,-1-1-5,1-1-3,-2 1 2,1-1 4,1 1 0,-1 0-3,1 1 2,0 0-4,-1-1 1,1 0 1,-2 1 1,4 2-1,-5-4-1,2 2-11,1 0-8,-1 0-1,3 2 3,-6-4 0,4 3 8,0 0 3,2 1 3,-4-4-3,2 2 2,2 2 2,-5-3 0,2 1-3,3 2-2,-5-3 0,5 3 10,-4-2-9,0 1 1,1-2 0,1 2 2,2 1 1,-8-3-2,6 0 1,-2 0-1,1 0 3,-1 3-4,1-1 5,3 1-4,-6-3 2,5 2 0,-3-3 0,4 4 2,-7-2-2,4 0-1,0 1-1,3 1 3,-5-3-2,5 3 2,-4-1-1,2-2 0,2 3 0,-5-3-4,1 2 5,1-1 1,-1-1-1,1 3 3,-1-2-3,1 0-6,-1 1 5,4 1-2,-8-3 1,5 3 2,0-2-3,3 2-1,-7-4 2,6 4-2,-2-2 2,-3 1 0,6 1-3,-6-1 1,6 1 3,-7-1-1,3 1-1,4 0 1,-6 0-1,6 0 1,-6-1 3,6 1 3,-7 0-5,7 0-5,-7 0 8,7 0-3,-6 0 2,1 0-2,5 0-1,0 0-1,-9 0 2,9 0-1,-6 0-1,1-1 1,5 1 3,-7 0-4,7 0 0,-6 0 1,6 0 0,-8-2 1,4 2 2,4 0-3,-7-1 1,7 1 0,-6-1 6,3 1-6,3 0-2,-5-2 2,5 2 3,-5-2-5,5 2 4,-7-2-1,7 2-3,-4 0 3,0-1 1,-1 0-3,5 1 0,-5-2-2,2 1 2,3 1 1,-6 0 1,6 0-1,-4-1-1,4 1-3,-5-1 5,5 1 6,-7-1-11,4 0 2,3 1-2,-7 0 5,7 0-6,-7 0 6,2 0 4,0 1-5,0 0 2,1 0-5,-1-1 4,-3-1-2,4 2 2,-2-1-2,1 0 0,-1 0-3,1 1 6,0-1-3,0 1-1,5-1 3,-8 0-1,8 0 3,-6 0-4,3 2 4,3-2 2,-7-2-6,7 2-5,-7 2 6,7-2-1,-7 0 2,7 0 0,-6 0-2,6 0 0,-7-2 2,7 2-3,-6 2-1,6-2 5,0 0 5,-7-2-8,7 2 2,0 0-3,-6 2 4,6-2-3,-4 0-2,4 0 3,0 0-2,-6 2 0,3-2 0,3 0 0,-3 2-1,3-2 3,-5 1 2,5-1-1,0 0-1,-5 1 1,5-1-3,-4 2 1,4-2 2,-3 2-1,0 1 2,-1-3-3,4 0 3,-8 2 0,8-2-2,-5 2-2,2-1 2,0 0-3,3-1 1,-7 2 2,3-1-1,1 0-2,0 1 2,-1-2 0,4 0 3,-7 4-6,5-2 3,2-2 4,-5 1-5,2 0 4,3-1-2,-5 3-4,2-2 4,-1 1 2,1-1-1,3-1 1,-6 4-5,1-3 6,3 0-1,-2 2-4,1-2 4,-1 1-2,1-2-2,3 0 9,-7 2-9,7 0 1,-3 0-4,3-2 5,-4 2-3,1 0 4,3-2-2,-6 1 4,6-1-3,-4 2 2,4-2-6,-3 3 2,0-2 3,3-1 2,-5 2-3,5-2 0,-5 2 0,2 0-1,0 0-3,0 0 1,0-1-2,1 1 9,0 0-6,-1 0 2,3-2 0,-7 4 1,4-2-2,2 0 0,-2 1-1,0 0 5,0 1 2,0 0-5,0-1 0,1-1 4,-1 3-5,0-3 1,1 1-2,-2 1 5,1-2-4,2 0 1,-1 0 0,0 0-1,-1 1-1,3 0 0,-3-2 5,3-1 4,-3 4-11,0-2 4,0 0 1,1 0-2,1 1 3,-1 0 0,-1 0-5,2 0 3,-1 1 1,-1-3 1,3 3-3,-3 0 3,2 0-4,-1-2 4,-1 1-5,1 2 1,-1-1 5,0-1-5,1 1 2,1 0 4,-2-1-3,0 2-2,3-1 1,-3-1-2,0 1 4,2-1-6,-1 0 5,0 1 0,0 0 0,-1 1-1,2-2-2,-2 2 5,3-1-3,-3 1 0,0 1 2,1-2-3,0 3 2,-2-2-1,2 0 0,2 1-5,-3-1 7,2 2-2,-2 1 3,0-4 0,3 2 2,-3-2-6,3-1 0,0 1 4,-2 0-3,1 1 0,0-2 0,0 0 0,-1 3-5,2-1 4,0-2 7,0 3-6,-2-2-5,2-1 7,-1 1 0,1 2-3,-2-2 6,0 1-2,2-1-1,0-1 1,0 1-6,0-1 4,0 0 0,0 1 1,0 0-2,0-1 10,2 4-11,-2-3 0,0-1 0,2 3 4,-2-1-2,0-2-2,0 3-3,0-2 6,0 2 3,0 0-4,0-1 1,0 3-1,0-1 1,0-1-4,0 0 1,0 1 3,-2 0-1,2 0-1,0 0 7,0 0-8,0 1 0,-2-3 0,4 2 4,-2-1-3,0-2 4,-2 2-2,2 0-7,0-1 8,0-1-2,0 1-2,0-2 2,0 2 2,2-1 5,0 0-6,-2-1-1,1 2-2,1 0 1,-2-1 0,1 0-1,0 0 1,1 0 1,1 0-6,-3 1 4,2-1 4,-1 1-5,2 0 5,-3-3-2,3 1-5,-3 1 4,1-2-2,2 2 4,-3 2-1,1-4 4,0 2-2,-1 1-1,2-2-3,0 0 1,-2-1-1,0-2 2,1 8 1,2-6-3,-3 2 2,3-1 1,-3 1 4,0-2-4,3 1 0,-3 1 1,3-1 8,0 1-9,0-1 0,-2 0 0,0 0-1,1 1-1,-1-1-2,2 1 3,0-1 0,0-1 1,0 0-1,-2 1 0,4 0 3,-4 0 5,3 0-8,-1 0 2,0-1-4,-2 0 3,1 3 1,1-3 8,0 1-8,-1 0 1,-1-1-5,1 2 2,1 0 0,-1-2-2,-1 0 0,2 2 13,-3-1-14,3 0 5,0-3 1,-3 3 4,3 0-8,0-1 0,-1 1 2,1 0-4,0 0-1,0-1 4,-2 0-3,2 0 1,-3-2 2,6 6-2,-4-3-3,0-1 7,-2-2-3,5 4-2,-3-2 7,-2-2-7,5 4 2,-4 0-1,2-2-3,1 0 5,-4-2 7,3 4-13,0-2 7,-2 2-8,2-1 6,-3-3 2,6 4-1,-3 0-1,1 0 3,-1-1-1,0 0-5,0 0 3,-2 1-1,1-2 2,-2-2 0,5 4-1,-2-2 0,0 2-1,-1 0 0,-2-4 2,4 5 2,-4-2-1,3 0-2,0-1-5,-3-2 15,1 4-12,2-1-1,-3 0 2,0-3 0,3 6 4,-1-3 0,0 0-5,0 0 2,-2-3-2,4 6 0,-3-5 5,1 2-1,-2-3-4,5 4 7,-4 0-2,1-2 0,-2-2-7,5 3 5,-2-1 0,-3-2-2,4 4 1,-4-4 3,3 2-1,-3-2-2,4 4-1,-4-4 0,5 3 0,-5-3-1,5 1 3,-2 1 4,0 1-5,-3-3 7,6 3-7,-3-1-1,-3-2 4,7 3-4,-4-3 2,-3 0 4,5 3-4,-1-2 9,-4-1-1,9 2-10,-2-2-2,-7 0 5,6 0-1,-6 0-2,9 2 0,-9-2 6,8 2-5,-5-2 2,-3 0-5,7 2-1,-7-2 5,7 0-1,-3 2 0,-4-2 2,8 2-3,-5-1 1,-3-1 3,6 2-3,-6-2-3,7 0 1,-7 0 7,7 2-6,-2-2 6,-5 0-1,7 2-1,-7-2 3,8 0-4,-8 0-4,7 0 2,-7 0 0,9 0-5,-5 2 7,-4-2-2,10 0 0,-10 0 0,8 0-2,-8 0 2,6 2 2,-6-2-1,6 0-2,-6 0 12,7 0-19,-7 0 10,0 0-5,9 2 8,-9-2-1,7 0-6,-7 0-1,8 0 5,-8 0 4,8-2-3,-8 2 0,10 0-3,-10 0 5,9-2-2,-5 2 3,-4 0-3,9 2 0,-9-2-1,8-2-4,-4 0-1,-4 2 5,8 0 0,-8 0 1,8 0 1,-8 0-2,7-2-1,-7 2-1,9-1 1,-4 0 3,-5 1-7,8-2 4,-4 1 4,-4 1-5,0 0 0,12 0 1,-7 0-2,1-3 1,-6 3 0,8-3 0,-4 3 3,1-3-3,-5 3 5,6-1-7,-6 1 0,9-2-2,-4 1 6,-2-2-1,3 2 3,-6 1 6,7-3-15,-2 1 8,-5 2-4,7-2 4,-7 2-8,4-2 4,-4 2 2,6-1-2,-6 1 1,6 0-2,-6 0 5,0 0-1,7-2-3,-7 2 10,0 0-12,7-1 1,-7 1-3,4-1 5,-4 1 0,0 0 1,7-2 7,-7 2-9,0 0-1,6 0 1,-6 0-1,0 0-2,6-1 2,-6 1 2,7-1 9,-7 1-13,0 0 2,7-2 4,-7 2-7,0 0 5,6 0 0,-6 0 0,0 0-2,7-2 6,-7 2-1,7-1-4,-7 1 3,6-1 1,-6 1-3,6-2-4,-6 2 0,6 0 7,-6 0-1,6-2-2,-6 2 2,9-1-2,-9 1 0,10-2-5,-6 1 5,-4 1 0,5-1-4,-5 1 3,8 0 1,-8 0 0,6-2-1,-6 2-1,7-1-2,-7 1 4,5-1-3,-5 1 3,0 0 3,0 0-6,10-1 5,-10 1-1,7-2-5,-3-1 4,-1 1 1,0-2-1,2 1-2,-2 0-1,0-1-6,3 1 9,-4-1-3,1 1 2,0 0-3,-3 3 4,6-4-2,-3 2-1,0-2 1,-3 4 3,3-4-1,0 1 3,-3 3-6,4-3-4,-4 3 1,2-5 0,3 3 2,-5 2-9,0-4 1,0 4-6,0 0-6,5-5-18,-5 5-20,1-3-29,-1 3-35,0 0-40,0 0-65,0 0-231,0 0-500,0 0 221</inkml:trace>
  <inkml:trace contextRef="#ctx0" brushRef="#br0" timeOffset="18107.6621">9541 6345 97,'0'0'127,"4"-4"3,-4 4-17,3-2-4,-3 2-1,2-3-10,-2 3-1,0-3 3,0 3-7,0 0 6,0 0-6,1-2 3,-1 2-10,0 0 2,0 0-5,0 0-10,0 0-3,0 0 1,0 0-5,0 0-2,0 0-4,0 0-1,0 0-3,0 0-4,0 0 2,0 0-6,0 0-7,0 0 1,0 0-8,0 0-3,0 0-4,-7-3-5,7 3-3,-6-1 3,2 1-3,4 0-1,-9-2 1,6 1-2,-1-1-3,0 1 1,4 1-2,-9 0 0,5 0-6,4 0-1,-8 0 2,8 0-4,-7 0 4,3-1-2,4 1-4,-7 0 1,3 1 5,4-1 1,-6 0 1,6 0-1,-9 0 1,4 1-1,0 1-3,1-1 2,-2-1-1,3 2-2,-4-1 0,0 2 2,4-2 1,-5 1 3,3 0 3,-1-1-6,-1 1 2,1 1 1,0 0-2,1-2 1,-2 1 2,3-2 0,-2 2 1,2-1 1,-1 2 3,0-1-4,0 0 0,-2 0-1,2 2 0,1-2-3,-3 3 0,0-2-1,1 0-2,-1 1 0,0 1 1,0-2-1,1 1-2,-1 1 1,0-1-1,1 1 1,0-2 0,0 1-3,1-1 3,1-2-3,-1 4 0,1-1 1,1-1-1,0 1-1,0 0 5,-1 1-1,0 0-3,1-1 0,-1 0 1,-1 4 1,1-3-2,-2 2-1,2 0 5,-2 0-3,2-1 3,-1 3-2,1-4 0,0 4 3,-2-4 3,2 4-4,-2-1 2,3 1-3,-3-1 1,2 0 2,1-1-2,-1 0-1,1 1 3,0 1-5,-1-3 2,-1 2 4,1 1-3,2-2-1,-1 2-1,1 0 1,-1-1-2,-2 1 5,1 1-4,1-3 3,1 1-4,-4 1 1,3 0-1,0 0-1,1-1 3,0 1 0,-1-1 0,1 0-2,0 0 2,-1 1-2,0 1 2,3-4-2,-1 3 0,-1-2-2,1 0-2,2 1 5,-1 2-2,0-3 4,-1 2-7,1-1 2,0-1 1,-1 2 2,3-2-2,-2 5 0,0-5-2,1 2-1,-1-1 5,2-1-2,-2 3-1,0-3 6,1 3-5,1-2 3,0 1-2,1 0 1,-3 1-2,2-1 0,-2 1-2,3-2 5,-2 1-6,0 0 6,2 0-1,-2 0 0,2-2-4,-2 0 2,2 0 1,0 2-2,-2-3 2,2 2 2,0-2-4,0 1 3,1 1-1,-1-1 0,-1-2 3,-1 1-3,3-1 0,-1 1 2,1 1-2,-1 1-2,0-2 0,3 0 1,-3 0 7,2-1-7,-3 1-3,3 2 2,0-4 0,-2 3 0,3 0 7,-2 0 1,1-2 0,-3-1-5,4 2 1,-3-1 0,4 0 2,-2 1-1,0-3-2,2 3 10,0-2-4,-1 2-1,3-2 0,-3 3 4,2-3-4,-2 0 5,3 0-5,-1 0 4,1 0-1,0 1 5,-1 1-1,-1-3-3,2 1-3,-2 0-3,3 0 2,-2 0 0,0 0-2,0 0 2,1 0 2,-3-1-6,3 1 3,0-1 2,-1 1-2,1-1 7,0 0-1,-1 2-2,1-2 3,-3 2 4,4-3 0,0 1 0,-3-1-6,2 0 2,-2 1 3,3-2-3,-1 1-2,-2-2 2,2 3-7,-2-2 18,1 1-15,0-2-5,0 1 2,1 2 1,0-3 2,-1 0 0,1 0-2,0 0-4,3 0-2,-2 0 1,-1-3 2,1 3 4,0-1-4,-1 1-1,0-2-2,-2 1-2,1 0 5,2-1 0,-3-1-5,0 2 16,2-2-14,-2 0 1,-3 2 2,1-2-5,3 0 1,-1-1-3,0 0 3,-1 2-4,0-2 9,1 2-6,0-3 4,-1 2-3,0-1-5,1 0 0,0-1-5,-1 1 11,1 0-3,0-1-2,-1 1 1,1-1 8,0 2-11,-1-1 10,1-2-7,0 1 0,0 1 6,1-1-8,-1-1 6,0 0-6,0 0 7,-2 3-5,2-3 4,-2 0-2,1 2 3,0-2 5,1 1-10,-3 0 2,2-1-2,-2 1 0,1-1 1,0 0 8,-2 0-12,2 0 0,-1 1 2,0-1 0,1 0 2,-3 1 0,4-2 0,-3 0 0,2 1 0,-1-1 1,0 1 14,0-2-18,-1 0 0,1 2 4,0-1-1,0 1 1,-1-2 0,-1 4 4,1 0-3,0-1-4,0 0-2,-2 0 6,1-1 10,-1 2-12,2-2-4,-1-1 3,0 1 6,-2-1-10,0 1 1,0-2 1,2 4 7,-2-5-7,-2 1 6,2-1 0,2 0-3,-1 0-1,-1 1 7,0-2-8,2 0 1,-2 1-1,1 1 1,-1-2 0,0 4 0,0-2 2,0 2 2,-1-2-5,-1 4-5,2-5 2,0 3 4,0 0-2,0-1 3,-3 0-5,3 2-4,0-1 10,0-2-8,-2 1 9,-1 0-2,1-1 0,1 1 2,-1 1-1,1-2 0,1-1 0,-2 1 9,1 1-17,0-1 3,-1 2 1,2 0 5,0 0-5,-1 1 2,1 1 1,-2-2 5,2 2 0,-3 0-7,3 4 4,0-9-4,-1 5 3,-1-2-4,-1 2 1,3 4-2,0-6 6,-2 2 1,2-1-2,0 5-2,-3-8-3,1 2 2,1 2-1,-2 0 9,0-3-7,2 3-1,-2-4 4,0 3-4,0-1 5,1 2-4,0-2 2,-1 0-1,2 1-5,-3 1 6,2 0 7,0-1-9,-2 0 1,1 3-3,-1-3 0,1 1-3,0 0 4,0 0 2,-2 2-1,3-2 3,-2 0-3,3 1-2,-2 1 5,1-1-7,-2-4 3,1 4 3,-3-2-4,2 0 5,1 2-3,-1-1 4,2-1-4,-1 1 2,-1 1-4,1-2 2,-3 2 2,2 0 3,1 0 1,0-1-11,0 0 0,-2 1 9,2-1-8,0 2 7,-1 0-1,1-2-10,0 2 12,1 0 1,-2 0-1,4 2-2,-5-3-1,2 2 0,0-1 0,-1 0 3,-2 0 2,5 0 1,-2 0-4,0 0-5,0 0 1,0-1 2,0 1-2,0-1-1,-1 2 1,0-3 1,1 1 6,-3 0 10,3 1-22,-1 0 3,0-1 1,-1 0 0,1 0 0,-2 0 0,2-1 3,-3 1 3,1 0 8,0-1-20,1 0 6,0 0 0,-1 2 0,-1-4-2,3 2 7,-1 2-3,-1-1 1,-1 1 2,1-3-4,-2 3 0,1-1 2,-1 1 2,-1 0-1,0 0-1,-2 2-1,2-3-1,-1 1-1,-3 1 1,-1 1 0,1-2-4,-1 2-11,-2 2-13,3-2-8,-1 1-17,1 1-7,-2 1-9,1 1-13,3 0-17,-4-1-22,4 2-18,-3 1-16,2-1-20,2 3-14,2-1-31,-2 1-218,-1 2-477,1 0 212</inkml:trace>
  <inkml:trace contextRef="#ctx0" brushRef="#br0" timeOffset="19147.0233">9407 6897 140,'0'-2'150,"0"-3"-13,0 1 1,0 0-12,0-1-13,1 0-5,-2-2-6,1 0-10,-1 1 5,-1 0-8,1-2-7,-3 2-9,1-1-3,0 0-4,-1 0-11,1 2 5,-1 0 0,0-1-8,1 2 0,0 1-3,-2-1 3,2-1-3,-2 4-8,1-1-5,-1 1-3,0 1-10,-1-1 0,6 1-3,-9 2 1,5-2-3,2 2-2,-2 0 2,-1 4-5,0-1-4,2 0 2,-1 1-2,2 2 3,-1 2-1,1-2-4,-3 2 2,4-1-3,-2 4 0,3-4 1,0 4-3,0-5-1,3 2-3,-3-1 2,4 0 1,-2-1-2,3-2 0,-3 1 3,5-3-2,-1 0 3,-2-2-3,2 4-3,-1-5 7,1 1 1,-1 1 0,0-3 1,1 0-1,-1-2 3,1 1 0,0-1-1,-1-2 0,-1 1-2,2-1-3,-1 0 4,1-3 0,1 1-1,-4 2 1,1-3-2,-1 1 4,0-1 1,-3-1 2,3 0-1,0 2 1,-3-2 2,3 1-4,-3-2 3,1 3 1,-1-1-5,0 0 4,0 1-4,0 0 3,0 2 7,3-2 2,-3 2 4,0-1 4,0 3-4,0-1-1,0 3 0,1-4-4,-1 4-5,2-5 3,-2 5-7,0 0-4,0 0-1,0 0 3,0 0-6,0 0 4,0 0-1,0 0 0,1 15 1,-1-7-5,0 2 3,3 2 1,0 2 3,1 1 4,2 4-2,-3 0 10,3 3 3,-2-3 0,3 2-3,-1 1 4,1 0-5,-1 1 2,1 0-2,-1-2 0,1 0-4,0-3-1,1 3 3,-3-3-7,1-3 1,0 0-3,-2-3-2,-1-2 8,1-1-10,-1-3 5,-2-1 6,2 0-9,-3-1 5,1 0 7,1-1 5,-1-1 2,0 1 6,-1-3 1,0 0-2,5 1 2,-5-1-4,4-5-6,-4 5 0,1-8-6,0 2 0,-1-2 1,1-1-7,-2-1 5,1 0-1,0 0-5,0-1 2,0-3-5,-1 1-2,0 1 2,1-2-3,0 2-3,0-2 11,-2 1-13,0 0 7,2 3-4,-2 2-2,1-2 1,-1 1 1,0-1-4,2 3 7,-2 0-4,1-2 12,1 2-16,-1-1 3,-1 3 1,1 1-2,1 0-1,0 0-7,1 0-3,-1 1-11,0 3-12,-1-4-13,1 4-8,-2-4-25,2 4-21,0 0-16,2-4-14,-2 4-26,0 0-24,0 0 4,5-3-26,-5 3-20,3 0-167,-3 0-421,3-3 188</inkml:trace>
  <inkml:trace contextRef="#ctx0" brushRef="#br0" timeOffset="19743.5976">9690 6905 203,'0'0'186,"0"0"-12,0 0-18,0 0-15,0 0-13,0 0-16,0 0-10,3-1-6,-3 1-4,5-2-7,-5 2-7,9-1-7,-7 0-6,2 0-4,2 0-7,-2 0 1,1 0-2,0 1-6,1 0-3,-2 0-5,-4 0-2,7 0 1,-4 0-6,3 1-2,-3 2-2,1-1 5,-1 3 2,0-1 7,1 2-2,-4-1 2,2 4-6,-2-2 1,0 2-6,-2 0 5,1 1-4,-2 2-3,0-3 3,0 0-3,0 3-7,-4 1 3,4-4-2,-1-1 2,-2 0-3,2 1 1,1-3 5,0 1 2,-3 0-1,4-4 1,0 2-2,-1-1 1,0-1 11,-1 2-4,1 0 1,2-3 3,-1 0-1,0 1 1,2-3-5,-1 3 3,1-3-7,-2 2-1,2-2-6,-2 3-5,2-3 1,0 0-3,0 0 2,0 0 2,4 4-5,1-4 6,-5 0 2,14-2 1,-7 0-2,3 1-7,3-3 1,0 2 3,0-2-1,3 2-5,-1-1 0,-1-1-2,0-1 2,0 3 5,0-2-5,-1 3 1,0-1 1,-6 1-5,2-2-1,-3 2 11,-2 0-12,2 0 4,-2 1-2,-2-1 0,-2 1 1,7-1-1,-7 1-2,4-1 10,-4 1-3,3 0-2,-3 0 2,0 0-5,0 0 3,0 0-2,0 0 3,0 0-6,0 0 1,0 0-7,7 1-1,-7-1-13,0 0-13,0 0-5,0 0-12,0 0-8,0 0-12,0 0-5,0 0-11,0 0-14,0 0-25,0 0-16,0 0-22,0 0-28,0 0-23,0 0-28,-16-3-193,16 3-460,-7-2 205</inkml:trace>
  <inkml:trace contextRef="#ctx0" brushRef="#br0" timeOffset="23217.1888">7166 3846 34,'-5'-1'142,"5"1"-18,-4-2-14,4 2-3,-7-1-10,7 1-14,-4-1 5,4 1 5,-6 0-3,6 0-8,-7-2-4,4 1-12,0 0 2,0-2-1,-2 1-7,1-1 6,-1-2-8,-1 1 5,0-2-4,2-1 0,-2 1-5,-1-2 2,1-3 3,-1 4-5,2-2-3,-3-2 7,2-1-7,-1 0-8,-1-1 2,1 2-3,-2-3-2,3 2 10,0-1-2,0 1-5,2 1-6,0-3-4,0 1-3,2 3-1,-2-3-4,3-1-1,-1 0-2,1 2-1,-2-4-1,2 3 3,-1-1-6,1 0 0,1 1-3,0-2 1,0 0-20,-2 2 4,2-2 3,0 1-4,2 1 1,-1-1 3,2 4-3,-1-3 0,-1 3 3,0-2-3,1 3 5,1-4-7,-2 5 7,2-2-3,0-3 1,-1 3-2,3-3-3,-2 4 4,0-1 1,2-2-2,0 0 1,2 1-7,-1-1 5,2 0 3,0 0-2,0 0-3,0 0 2,2 1 2,-1-1-1,1 1 1,0 3-1,-3-1 0,2-1 0,-2 4-2,2 0 0,-2 1-2,0-1-2,5-2 5,-6 5 2,2-1-4,-2 1 4,-1-1 0,0 3 3,-1-1-7,2 0 7,0 1-8,2 1 5,-2 0-2,2 1-2,1 1 1,-3 0-3,4-2 3,-3 4 1,0-1 0,2-1 1,-1 2-2,1 1 2,0 0 2,-1 1-1,0-2-4,2 5 2,-3-3 1,3 2 3,-2 2-3,-1-3 6,0 1-3,-1-1 2,0 5-5,1-1 6,-1-3-2,-2 1 1,2 3 3,0 0-4,-3-1 0,4 1-1,-3-2 2,-1-2 1,0 5-3,0-4 6,1 2-1,0 1-3,2 0 0,-6-2 2,3-1 3,3 4-6,-5-6 3,1 3-1,-1 0-1,2 2-1,-2-2 4,1 1 3,-1-2-2,1 0 3,-1 0 2,-1 0 1,0 2 2,0 2-1,-1 1-4,-1 0 7,1 0-4,-1 0-5,2 0 7,-1-1-1,-2-1-1,5 1-3,-4 1 1,1-1 6,-1-1-8,1-4-4,-1 3 13,-2 1-9,4-4-8,-3 1 3,3 1 4,0-3-10,-3 0 4,3-1 1,-2-1-2,1 1 1,1-3-4,0 2 7,-1-2-5,1 0-1,0-3 2,-1 5 1,-1-3-2,2-2 1,0 4 0,0-4-1,-1 2 0,1-2-2,0 4 3,0-4-2,0 0 4,0 0-6,0 0 2,0 0 2,0 0-6,0 0 1,0 0 1,0 0 2,0 0-3,0 0 3,0 0-1,0 0 2,0 0 5,0 0-5,0 0-4,0 0 1,-2 3 1,2-3-4,0 0 1,0 0 1,0 0-3,0 2 2,0-2 0,-3 3 1,3-3-5,0 0-3,-1 5-3,1-5 3,0 4-1,0-4 1,-3 3 2,3-3 2,0 4 8,0-4-9,0 0 0,-3 3 4,3-3 0,0 0-3,-3 1 3,3-1-4,0 0-8,0 0-7,0 0-2,0 0-13,0 0-10,0 3-9,0-3-19,0 0-31,0 0-22,-8 1 9,6-1-7,2 0-7,-6 0-10,6 0 0,0 0-1,-7-4-8,5 2 3,-1-3-92,1 1-260,-1 0 116</inkml:trace>
  <inkml:trace contextRef="#ctx0" brushRef="#br0" timeOffset="24051.5421">7335 3643 24,'0'0'138,"0"0"-14,0 0 6,0 0-5,0 0 9,0 0-9,0 0-7,-3 11 4,3-7-5,1 0-15,-2-1-8,1 2 3,0 1-10,1 0-8,-1-2-7,0 1 4,-1 4-3,2-2-4,-1 0-7,2 0 0,-2 2-6,0-4 1,2 1-1,-1 0-3,0 0-6,3 1-1,-2-2 0,2 2-3,-3-2-8,1 0 1,1 0-3,0-1 5,0-1 2,0-1 4,-1 3-10,1-5-3,2 2-3,-1 0-4,0-2 3,0 0-2,2 0 1,-6 0-5,9-2-8,-4 2 5,4-2-1,-3-2-6,0 2 1,2-2 1,-2 1-4,1-1-2,1-1-1,-1 1 4,-2 0-3,2-2-2,-1 3 5,1-2-5,-1 0 2,2 0-4,-3 3 1,-1-2 0,1 1 0,0 0 3,-1 0-4,1 1-2,-2 0 1,1 1-4,-1 0 4,-3 1-2,4-5 1,-4 5-4,4-3 0,-2 3 11,-2 0-9,0 0-3,0 0 7,3-2-3,-3 2-2,0 0 10,0 0-10,0 0 1,0 0-2,0 0 4,0 0-1,0 0-2,0 0 3,0 0 2,0 0 2,0 0-6,0 0 5,0 0-5,0 0 5,0 0 2,0 0 8,0 0-10,0 0-3,0 0 0,0 0 1,0 0-2,0 0 0,-14 0 2,8-2 5,1 2-5,-1 0-1,0 0-5,-2-1 5,1 0-1,-1-1 0,-2 2 2,-1-1-5,2 0-2,-4 0 3,1-1 4,2 1-2,0 1 0,-1 0 2,2 0 0,0 0-1,0-1 1,4 2 1,-1-1 4,-1 1-3,1-1 0,2 0 1,4 0 3,-6 2-3,2-2 2,4 0 1,0 0 5,-7-2-1,7 2 4,0 0 0,-6 2-3,6-2 8,0 0 0,0 0-8,0 0 1,0 0 3,-3 0-4,3 0 10,0 0-16,0 0 11,0 0-15,0 0 4,0 0-3,0 0-1,0 0 3,0 0-3,0 0-1,0 0 3,0 0-3,0 0 6,0 0-6,0 0-1,0 0 3,0 0-3,0 0-3,0 0-1,0 0 2,0 0 3,0 0-1,0 0-2,0 0-1,0 0-6,0 0 6,0 0-2,0 0 1,0 0-1,0 0 1,0 0-3,0 0-4,0 0-6,6-6-11,-6 6 0,0 0-12,0 0-7,0 0-22,0 0-13,0 0-19,0 0-25,0 0-7,0 0-30,1-4 2,-1 4-29,0 0-15,0 0-130,0 0-363,-2-6 161</inkml:trace>
  <inkml:trace contextRef="#ctx0" brushRef="#br0" timeOffset="27869.8069">7114 2669 135,'0'0'121,"0"0"-17,0 0-3,-4-2-4,4 2-12,-3-1 2,3 1-1,-6-2-13,6 2-5,-6 0 2,6 0-13,-7-1-7,0 2-3,4 1-4,-5 1 2,1-1-12,-1 1 5,0 0-6,2 2 2,-1-2 0,-4 3 9,2 1-12,2-4 10,-2 3-6,2 0-3,0-1 2,1 1-7,0-1-3,2 1-3,1 1 4,0-4-4,1 4 3,-2-1-4,6 4 5,-4-2-5,2 2 0,2-1 6,-1 3 0,2 1-2,0-1 2,4-1-1,-1 1 2,1-2-3,-1-3-2,3 3 2,2-3 3,-4-2 0,6 0-2,-1-3 5,-3 2 1,0-4-6,5 0-3,-1-4 5,0 2-2,0-3-1,0-1-5,-1-2-1,-1 2-2,0-3-2,1 1 6,-4-2-5,1-1-2,-2 5-4,-1-3 5,-4 1 3,3-1-3,-3 0-1,-2-4 2,1 3-1,-5-2-5,0 1 2,-1-2-3,-1 3-4,-1-2 2,0 0 1,-2 3-3,4 0 6,-2 2-10,1 0 1,-1 1 1,-2 0 0,5 3-3,-5-1 3,3 4-5,-2-2-9,-1 2-9,-2 1 2,2 2-6,0 0-1,0-1-16,1 3-4,0 1-18,0 0 13,1 0-13,-1-1-6,2 3-12,2-3-10,1 2-3,3 1-7,0-2-21,1 0-7,-1 0-15,2-1-94,-2 1-260,0-3 116</inkml:trace>
  <inkml:trace contextRef="#ctx0" brushRef="#br0" timeOffset="28345.5679">7360 2812 104,'-2'6'121,"2"-6"-12,-3 3-2,0 0-6,3-3-10,-6 4-6,2-1-6,0 0-1,1-1-13,-3 1-11,0-1 0,-1 1-7,-1 1 9,1-3-19,-2-1-3,2 0 0,0 0-2,7 0-3,-10 0-1,10 0-6,-9 0 1,9 0-2,-6-4 1,2 3-4,4 1-8,-2-5 8,2 5-13,0 0 3,2-5 3,-2 5 0,4-4-2,-1 1-3,-3 3-3,9-3 2,-5-1-2,2 3 2,-1 0-2,0 1 2,-1 0 0,3 0 2,-7 0 3,10 1-4,-4 1-2,-1 1-3,-1-1 11,-1 2-8,-2 0 10,0 1-3,-1 3 0,-1-1 0,-3 0-1,2 3 3,-3-2-2,0 1-3,-1 2-4,1-2 5,-4 2-6,2-1-16,0-1-1,1-1-8,-1-1-28,4-1-10,-5 2-19,6-6-5,-3 4-17,0-4-10,2-1-85,0 3-212,3-4 94</inkml:trace>
  <inkml:trace contextRef="#ctx0" brushRef="#br0" timeOffset="29094.5898">7431 2626 59,'4'-4'138,"-3"-2"-6,4 3-5,-2-1-17,3 1-15,-2-1-5,0 2 1,2-2-18,0 2-6,-1 1-10,1 1-1,0-1-11,0 0 2,0 1-1,-1 0-12,-2 1 0,3 0-1,-3 0 0,1 1-1,-1 1-7,1 0-3,-1 0 1,-2 1-4,1 0 7,-2 1-5,1-1 2,-2 1-4,-2 4-3,0-2-8,-1-1 7,1 2-7,-1-2 6,1 2 4,-3 0-4,1-2 4,-3 2-10,4-2 10,-2 1-6,1 0-1,-2-4 2,0 6-3,2-6-2,1 2 7,-1-2-9,4 0 4,-5 0-2,6 0-2,-3-1 2,3 0 1,-3 0-1,3-2-3,0 0 10,-3 4 2,3-4 0,0 0-3,0 0 4,0 0-7,0 0 0,0 0-1,12-6-1,-8 3 2,3 0-2,-1 1-4,4-3 2,0 2 2,-1-1-3,2 1 1,2-1-3,-1 0-1,1 2 1,-4 0-4,0 1 5,1 0-5,-1 2 3,-3-1 0,1 0 1,-2 1-4,0 0 0,-2 0 0,-2 4 2,2-1 1,-3 0 1,2 1-7,-4 0 7,1 2-4,-1-1 3,1 2-2,-4 0 4,0-2 0,-4 3 0,2 0 6,-1 2-2,-2-2 5,2-3 2,-1 4 1,-2-4-3,-1 1 4,4-3-1,-2 0-4,-2 4 4,2-4 1,2-2 1,-1 1-1,-1 0 2,3 0-1,-2-3-4,1 0 0,2 2-6,0-2 4,2 0 2,4 0-4,-9-2-6,5 4-6,4-2-12,-6-2-5,6 2-10,-3-2-3,3 2-15,0 0-13,0 0-12,0 0-15,0 0-28,0 0-15,0 0-13,-4-2-135,4 2-300,0 0 134</inkml:trace>
  <inkml:trace contextRef="#ctx0" brushRef="#br0" timeOffset="29545.382">7691 2878 57,'-3'4'142,"3"-4"-15,-2 4-7,2-4-8,-5 3-7,5-3-7,-5 4-4,4-2-13,1-2-1,-8 3-1,4 0 0,4-3-9,-5 2-2,1 0-18,4-2 4,-8 0 0,8 0-4,0 0-2,0 0-8,-8 0-3,8 0-7,-3-4-1,3 4-7,0 0 5,-1-8-13,2 4 9,-1 4-11,3-7-3,0 3 4,-1 2-7,1 0 2,-3 2-2,4-6-2,-2 5 2,-2 1-3,0 0-2,8-1 2,-8 1 0,0 0-6,6 4 0,-6-4 8,3 6-5,-1 0 2,-1-2 1,-1 3-1,-1-1 5,-1 0 6,0 2-4,-2 1 5,0 1-7,-3 0 4,0 1 2,-1-1-3,1 3 4,-1-2-3,-2 1 0,-2 0-5,-2 2 0,5-4-8,-4 0-6,3-1-19,0-1-6,2 1-9,1-3-11,-1 0-14,3-2-27,2-2 0,0-1-16,-1 2-30,4-3-82,0 0-241,0 0 106</inkml:trace>
  <inkml:trace contextRef="#ctx0" brushRef="#br0" timeOffset="30172.0335">7997 2560 99,'0'0'114,"0"0"-15,-5 0 1,5 0-18,-8 5 4,4-4-10,-1 2 2,-1 0-4,0 2 3,-2-2 0,2 2 6,-3 1 1,2-3-3,-3 4-5,1 0 2,-2 1 3,2 0-7,-2 1 0,1-1-6,1 1-1,-2 1-6,1 1-4,0-1-7,0 0 3,2 1-2,0 3-6,0-2-4,0-1-1,1 1-7,-2-1 7,5-1-9,1-2-6,2 2-3,1 2 4,-3-2-2,3 4 1,0-6-1,1 3-2,1-1-3,4 0-4,-1-1 4,1-1-10,-2-2 4,4 0 2,3 1-4,0-2-2,-2-3 1,6 1 2,0-3-1,-1-2-1,1 0-2,-1 0-4,0-1 0,-2-1-2,2 0 7,-6-1-8,4-2 7,-6 3-7,0 0 6,-2 1-6,1 0 4,-3-2 0,-1 3-2,1-1-2,-4 0 3,1-3-4,-3 4 1,-3-2-1,0 0-2,-3 4 2,1 0-3,0-1 5,-6 1 1,3 1-5,2-1 4,1 2-4,-1 0-4,-4 3-7,4-4-11,1 4-9,-1-2 4,2 2-7,-3 2-8,3-4-22,1 3-6,1-2-22,3 2-8,1-5-15,2-1-17,-4 6-6,3-2-20,1-4-98,0 0-278,4 6 123</inkml:trace>
  <inkml:trace contextRef="#ctx0" brushRef="#br0" timeOffset="30623.4728">8113 2963 74,'0'0'123,"-5"4"3,1-3-5,1 2-7,0 0-5,3-3-13,-8 4 2,3-2-8,2-1-2,-2 0-13,0-1-3,5 0-4,-8 0-2,8 0-1,-9-1-13,6 0-1,3 1-7,-4-3-5,4 3-5,-6-2-12,6-2 5,0 4-1,-3-3 3,3 3-2,0 0-4,0-5 5,0 5-2,0 0 5,3-3 0,-3 3 0,6-4 1,-6 4-5,4 1-4,-4-1 1,0 0-5,6 4 2,-2-2 0,-1 2-2,-3-4-4,4 1 1,-4 2 1,2 1-2,-2 1 10,-2-1 7,0 3-7,-3 1-2,1 0-3,-2 0 1,-1 3-5,-3-2-1,1 3 5,2-4-11,-3 2-28,2 0-23,-3-1-20,1 0-20,1-4-14,1 0-16,0 2-12,3-4-9,-2 1-30,3-1-92,-2 0-276,3-3 122</inkml:trace>
  <inkml:trace contextRef="#ctx0" brushRef="#br0" timeOffset="31479.0138">8356 2614 170,'0'-4'197,"2"1"-11,-4-1-18,2-2-11,-1 3-22,-2-2-5,0 3-14,3-4-15,-3 2-5,0-1-9,-4-1-9,4 5-10,-1-4-4,-2-1-7,-3 3-8,1 1-6,0 1 4,-1-1-5,0 2 7,1 1 14,0 1 3,0-1-11,-1 0-2,1 1-8,-4 5 0,4-3-7,0 0-3,0 1-3,-1 1-1,3-2-3,0 2 0,1 1-7,-1 0-1,5-1-1,-1-2-4,-1 5 6,1-5-6,4 3-2,-2-1-1,0-1-1,3 1-2,-1-1 1,2 2 1,0-3-4,-1 1 4,2-2 0,0 0-7,1-1 5,1 2-5,-1-3 1,-2 1 2,2-1 0,0-1-4,2-1 2,-2 1-6,-1-1 3,1 0-2,0-1-6,-2 0 0,2-3-2,-1 1 1,0-1-5,0 1 6,-1-2-4,0 1 5,3-1-6,-6 1 5,1 1-2,1-3 3,0 2-1,-3 0 0,1 0 3,1 1-2,-1 1 4,1-1-7,-1 1 7,0-2 5,-1 5-4,-1-3 6,2 0 1,-1 3 5,2-6 7,-2 6-9,4-2 9,-4 2-4,0 0 6,0 0 2,0 0-6,0 0-2,0 0 1,0 0 0,0 0-7,0 0-2,0 0-1,0 0 4,0 0 17,0 0 12,3 10 5,-1-4 7,-1 0-1,2 1-1,1 3 11,2 2 5,-2 1-1,-1 0 3,0 1 6,0 0-4,1 1-12,-1-2 5,-3 2 5,4 1 6,-2-3-13,1 1 8,-2-3-4,2 3-7,-3-4-4,3 3 8,0-2-7,-3 0 0,1 2-1,1-5-7,-4 0-10,4-3 14,-2 3-7,0-3-4,-2 0-2,2-5-6,0 7 3,0-7-5,0 5-4,0-5 2,2 7 0,-2-7-7,1 5 1,-1-5-5,-3 4 2,3-1-4,0-3-2,0 0 0,0 0-17,-1 5 17,1-5-1,0 0-5,0 0-3,0 0-3,0 0-11,0 0-12,0 0-21,0 0-47,0 0-27,0 0-25,0 0-21,-13-8-41,13 8-37,-6-6-50,2 4-307,4 2-650,-6-6 288</inkml:trace>
  <inkml:trace contextRef="#ctx0" brushRef="#br0" timeOffset="34326.4575">6235 4387 81,'0'0'149,"0"0"-8,-2-2-4,2 2-12,0 0 3,0 0-19,0 0-10,0 0-4,0 0-9,-6-1-5,6 1-12,0 0-2,0 0-4,0 0-5,0 0-1,0 0-6,0 0-1,0 0-1,0 0 8,0 0 1,8-5 10,-4 4 13,2 0-1,2-4-5,1 4-6,5-3-8,-2-1-4,5 0 4,-3 2-2,5-4-5,0 4-4,1 1 1,0-2-12,0 3-4,-6 1-2,1-2-5,-3 1-3,0 1-2,-1-1-1,-2 2-2,4-2-1,-3 1-4,0-2 1,2 2-4,-5-1-1,1-2 0,1 1-1,-3 2 3,2-1-5,-2-2 1,1 3 4,0-2-7,-1 0-1,0 0 2,-1 1-2,1-1 0,0 1-1,-3 0-1,4-1 1,-3 1 0,2 1-1,0-1 0,-2-1 0,-1 1-3,1 0 3,-4 1-1,6-1 4,-6 1-4,3-1-2,0-1 0,-3 2-1,0 0 3,0 0-1,5 0-5,-5 0 4,0 0 0,0 0 6,0 0-7,0 0 1,4-1 1,-4 1-1,0 0 3,0 0-4,0 0 1,0 0 2,0 0-2,0 0 3,0 0 1,0 0-4,0 0 2,0 0 0,0 0-1,0 0 0,0 0 2,0 0-1,0 0-1,0 0 1,-2-5-2,2 5-1,0 0 0,-2-5 0,0 2 2,2 3 1,-3-5 0,3 1-2,-3 1-1,3-2 0,-1 3 2,-2-4-2,1 3-1,-2-1 0,1 0 2,0 1-2,2-3 1,-2 3 5,3-1-5,-3-1 8,3 0-9,-3 2 2,3-2-2,-3 0 1,0 1-3,0 0 3,2 0 1,0 1 1,-2-1 0,3 1 4,-2-1 4,1 2-1,1 2 0,-1-5 0,1 5-1,-2-2-1,2 2 1,0 0 1,0 0-8,0 0 1,0 0 1,0 0 2,0 0-2,0 0 0,0 0-1,-3 9 1,3-2 5,0 1 2,0 0 16,3 5-3,-3 0-2,-3 0 8,6 1-5,-3 0-1,0 0 3,0 0-5,2-1 13,-2 0-4,0-3-4,0 0-2,1 3 5,-1-3-11,0-2 5,0 0-2,0 0-1,0-4-4,0 1 3,0 0-8,0-1 4,-1-2-2,2 3 4,-1-3-8,0 1 0,0-3 2,0 3-4,0-3 2,0 0 0,0 0 2,0 0 8,0 4-4,0-4-2,0 0 1,0 0-4,0 0-2,0 0 1,-1-12-6,-1 7 5,2-1-4,0-1 2,0-1 0,-3-1 0,3 0 0,0 1-1,0-2-7,-3 1-3,3 0 2,0 1-8,0-2-1,0 3 0,0-3-1,0 0 4,0 4-1,0-1-1,0 3 0,0-3 1,0 2-5,0-2-2,0 1 3,0 2-1,0 0 1,0-1 4,0 1 0,0-2 1,0 6 2,0-7 4,0 4 2,0-2-6,0 2 4,0 3-3,0-5 2,0 5 3,0-2-6,0 2 3,0 0-1,0 0 2,0-6-2,0 6 1,0 0 3,0 0-3,0-3 1,0 3-2,0 0-2,0 0 6,3 0 1,0-3-1,-3 3 5,0 0-4,11 2 5,-5-1 0,-3-1-1,3 0 0,1 3 2,0-3-2,-2 2 3,2 0-1,0 0-1,-2 0 6,1 1-3,1 0-2,1 0-1,-1 0-1,-1 0 3,0-2-4,2 4 1,-1-1 4,-4-1-2,5-1-1,-2 1 0,-1 3-3,-1-3 11,0 0-4,-2-1-6,3 2 2,-2-2-1,-3 0 0,0-2 0,6 3 2,-6-2-7,3 2 7,-3-3-4,1 2 2,-1-2 4,2 5-4,-2-5 0,0 4-1,0-2 1,-2 1 2,2-3 1,-1 6 2,1-3-4,0 0-1,-3-1 1,3 2 4,-3 0-5,3-2-2,-3 2 2,0 0 3,-2 1 0,1-1 4,-1 2-2,1-4 1,-2 3 1,1 1 1,-1 1 7,0-1-6,1 1 4,-1-1-2,-3-1-1,3 1 3,-1-1-7,0 1 3,1 0-3,1 0-6,0 0 5,-1 0-1,2-1-1,-2 1 5,-1 0-4,4-2-5,0-1 2,-1 1-11,4-1-4,-3-1-12,0 0-1,3-2-14,-3 2-12,3-2-25,-1 3-28,1-3-35,-2 2-37,2-2-30,0 0-31,0 0-41,0 0-144,0 0-455,0 0 202</inkml:trace>
  <inkml:trace contextRef="#ctx0" brushRef="#br0" timeOffset="39933.4488">7741 4670 54,'0'2'120,"0"-2"-3,0 0-11,1 4-2,-1-4-7,3 2-6,-3-2 2,2 2 0,-1 0 1,-1-2 5,4 4 4,1-3-5,-4 0-10,2 0-2,1 2-6,-1 0-2,2-3 5,-1 2-5,0 2-5,2-3-2,-2 0 1,1 1-7,0-1 2,1 1 5,3-2-2,0 2-1,0 1-2,1 0-3,-1-3-6,2 3-2,-4-2 1,5 1-3,1 0-6,-2 2 1,2-3-1,-5 2-3,5-3-5,0 1 1,-1 2-9,-2-3-2,3 3 1,-1-1 2,-3 0-2,1 0 0,-1 0-1,4 3 2,-3-5 5,5 2 3,0-1-6,-5 2-4,2-1-4,1-1 0,0 2 2,-3 0-1,-2-2-2,3 0 1,-2 0 1,4 1-3,-3-1 1,-1 0-5,-1 1 5,1-1-6,1-1-1,0 0-1,0 1-1,3-2-3,-4 0-3,-1 1-1,5-2 1,-3 1 0,-1 1 0,0-2-3,-1 0 3,2 2-4,-3-1 0,2 0 4,-5 1-7,3 0 4,2-1 1,-2 1 3,2 0-4,1-2 4,-3 2 7,2 0-2,-2 0 2,2 0-4,0 2 2,0-2-4,0 0 13,-4 0-14,5 0-6,0 1 4,-1-1 0,-1 0 1,1 1-3,0-2-1,-1 1 2,1 0-5,0 0 1,1 1 4,0-1-3,-3 1 4,1-1-3,0 0 2,0 1-2,-2-1 13,2-1-5,1 1 11,-2-2-7,2 1-2,1-1-7,3-1 8,-3 2-8,4 0 0,-2-3 1,-2 2-3,1-1-3,-1 3 2,-1-1 2,0-2-4,-2 2-1,1 1-4,0 0 10,-2-2-7,3 2 4,-4-3-5,4 2 3,0-2-4,-3 3 3,2-3-1,1 2 4,0-1-2,-1-2 13,1 1-11,1 2-10,0-2 1,-1 0 20,-1 1-17,1-2 8,0 3-5,-1-1 13,1 0-18,-1 0 7,-5 1-4,3 1 2,1-1-3,-4-1-6,4 0-5,-2 2 14,-1 2-7,1-4 3,0 0 8,-5 2-8,7 0 3,-3-2 3,2 2 3,4-2-6,-1-1 8,-2 0 3,4 2-4,-2-1-3,1-1 0,-1 2-1,4-2-10,-5 2 8,6-1 4,-6 1-6,-3 0 2,4 0 0,-2 0 6,0-1-9,-1 1 3,-2 0-9,2-1 7,0 1-2,-2 0 4,2-1-1,-1 1 3,0 0-8,2 0 9,0-3-9,0 2 3,1 0 0,3 0 2,-2-2-1,2 3 1,1-2 1,-2 0 0,0 2-2,-1-1 4,-2 0-7,2 0 0,-1 1 11,2-1-18,-3 0 13,-1 1-4,0 0 5,0 1-2,-1-3 1,3 3-3,-2-1 3,1-1-3,1 0 3,0 0-7,1 0 4,-1-2-1,2 2 3,3-1 16,-1 0-24,-1 0 5,2-1 0,0 0 5,-3 2 1,4 0-14,-2-2 7,1 3-4,1 1 15,-7-2-11,2 0 2,0 2-2,-1-2 3,-1 2-11,0 0 11,-5 0-3,4-1-1,-2 0 3,3-1-3,-1 0 0,0 1 1,2 0 4,-1-1 0,1 0-5,2 0 3,-5 0-6,3 0 5,1 0 0,0-1 4,0 1 1,-1-1-8,1 1 3,-2-1-3,0 1-1,-1 0 12,1 0-12,-2 0 8,0 0-4,1 1-4,-2 0 7,2-1-1,-3 0 0,1 1-1,-1 0 11,3-2-14,-2 3 7,0-1-4,2 0 11,0-2-17,-2 2 5,2-2-3,0 2-3,1-1 8,-2 2-2,0-3 2,2 0-13,-3 0 7,1 2 4,0 0 3,1 1-5,-2-3 4,2 1-5,-4 1 1,2-3 21,2 2-20,-2 1 4,2 0-4,-1-1 3,1 1-1,-1-1-5,-1-1 3,3 2-3,0-2 4,0 0 0,-1 0 1,1-1-1,0 1 2,1 2-2,-3-1-2,0 0-2,0 0 4,0 0 1,2 0-2,1-2 3,0 2-6,0-2 3,0 2-5,1 0 11,-3 0 0,3 0-6,-2 0-2,-1 0 6,-1 1-2,1 0-12,0-2 11,1 0-1,-1 2-1,-2-1-3,-1 1 0,1 0 9,-4 1-1,9-2-1,-5 1-8,-1 0 10,0 0 1,3-1 0,-5 1-5,4 0 3,-5 1-1,7-3-7,-3 3 9,-1-1-5,1-1 18,-1 1-21,2-1 9,-3 1-7,2-1-5,-1 1 4,0-1-3,-3 2 6,5-2-6,-2 1 3,-3 1 0,8-4 3,-5 2 2,1-1-3,-1 2 4,1 0 2,0-2 1,2 1-7,-3-1 2,1 1 4,3-2-2,-3 2-2,1-2-1,-2 1 2,4-2-7,-3 4 8,1-2-6,-1 2 3,-1-2-2,-1 2 2,1-1 2,1 1-2,1-2 14,-2 1-17,0 1-1,0 0-1,0-1 1,-3 2 4,5-3 5,-1 2-11,1-1 9,-2-1 2,3 2-10,-2 0 8,2-2-6,0 2 3,-2-1 1,3 1-2,-3-1 17,2 1-16,-2-1-1,1 1-6,-2 0 10,-3 1-8,5-3 5,-5 3 2,5 0 4,-5 0-11,0 0 4,4-2 1,-4 2-3,4-2 0,-1 2-4,1-2 10,-4 2-1,3-1-2,0-2 1,-3 3 0,4-1-1,-4 1 0,6-2 3,-3 1-8,1-1 7,-1 1 3,-3 1-14,3-3 12,-3 3-11,3-2 6,-3 2 5,3-2-3,-3 2 8,0 0-10,0 0 4,3-1 1,-3 1 14,1-2-22,-1 2 4,0 0 5,0 0-10,3-1 9,-3 1-5,0 0 6,0 0-1,0 0-3,0 0-1,0 0 2,0 0-6,0 0 9,0 0 3,3-1-4,-3 1 2,0 0-7,0 0 2,0 0 6,0 0-10,0 0-13,0 0 9,0 0-15,0 0-6,0 0-10,0 0 3,0 0-23,0 0-18,-6-6-9,3 2 0,-2 2 2,3 0 6,-4 0 1,2-1 4,-3 0 5,4 0 3,-3 0-7,2-1 2,-2 0 4,-1 1 6,1 0 1,-1-1 4,0 1 5,0-1 6,2 1 7,1 0 2,0 0 1,0 2 7,1 0-3,-1-1 3,4 2 6,-5-3 0,3 2 5,2 1 1,-2-2 3,2 2 1,-5-2 3,5 2 1,0 0 0,-2-3 4,2 3 0,0 0 2,0 0 5,0 0 8,0 0 14,-5 5 1,5-2 1,-1 0 3,2 3 1,-1-2 1,-1 0 1,2 2 8,0 1-1,3 2 0,-3-4 8,2 4-2,-2-1 2,1 1-1,1 1 8,-2-2 5,3 1-11,-1 0-3,0 0 12,0 0-11,-2-1-5,4 2 2,-3-1-2,0-1-1,0-2-9,-1-1-2,0 2-7,2 0 2,-3-2 6,2-2 0,-4 2-9,2-2-4,2 0 2,-1-1 2,-1 1-7,0-3-3,0 4-1,0-4 9,0 3 2,0-3-12,0 0 9,0 0-3,0 0-1,0 0-13,0 0 4,0 0 5,0-12-8,2 8 1,-4-4-11,2-1-8,-1 1-2,-1-3 1,1-1-7,-1 3 3,2-1-5,-3-2 6,0 1-2,3 2-1,-2 1-1,-1-1 2,3 0 1,-2 2 6,1-3 4,0 6 0,1-2-3,-2 2 4,-1 0-3,3 1 7,-1-1-4,1-1 5,0 4-2,0 1 3,-2-7-6,2 7 7,1-5-7,-1 5-1,-2-1 6,2 1 0,-1-3 0,1 3-6,0 0 7,0 0-1,0 0 0,0 0-4,0 0 13,0 0-14,-2-4 8,2 4-4,0 0 0,0 0-1,0 0 2,0 0 1,0 0-3,0 0-2,0 0 4,0 0 3,13 3 0,-13-3 1,8 2 2,-4-2-7,0 2 4,0-1 2,2 4 1,-2-4-4,0 1-3,-1 2-1,2-3 2,-1 2 6,0 0-5,-1 1 0,1-1 4,-1 0-6,3-1 4,-3 3 1,1-2 0,-1-1-4,1 0 4,-1 2-1,0-1 3,0-1-3,0-1-1,-2 2 2,-1-3-5,3 2 5,-1 1 2,-1-1-8,-1 1 4,3-1 6,-3 1-1,4-2-2,-4-1-2,3 6 0,-3-4-2,0 0 16,3 0-12,-3 1-1,3-1-6,-3-2 7,0 5 3,0-5-2,-3 4 9,3-1-7,-3 1 15,2 0 4,-2-1 4,-3 1 3,2 2-2,-5-2-6,-1 3-2,1-1-3,0 1-2,1-2 1,-2 2-2,0-2-2,3 2-9,-5-1-27,4-1-33,-1 0-20,1-1-27,-6 1-25,7 0-35,-1-1-49,2-3-32,3 2-64,-2-1-175,5-2-523,-7 1 231</inkml:trace>
  <inkml:trace contextRef="#ctx0" brushRef="#br0" timeOffset="43541.4148">8784 5011 156,'0'0'163,"0"0"-14,0 0-9,0 0-11,0 0-5,0 0-11,0 0-9,0-3 3,0 3-3,0 0 7,11-5-6,-4 3-6,3-1-8,-2-1-1,3-2-5,3 0-7,-2 0-4,-1 1-2,3-1-12,-1 0-4,-1 2-3,1-1-5,-2 0-6,-2 4-5,-2-3-6,3 0-1,-4 0-2,-2 2-5,0 0 0,1 1-3,-2-1 0,1 2-6,-4 0 0,6-2-2,-6 2-1,3-1-1,-3 1-5,0 0 1,0 0-7,0 0 0,0 0-7,0 0-3,0 0-1,-9 8-5,5-6 1,2 0 3,-4 1-5,2-2-2,-3 2-7,-1 1 4,2 1 7,-4-1-4,0 0 2,1 0 0,1 1 1,-1 0 4,-3 1-2,5 0 1,-1-2 1,2 0 5,-2 2 0,0-3 4,4 2-2,-3 0-2,2-2 2,1-2-2,1 4 7,0 0-4,0-1 4,1 1 5,0 1-2,-2-2 4,2 2 0,-2-3-1,1 5-5,3-5 4,-3 3 2,0-3 1,3 1 1,-3 1-2,2-1 0,-1-2 0,0 4 1,2-4-5,0 2 3,0-4-3,-1 5 1,1-3 3,0-2 0,0 0-3,-1 4 1,1-4 1,0 0 5,1 3 0,-1-3 2,0 0 2,0 0 3,0 0 0,9-6-2,-3 3 1,-2 1 1,1-1 0,1-2-2,2 1-1,-1 1 2,0-2-2,2 0-5,-1 1 0,1 1-1,0 1-3,-1 2 0,1-2 2,-2 2-4,1 0 4,-3 0-3,-1 2-4,2-1 5,-2 0-6,0 1 1,-2 0 1,1-1 2,-3 3 2,3 0-2,-3 0 1,0 2 1,-1-2 1,-2 3-1,-2-1 1,-1 2-2,1 1 1,-4 1 1,3-3 1,-4 1-1,0-1-2,-1 2 0,2-3-3,-2-1 0,5 1 3,-2-2-4,-1 0 5,3-1 0,-1 0-4,1-1-2,0-2-6,2 2-8,1 0-3,3-2-10,-4 0-9,4 0-14,-5 2-16,5-2-22,-4 1-11,4-1-24,0 0-21,0 0-11,0 0-24,0 0-107,7-9-310,-3 6 137</inkml:trace>
  <inkml:trace contextRef="#ctx0" brushRef="#br0" timeOffset="43965.4963">9152 5119 140,'0'4'173,"0"-1"-15,0-3-9,-1 7-15,-2-4-4,3 1-8,-6 1-5,6-1-6,-5 0-6,1 1-3,-3-1-3,3 0-4,-2 0-2,2-1 0,1-3 3,-1 2-5,1-1-5,3-1-7,-6 3-6,6-3-8,-6-3-8,2 2-5,2-1-5,2 2-6,-5-4 0,5 2-3,0 2-7,-3-4-7,3 4 0,0-4-2,0 4-2,3-3-6,-3-1-6,0 4 1,5-3 0,-2 1-7,0 0 1,3 1 0,-3-3 0,0 4 0,-3 0-3,7-1-3,-7 1 3,7 1 1,-7-1-3,6 4 1,-3-4 3,-3 3-4,1-1 6,-1 2-2,0 2-2,-1-1 2,-2 3-3,0-1 5,-1 0-2,-1 1-5,0 0 3,-1 0-3,-3 2-14,2 1-17,-3-2-6,2-3-9,1 1-15,-1-1-17,-3 1-14,4-2-9,-1-1-14,3-1-10,0 0-3,0-1-35,2 0-124,3-2-314,0 0 139</inkml:trace>
  <inkml:trace contextRef="#ctx0" brushRef="#br0" timeOffset="45161.3318">8320 5156 108,'0'0'145,"-4"-5"-12,2 3-1,2 2 1,-1-4-9,1-1-18,1 1-2,-1 2-8,2-4-9,0 1-14,3 0 10,-3 0-5,2-2-6,0 1-8,2 0-2,-2-1-10,2 1-1,-2 0-10,1 1 2,2 2-6,0 0 3,0 0-10,2 1-2,-3 1-2,-2 0-6,0 0-3,2 1-1,-2 3 3,0-1-1,1 1 3,-3 2 0,1-1-4,-1 0 3,-1 1-7,0 3 5,-1-2-8,0 2 6,-1 1-4,-1-1 1,0 2-6,-1-2 5,-1 3-6,-4 3 5,0-2 1,0 2-1,-1 0 0,2-2 0,-2-1 1,2 2-1,0 0 7,-2-2-3,2 1 4,1-5-6,2 1 1,-2-3-3,3 2-1,0-2-2,-1-1 5,3-1-4,-2-1-2,3 1 0,-3 0 1,3 0 1,0-3 18,0 0 8,0 0 1,0 0 0,10-1-3,-10 1-4,10-4 4,-3 0-9,3 2-1,-1-1-4,-2 1-2,3-2 1,3 0-5,-4 1 5,1-1-10,-3 1 3,3 0-9,-3 1-16,-1 0-7,2 0-6,-3 0-7,-1 0-13,0 0-14,-2 1-9,-2 1-25,5-3-11,-5 3-18,3-1-4,-3 1-18,3-4-30,-1 3-124,-2 1-324,2-3 143</inkml:trace>
  <inkml:trace contextRef="#ctx0" brushRef="#br0" timeOffset="45580.466">8666 5216 139,'0'1'174,"0"-1"-16,3 3-10,-3 0-7,0-3-9,0 6-9,0-2-1,0 0-5,-3-2-9,0 0-9,0 3-9,-1-1 0,0-1-9,-2 0-5,0 3-8,-1-1-1,0 0-4,-1-1-4,1-2-7,-1-1-6,1 3-5,2-4-3,0 2-4,-1-2 2,6 0 1,-9-2-5,8 1-4,1 1 0,-5-3-4,5 1-2,0 2-4,1-8-1,1 5-5,1-1-2,3-3 6,-2 3-2,2-1-5,-1 0 0,2 3-3,0-3 0,-2 2 0,4 0-1,-2 0-2,3 1 3,-4 0-3,1 2-1,-1 0-1,-1-1-3,0 4 3,1-2 4,-2 1 0,0 1 0,-1 1 6,-3 2 0,3-2 0,-3 3-4,-1-1-2,-1 4-1,-1-1 2,-2 2-4,-1-1-5,0-1-18,2 3-7,-2 0-30,-3-1-11,2-1-23,3-2-21,-2-1-20,2 1-18,-2-2-29,3-2-127,-4 1-332,4-3 147</inkml:trace>
  <inkml:trace contextRef="#ctx0" brushRef="#br0" timeOffset="46429.4785">9350 4937 139,'0'-3'153,"2"0"5,-2 3-12,2-5-12,-1 2-11,1 1-14,-1-2-10,-1 1-9,0 3-8,1-6-12,-1 3-5,0-1-8,0 0-1,1 2-3,-1-3-11,0 1-2,-2-2-8,-1 4 0,2-4-6,-1 2-6,-1 0 2,-1-1 3,0 2-8,0 0 4,0 1-10,1 2 0,-1-2 4,0 0-5,4 2-3,-8 2 1,4 0 0,0-1 1,-1 2-2,0-2-1,0 2-2,1 1 1,1-1-14,-1 1 13,1 1-5,1-1-2,-1-1 11,1 3-8,-1-1 9,3-2-4,-2 2-4,1 0-1,1-1-2,0 0 6,0 1-2,1 0 4,-1-1 0,2 2-1,1-2 2,-1 0 8,3-1-2,-1 3-2,2 0-8,1-1 10,0 0-5,-2 0 1,4 1 2,-1 0-4,1 0 7,0 1-1,-3-3-3,2 2 1,-2 0 8,0 1 1,0-1 3,0-1 8,-3 1-6,2 1-4,0-1-1,-4-1-3,2 1 4,-3 4-4,1-3 4,-1 2 0,-1-2-4,-2 2-3,0-1 3,-2 0-3,0-1-1,1 1 2,0-2-7,-2 2 1,0-2-3,0 0 3,1 0 2,-1-2-6,1-1 2,0 0 0,1 0 7,-1-3 6,1 0 0,4 0 2,-10 0-2,9-3-1,-2-1-5,-2-1 6,4 0-3,-3-3 2,4 0 3,0-3 1,0-1-4,2 0-1,1-2-3,2 1 4,-2-1 0,3 0 1,0 1-5,-1 0-4,2 0 0,-1 2-5,0 0-13,-2 4-15,-1-1-24,1 0-14,-2 3-9,1-1-19,-1 2-23,-1 1-19,1-2-24,-1 1-32,-1 4-149,-2-3-364,2 3 162</inkml:trace>
  <inkml:trace contextRef="#ctx0" brushRef="#br0" timeOffset="51439.4338">7801 4026 28,'0'0'133,"0"-2"-5,0 2-1,0 0-13,0 0-8,0 0 0,0 0-7,-1-5-12,1 5-6,1-3 2,-1 3-13,2-3 2,-1 0-1,0 0-8,1 1-3,1-2-4,-2 2 0,3-2-1,-2 2-7,1-1 6,1-3 1,-1 4-3,1-6-1,1 3 8,1-2-5,0-2 1,3 0 2,1 1-5,-1 0-6,1 0-3,0-3-3,-1 5-5,-2-2-2,3-1 7,1 0-3,2 2 1,-4 0-19,3-3 3,0 3 2,1-2-4,-2 1 2,2-1 0,0 0 0,6-1-3,-6 1-1,4-1-5,-4 2 1,5-2 4,0 0-1,0 1-3,-2 2-2,1-3-3,-4 2 1,0 2 1,-3-3-1,3 4-4,1-4 0,-2 3-1,-1-1-1,1 2 4,-1 0-1,2-2 0,0 1 0,0-1-2,1 0 0,5-1 7,-3 0-2,0 1 0,1-3 3,3-1-4,-1 1 11,1-1-12,-2 3 4,2-2-3,0 4-1,-6 2 0,0-3-2,0 1 0,-1 1 2,1 1-3,-1-2 1,-3 4-3,-1-3 0,0 2-1,-1-1-1,-1 0 3,3 1-1,2-1 0,-2 0-2,3 1 4,0-2 0,1-2 7,6 1 1,-1-2 0,2 2 0,-1-1-3,0 0 5,0 2-7,-1 1 2,-3 1-2,4-2-1,-6 3-4,1 0 1,-1 1 5,1 0-4,-1-2-1,-2 2 1,2-2-2,0 2-1,-1-1 3,-2 2-1,2-1-5,1-1 6,1 0-4,4 0 1,-4 0 2,1 0-4,4 0 0,0 1 3,0 0-1,-6 0 2,7 0-1,0-1 1,-2 1-5,-4 1 1,6-1 7,-7 2-1,2 0-5,-1 2 3,-1-3 0,1 1-2,-3 1 4,3-1-7,-2 2 2,-3-1 1,3 2-1,0-4 1,0 2 1,2-1 4,-1 2-1,3-3 8,-3 1-4,1 1 4,9 1-2,-5-2 3,5 1-2,-4-1-1,1 3 1,0 0 3,-2 0-4,0-1-2,-4 1-8,-1 0 4,-1-2 6,0 1-5,0-1-1,0 2-1,-2 0-1,-2-2 2,1 0-3,-3-1-1,2 2 2,4 0 17,0 1 2,-1-3 2,1 1-6,0 2 4,0-1-3,0-1-5,2 2 2,-1 0-5,0-1 0,1 3 1,0-4 4,0 4-9,-1-4 10,-1 3-8,1 0-8,-1-2 3,0 1 0,-3 2 3,-1-2-2,-2-1 0,2 1 2,-2 0-3,0-1-1,-1 2 2,1-1-1,0-1-2,-1 0-3,-1 1 3,2-2 9,-1 1-5,0 0-7,2 0 7,-2-1-3,1 2 0,0-1-8,0 0 6,-2-2-2,2 2 5,2 1-5,-2-1 1,-2 0 2,2-2-2,-2 2 2,1 1-3,-1-1 0,-2 0 3,1 1-4,0-1 5,-2 0 7,3 0-8,-2 0-3,0 1 3,-1-1-6,2 1 3,-1 0 0,-1-1 3,1 1-1,3 1 1,-3-3 6,-1 1-11,3 0-2,-2 1 1,1 0 4,-1 0-3,1-1 3,-1 1 0,-1 1 4,3-2-4,-2 1 9,0 1-9,3 0-2,-2 2-7,0-4 11,-2 3-3,2-1 4,-1 0 3,0-3-10,1 5 4,2-1 6,-3 0-6,1 0-2,-1-2-1,1 0 7,-1 2 0,3-1-7,-3-1 9,1 0-11,-1 0 4,3 2-1,-3-3 2,0 2 2,0-2-9,1 2 8,-3-2 1,3 1-3,-2 0 4,0-1-10,1 1 13,-1 2-6,1-3-1,-2 0-8,2-1 6,-2 3 7,1-2-7,-1-2 3,-1-1 6,2 5-12,0-2 1,-1-1 7,1 0-2,-1 2 1,-1-2 3,1 2-1,1-1-4,0 1 2,-1 0 5,1-2-6,0 2 0,0 0-3,-2-2 1,0-2 10,2 6-10,-1-2 3,-1-4-9,2 3 9,-2-1-1,3 0 0,-3 1-1,0-3-5,0 0 1,2 6 5,-1-5-6,-1-1 4,2 3 2,-2-3-1,0 0 3,3 4 0,-3-4-5,0 0 7,0 0-10,1 4 8,-1-4 4,0 0-10,0 0 2,0 0 2,2 3 2,-2-3-6,0 0 4,0 0-5,0 0 10,0 0-1,0 0-2,0 0-10,0 0 5,0 0 3,0 0-1,0 0 1,0 0-6,0 0 9,0 0-5,0 0 0,0 0 7,0 0-2,0 0-5,0 0-3,0 0 4,0 0-1,4 0-4,-4 0-3,0 0 2,0 0 2,0 0-4,0 0 4,0 0-7,0 0-2,0 0 11,0 0 1,0 0-7,0 0 4,0 0 0,0 0-4,0 0-8,0-10-6,3 8-3,-3-1-4,3-1 2,0 1 0,-1-2-4,1 1 9,1-1 7,-2 0-1,1 3-8,0-2 10,0-2 0,-1 2-1,0 0 2,1 0 4,0-1-3,0 2 3,0 0 1,-2-1 1,2 1-3,-3 0 1,0 3 5,3-3-3,-3 3-1,3-2 2,-3 2 2,0 0-5,0-5 2,0 5 2,0 0-2,0 0-1,0 0 7,0 0-4,-12 9 5,8-6-3,-3 3 6,1-1-3,-2 1 0,-1 2-3,3-1-1,-4 2 5,2-3-7,0 3 7,0-2-2,2 0 1,0 0-1,-1 1 3,0 0-1,3-2 0,-2-1-1,4-2-3,-1 2 1,0-3 2,0 1 0,0 0 0,3-3 0,-3 2-3,3-2 0,0 0 9,-3 4-3,3-4 0,0 0 2,0 0 2,-3 4 2,3-4 3,0 0 6,0 0-12,0 0 0,0 0-2,0 0-2,0 0 2,9-12 2,-6 10-1,3-4-4,-3 2 1,0-2 3,2-1-2,-1 1-3,1 1 2,0-1 2,1 0-2,-1 0-2,1-2 1,2 3-2,-4-3 1,2 2-3,0 0-4,0 0 0,-3 0 4,3 1-2,-2 1 4,-3 1-1,2-1 1,0-1-1,0 4 11,0-3-15,2 0 2,-4 2 0,-1 2 1,4-3 0,-4 3 0,2-1 0,-2 1 1,2-2-4,-2 2-2,0 0-1,3-2 9,-3 2-5,0 0 5,0 0 0,0 0-3,0 0-3,2 6 3,-2-6-1,0 8 5,-2-4-1,2-1 0,0 3-1,0 0 0,0 0-2,0 1 6,2-3-1,-4 1-4,4 0 4,-1-1 7,-1 1-8,1 1-3,1-2 3,-2 1 0,3 0-2,-3-1 2,3 0-3,-1-2-1,-1 1 4,0 1-2,1-2 2,-1 2 0,2-2-2,-3-2 3,1 4 6,1 0 2,-1-2-10,-1-2 4,3 1-8,-3-1 5,0 5-5,0-5 5,2 4-1,-2-4-1,0 0 4,0 3 0,0-3-5,1 2 0,-1-2 5,0 0 0,1 2-3,-1-2-2,0 0 2,0 0-6,0 4 5,0-4 0,0 0 2,0 0-1,0 0 1,3 2 0,-3-2-2,0 0-1,0 0 4,0 0 3,0 0-10,0 0 2,-4 3 4,4-3-3,-1 4 6,1-4-2,0 0-1,-12 2 7,7 0 2,0 1 3,-4 0-1,-1-3 7,0 1-10,1 2 1,-2-2 1,1 2-3,2-1 2,-2-2-4,1 1 1,0-1-6,0 0-6,0 2-9,2 0-17,-1-1-12,0 0-6,1-1-21,1 1-32,6-1-34,0 0-31,-10-1-72,10 1-204,0 0-479,-9-3 212</inkml:trace>
  <inkml:trace contextRef="#ctx0" brushRef="#br0" timeOffset="52365.6906">9128 2982 112,'-2'-4'222,"4"3"-6,-2 1-16,0 0-7,0 0-12,0 0-7,0 0-9,0 0-7,0-5-8,0 5-6,0 0-12,0 0 6,0 0-16,0 0-11,0 0-4,0 0-19,0 0 6,0 0-18,0 0-3,0 0 11,-3 10 2,0-4 1,3-2-15,0 2 0,0-1-7,-3 3 1,3-1-1,0 3-2,0-4-13,0 1 6,0 1-5,0-2-8,3 2-6,-3-1-4,0 0-2,0 0-6,3-2 2,-2 0-5,1 1 3,-1-2-3,-1 1-4,1-1-6,1 0 2,-2 0-1,1 0 4,1-1-6,-2 1 12,1 0-21,-1-2-18,0-2-18,1 6-13,1-4-22,0 2-4,-2-4-26,1 3-16,-1 0-12,0-3-19,3 2-28,-3-2-15,0 0-7,0 2-11,0-2-18,0 0-164,0 0-421,0 0 187</inkml:trace>
  <inkml:trace contextRef="#ctx0" brushRef="#br0" timeOffset="52732.4115">9300 3163 53,'0'4'127,"0"-2"-17,0-2-4,-2 4-7,2-4-11,-2 5 3,2-2-11,-2 0-1,2-3-2,-3 2 4,2 0-10,1-2-8,-4 4-4,2-4 4,2 0-9,-4 2 4,4-2-10,-8 0-4,3 0-2,5 0-3,-6 0-2,6 0 4,-7-2 4,6 0 3,1 2 1,-5-3 2,5 3-7,-2-2 0,2 2-3,-3-3-8,3 3 4,-2-2-6,2 2-6,0 0-3,1-5-8,-1 5 4,0 0-8,0 0 5,6-2-8,-6 2 3,0 0 4,6 5-9,-6-5 1,0 4-2,2-1 1,-2 1 3,0 1-2,-2 0-4,2 0 4,-1 0-1,0 2-4,0-3 0,-2 5-8,-1-2-10,1 1-27,-1 0-28,1 0-26,-1-1-33,1-3-33,-1 2-117,-2 0-305,3-2 136</inkml:trace>
  <inkml:trace contextRef="#ctx0" brushRef="#br0" timeOffset="53492.4089">9568 2977 22,'0'0'196,"0"0"-14,0 0-6,0 0-19,0 0-1,0 0-3,-7 15-7,7-7-3,-2-1-12,2 3-6,-1-1-2,1 4-8,0 0-6,0 2-2,-1-1-11,-2 2-6,3 0-9,0-3-6,-3 1-10,0-1-5,3-1-5,-1-2-5,0-3-5,-1-1-6,1 0 0,-1-1-8,2-2 3,0 2-6,0-3 1,-1 1-1,1-3 4,-1 5-7,1-5-1,0 0 0,0 0-5,0 0-4,0 0-1,-5-11 5,5 5-6,0 1 2,0-3-16,-3 0-10,1-3 1,1-2-5,0-2-5,-1 0-3,1 1-2,-2-8 4,3 8 0,0-2 4,0 2 5,0 1-5,0 3 7,0 1-4,1 0 0,-2-1 2,1 0 4,0 1 0,1 1-2,-1 2 4,0 0-4,0 1 1,0 0 2,0 0 3,0 5-4,1-6 5,-1 6-4,1-6 3,-1 6-2,0 0 3,-3-4 0,3 4-2,0 0 7,0 0-9,-13 10 6,6 0-1,-1-3-1,-2 2 8,2 2-7,-2 0-2,-3 4 5,3-3-5,1 1 6,1-1-3,-1 1 1,3-3-2,-4 4 4,6-8-2,0 1 0,1-3-3,1 0-4,0 0 3,1 0 4,1-1 14,2-1-5,1 0 4,0 2 5,1-4-2,3 2 7,1-1 2,0-1-4,2-1 7,3-1-4,3-2-4,-3 0-1,1 1-5,6-4 1,-1 1 5,-5-2-8,2 4-2,-2-1 3,-1 1-3,0-1-2,-3 1 5,-1 2-6,-2 1 1,-4-1-5,3 1-10,-6 1-10,9 0-4,-9 0-9,0 0-5,6 4-7,-6-4-10,0 6-17,0-3-13,0-3-12,-3 7-16,2-3-21,1-4-8,-1 9-4,0-6-25,0 0-15,-2 3-110,1-1-316,2 1 140</inkml:trace>
  <inkml:trace contextRef="#ctx0" brushRef="#br0" timeOffset="53881.6453">9739 3250 128,'1'3'121,"-1"-3"-10,3 3-7,-3-3-10,0 4-8,0-4 7,0 0-6,0 4-11,0-4-8,0 0 7,-6 5-8,6-5-1,-2 2-3,2-2-2,-5 2-6,5-2 5,-7 2-12,3-1-5,4-1-6,-9 0 7,9 0-11,-9 1 1,9-1 5,0 0-14,0 0 10,-8-2-12,8 2 2,0 0-8,0-5 3,0 5-5,0 0 3,6-7-1,-2 6 1,0-1 4,-4 2 4,6-4 12,0 2-3,-2 0 4,0 0 1,-1 2-2,-3 0 0,9 0-3,-9 0-6,7 0 1,-7 0-6,6 2 3,-5-1-4,-1-1 3,0 7-2,-1-3 1,-2 2-6,0 1-6,-3 0 7,-1 2 3,-1 0-7,-1 0-9,-2 0-16,2 0-13,-3 2-6,2-2-30,0-2-23,0 2-12,3-3-30,-1 0-18,1-2-24,-1 0-136,1-1-326,3-1 145</inkml:trace>
  <inkml:trace contextRef="#ctx0" brushRef="#br0" timeOffset="54461.4057">9928 2988 51,'0'0'167,"-8"3"-15,3 0-16,5 0-12,0-3 0,-3 3-11,3-3-9,2 4-3,-2-4-12,7 3 5,-3-3 1,6 0-13,-1 1-5,5-2-7,-2-1 3,2 0-10,-3-1-5,1-2-11,-2 4 2,0-2-7,0 0-5,-2-1 0,0 2-1,-1 0-3,0 0-8,-4 0 4,3 1 2,-6 1-6,6-1 4,-2 1-4,-4 0-6,3-3 0,-3 3 0,0 0-2,0 0-7,0 0 2,0 0-1,-1 10 3,-1-7-3,-1 1 2,0 2 3,2 1 1,-2 0 6,0 0 7,0 2 2,-1 2 0,-2 2 6,2-2 3,0 3 3,-1-1-3,2 1 2,-1-1 1,0 1-3,1 0 8,0 2-3,-3-2-4,3-1-1,-1 1-6,3-5 2,-1 3-11,-1-5-5,3 1 3,-1-2-6,0 1 0,1-2 4,0 0-4,0-2 1,-2 0 0,2 1-11,0-1-2,0-3-8,-1 3-8,1-3-11,0 3-16,0-3-14,0 0-10,0 0-19,0 0-21,0 0-21,0 0-31,0 0-17,0 0-27,0 0-22,-2-9-120,0 4-367,1 0 164</inkml:trace>
  <inkml:trace contextRef="#ctx0" brushRef="#br0" timeOffset="54804.1412">9869 3171 218,'0'0'226,"-3"2"-20,3-2-21,0 0-12,0 0-7,0 0-9,10 5-12,-1-4-10,0 0-12,6-1-8,0 0-8,1 0-14,5-2-8,-1 0 1,-1-1-11,1-1-8,0 0-2,-6 1-10,2 0-5,-1 0-3,-1-2-8,-2 0-1,-4 1-3,0 2 1,0 0 2,0-2-2,-3 2 6,-1 1-3,1-2 1,-2 1 1,0-1 2,-3 3-3,2 0-6,-2 0-3,0 0-5,3-6 1,-3 6-6,0 0-19,0 0-22,0 0-16,0 0-21,0 0-36,0 0-28,0 0-28,-17 6-47,17-6-23,-12 2-164,4 0-415,2-2 184</inkml:trace>
  <inkml:trace contextRef="#ctx0" brushRef="#br0" timeOffset="60369.3276">10975 3899 84,'0'0'130,"0"0"-1,0 0-5,1-2-6,-1 2-5,0 0 2,0 0-2,0 0-3,0 0-3,0 0-9,0 0 8,0 0-10,0 0 9,0 0-6,0 0-9,0 0-6,-3-4-2,3 4-6,-1-4-6,1 4-2,-1-5-1,1 1-7,-3 0-4,3 0 0,0-2 15,0 1-1,-1-2-4,1 0-6,-2-2-3,2 1-7,0-2-1,-1 1-3,1 0-2,-2 0-6,2 0 0,2 0-1,-1-2-4,-1 4-1,0-3-5,0 2-2,0-1 2,0-3-5,0 3-3,2 0 3,-1-2-8,2 2-2,1-3 5,1 0-5,-1 1 3,3-2-3,-3 2-1,3-2 4,-1 0 1,4-6-2,2 1 0,-2 1 0,1 0 6,-2 7-3,-1-2 2,2 1-6,1-1-1,-2 4 0,2-2 2,0 1-7,-4-2 6,3 4-9,-1-2 3,-2 3 2,0-1 0,2-2 3,-2 2-3,3-1-1,0 0 6,0 1-1,-1-1 1,2-1 9,1 2-6,-1-1-3,1-1 8,0-1-10,0 2 4,1 0-5,-2 2-2,1-1 5,-5 2-6,0 3-5,1-1 5,-3 1-1,-1 0-7,-2 1 4,3 0 0,-1 0 6,0 0-7,-4 1 1,7-1 3,-7 1-6,8 1-1,-4 0 3,1 1 2,1-1-2,2 1 6,-2 1-8,3 1-6,-2 0 6,2-1 2,-1 2-3,5 1-4,-6-1 2,2 0 3,-2 0 1,-1 0-2,-2 1 1,3 0-1,-1-1 2,0 2-3,-3-1 3,1 1-3,0 1 5,-2-2-2,-1 3-3,2 0 1,-3-2 9,0 1-6,3 2-4,0 1-3,0 0 8,-2-1-5,1 2 3,-1-1 1,-1 3 0,1-1 0,-1 1-3,0-1 8,-1-1-4,-1 1-4,-2 1 0,1-2-2,1 2 10,0-6-6,1 2 1,-4 3 4,3-5-5,0 0-6,-1 2 8,0-3-3,-1 3-1,1-2 2,0 1 2,2 0-3,-2-2-2,0 5 4,-1 1-1,1-2 0,-3 1 3,2-3-3,1 0-2,0 1 14,-3 2-14,2-3-3,1 0 1,0-2 2,-1 2 2,1 0 0,-3-2 0,2 1 0,1-1 0,-2 3-1,1-2 7,-1 0 3,2-2-11,-1 3-4,2-4 3,-4 2 2,3 0 0,-2 1-4,1-1 0,1 0 3,-3 0-1,1 1-2,1-2 4,0 0-7,0 1 8,0 1 1,0-3-1,-1 2 1,1 0-7,-1-1 7,1-2 2,1 0-6,0 1 1,-1 2 0,0-4 9,1 0-10,-2 4 0,0-3 0,2 0 6,-1 0-5,-1-1-3,2 1 10,0-1-14,2-2 6,-2 3 0,1-2 0,0 2 1,2-2-4,0-2 3,-3 4-1,3-4-5,-3 1-1,2 1 2,1-2 0,-4 3-4,4-3 0,-2 3-8,2-3 7,0 0-7,-1 2-2,1-2 0,-3 3-5,3-3 3,0 0-7,0 0-4,-2 3-3,2-3-7,-3 2-8,1-1-5,2-1-9,-5 3 4,5-3-7,-4 1-3,4-1-8,-6 2-8,6-2-9,0 0-2,-7 0-11,7 0-3,-4 0 6,4 0 2,-3-3-6,3 3 4,-6-3 1,6 3 15,-3-3 2,1 3-2,0-3 11,2 3 14,-2-7-3,2 4 4,0-1 21,0 0 2,1 1 5,-1-2 8,2 0-4,-2 1 19,3 1 4,-1-2 9,1 1-4,-2 1 0,-1 1 6,3-3 6,-2 1 5,1 2 9,1 0 14,-3 2 1,1-4 1,1 2 1,-2 2-4,0 0-1,1-4 0,-1 4 2,0 0-4,0 0 1,2-1-2,-2 1-4,0 0-1,0 0 4,0 0-6,0 0 4,0 0 0,0 0 6,0 0 2,-8 7-1,7-4 1,-2 0 1,0 0-3,0 0 1,0 1 1,-2 1-6,2 0-1,-3 1-1,0 0-6,3-1 4,-1 1-2,0-2-1,-2 3-1,0-2 1,2-1-4,1-3-2,0 3-2,0 0 1,2-2-5,1-2 9,-3 2-9,3-2 2,-3 1 2,3-1 2,-1 4 1,1-4 1,0 0-3,0 0-1,0 0-2,-2 2 5,2-2 0,0 0 6,0 0 8,0 0-5,9 2 2,-9-2-4,6 2-4,-2-2 2,0 3-8,-1 0 0,0-3 1,3 1-4,-2 4-1,2-4 1,-2 2-3,-1-1 4,3 1-3,-2-1-3,0 1 0,-1 1 0,0-1-2,1-1 1,-1 3 0,0-2-1,0 0 0,0-1-4,0 0 2,-2 0-1,2 0 2,-3-2-2,2 2 1,-2-2 1,4 2 0,-4-2-2,1 2 4,-1-2-5,0 0 7,0 0 6,3 2 1,-3-2 6,0 0-2,0 0 5,0 0 2,0 0-1,0 0-2,0 0-3,5-6-1,-4 2 1,-1 4-4,0-3 1,2 0-5,-1 1 2,-1-4-2,1 3 0,1-1-6,-1-1 6,-1 0 1,3 1 2,-2-1 5,-1-1-1,3 2-1,-3-2-2,0 0-4,0 4-2,0-3 5,0 1-3,0 1 4,0 0-1,0-1 3,-1-2-1,-1 5 1,1-3-5,-2 2 1,0-2-4,2 2 4,-2-2 2,1 1-7,-4-1-7,0 2 5,1 0 5,-2-1-8,1 0 2,2 3-6,-2-1-15,2 1-9,-2-2-16,0 1-17,2 0-17,1 0-27,3 1-20,-8 0-26,8 0-31,-5-2-34,5 2-33,-4-3-182,4 3-462,0 0 204</inkml:trace>
  <inkml:trace contextRef="#ctx0" brushRef="#br0" timeOffset="61008.3336">11850 3434 16,'-3'-1'211,"3"1"-26,0 0-17,0 0-19,-7 2-17,4 2 2,-1 2-7,0 0-5,1 3-7,-1-1-5,-2 3-3,0-1-11,2 3-5,-2 0-4,3 1-9,-1 1-5,0 4-2,2-6-8,1 2-5,2-1-5,-2-1-5,2-4-3,1 1-3,2-2-6,0-1-2,-1-1 3,4 0-9,0-1 6,2-1-2,0-3-1,4-1-3,0 0-1,1-3-4,1 0-1,1-3-1,-4 0-2,2-3-2,-2 1-4,0-2 1,-3 1-1,1-3-2,-3 1 2,-1 2 2,-2-5-1,1 2-3,-3-2-2,-2-2 2,-2 4-3,-3 0-5,-2-1-1,-1 3 2,-1 0-4,-3 1-8,0 3-4,-3 0-5,4 3-5,1 1-9,1 0-11,0 3-6,-2-1-26,4 1-16,-2 0-19,2 3-17,2-2-19,0 3-18,1-2-38,-2 1-104,2 0-328,1 0 146</inkml:trace>
  <inkml:trace contextRef="#ctx0" brushRef="#br0" timeOffset="61427.2668">12171 3651 87,'0'0'142,"0"4"-17,0-4-7,0 0-8,1 3 0,-1-3-1,0 3-8,0-3-4,-5 3-10,2-1-7,-1 0-5,1-2-7,-3 1-4,2-1-5,0 1-3,4-1 2,-10-2-8,6 0 1,-1 0-10,1 0 1,1 0-7,3 0-2,-3-1-2,2-1-3,1 4 1,1-6-1,1 2-1,-1 1 4,2 0-2,0 0 10,0 0-9,1 2 3,0-2-6,-1 0 1,1 2-3,-4 1-1,9 1-2,-6 1-6,0 1 9,1 2 6,-1-2 1,-2 3 0,1 0 7,-2 3 0,-1-1 3,-1 2-7,-1 2 3,-3 2-8,0-4 0,1 4-1,-3-4-2,-3 7-7,4-5-15,-3-1-15,3 0-21,-2-1-31,3-2-26,1-1-40,-1 1-28,0-2-34,-1 0-149,4-2-368,-1-2 163</inkml:trace>
  <inkml:trace contextRef="#ctx0" brushRef="#br0" timeOffset="62185.2589">12314 3417 143,'-3'2'182,"3"-2"-16,0 0-1,-4 1-25,4-1-11,0 0-10,0 0-2,0 0 1,0 0-1,0 0 1,9 1-4,-1-2-2,-1 1-9,0 0-8,3-1-10,-2-1-11,5-2-6,-1 3-8,1-2-8,0 0-1,-3 1-6,1 0-5,-2 0-1,0 2 2,0-2-12,-4 4-5,0-2 3,1 0-11,-1 0 5,-1 0-4,-4 0-1,6 6-3,-6-4 0,0 1-1,-2 1 1,0 1-3,-1 2 1,1-2-4,-3 1 0,-1 1 0,3 0-3,-4 1 0,0-4 2,-1 8-1,1-6 0,1 1 1,-2-1-2,-1 1-1,3-1 3,-1 0-2,-3 3-2,1-3 3,2-2-2,3 1-2,1-2 0,0 0 0,0-1 1,-1 2-2,4-4 1,-3 2-2,3-2 3,0 0 0,0 0 7,0 0 9,10 0-6,-3-3 2,3-1-6,-1 3 6,1 0-3,0 1-2,3-3-2,0 2 3,1 2-7,-5 0 2,1 1 5,3 0-6,-4 1-2,2 0-3,-2-1 6,-1 1-8,-4-1 5,-1 1 2,2 0-2,-4 3-3,-1-2-2,0 2 6,-1-1-1,-1 5 1,-1-4 0,-3 1 1,-3 3-1,-1-1 1,-1-1-3,1 0 1,-2 0-1,-1-1 1,0 1 1,1-3-2,-2 0 0,2 1-7,0-3-2,3 0-8,4-2-5,0 0-4,1 0-10,-1 1-6,2-2-18,3 0-16,-5 2-24,2-1-32,3-1-14,0 0-25,0 0-31,0 0-123,-4-5-351,4 5 155</inkml:trace>
  <inkml:trace contextRef="#ctx0" brushRef="#br0" timeOffset="62608.3227">12639 3652 41,'-1'4'172,"-2"-2"-8,1 2-16,1 0-19,-2 0-8,0 0-10,-1-2-8,1 0 3,0 2-9,-1-2-6,2 0-2,-1-1 6,3-1 3,-5 2 0,5-2-11,0 0-10,-6-4-9,6 4-7,0-5-5,0 1-7,0 1-3,0-1-6,0 0-8,3 0 1,-3-1 0,4 0-10,-1 0-2,1 1-1,-2 0-3,2 1-2,-1 0 2,0 0-5,0 2-3,1 0-1,-4 1 4,6-2-6,-2 2 5,-4 0 0,7 3 0,-4-2 0,0 1 4,0 2 1,-3-1 8,0 2 0,-1 3-1,-1-1 2,-2 3 0,-1-2-4,0 2 1,-4 1-5,-1 4-1,1-6-3,-2 3 0,2 0-11,-2-2-10,2 0-16,-2 0-20,2 0-17,2-4-13,-4 2-8,4-1-20,3-3-24,0 0-19,-2-1-19,2 0-149,0 1-339,1-2 151</inkml:trace>
  <inkml:trace contextRef="#ctx0" brushRef="#br0" timeOffset="63144.3172">12942 3355 165,'-6'3'153,"-2"2"-4,0-1-10,1 2-2,0-2-10,0 4 0,-2-3-4,-3 9-10,4-3-1,-2 0-5,-1 1-6,3-1-5,-2 6-6,2-4-5,-2 6 0,0-1-8,4-5-7,-1 1 2,3 1-4,0-1-4,2 2-11,2-2 1,0 2-4,0-5-2,3 2-7,-1-4 1,1 0-9,2-1 0,1-2-3,0 1 0,2-4-4,5 2-1,2-3-5,-2-2 0,3 2 0,0-4-4,-2-2-5,6-1 0,-1-1 1,-8 0-5,4-1-3,-5 1-1,-2 0 5,-1 0-8,-1 2 0,-3-4 5,-3 4-4,2-1-3,-4 1 4,-1-1-5,-3 1 5,-1 1-11,-1 2-1,-2-2 2,-5 3-7,1 3-5,2-2-7,-2 2-15,0 1-18,4-1-11,-2 3-12,5-1-26,0-1-16,-2 1-24,2-1-21,4-1-158,-3 3-354,5-3 156</inkml:trace>
  <inkml:trace contextRef="#ctx0" brushRef="#br0" timeOffset="63629.1266">13178 3687 191,'0'0'208,"0"0"-21,0 0-19,-6 0-13,6 0-11,0 0-10,-4 1-1,4-1-10,0 0-9,-5 0-10,5 0-5,0 0-12,-7-1-7,3-1-8,4 2-9,-4-1-5,1-1-6,3 2-6,-5-4-7,2 3-3,1 0-4,-2-1-4,4 2 1,-3-2-7,3 2-5,-2-2 12,2 2-13,-1-4-2,1 4-1,0-4-1,0 4-4,6-5 1,-2 3 3,1-1-5,-2 2 2,0 1 3,2-3 1,-1 2 1,-1 0 0,-3 1 1,6 0-5,-6 0 2,6 2-6,-4 1 7,0-2 2,1 4 2,-2-2-1,1 2 4,-2 1-4,-2 0-2,-2 3 0,1 0-1,-1-1 1,-5 3-1,2 1 0,-1-3 4,-2 3-9,-1-1-5,0-2-17,-2 1-19,3 1-26,-3-2-20,0 0-18,5-1-21,-4-2-31,5 0-20,0-2-20,1 0-136,1-2-350,3 1 155</inkml:trace>
  <inkml:trace contextRef="#ctx0" brushRef="#br0" timeOffset="64265.323">13455 3454 73,'2'-6'187,"-2"-1"-24,-2 1-14,1 1-18,-1-3-5,0 2-16,0 1-13,0 0-10,1-1-3,-2 2 5,-1 0-10,3-2-7,-2 1-1,-1 3-9,-2-4-4,0 3-2,2 0 2,-5 1-4,1 3 1,0-1-5,0 1 5,-1 2-13,-2 0 2,-1 3 6,-2-2-5,1 3-2,-1 0 0,2 3 2,1-1-4,2 0-4,1 3-1,4-3-5,-1 3 1,2-4 0,0 0-2,0 0-8,3-3 4,0 3-4,0-1-2,2-3-1,-2-1-2,1 2-1,3-1-1,0-2 0,0-1 1,1 0-8,0-2 4,4 1-4,0-3-1,1 0-11,1-3-1,0-1-12,4 0-2,-3 0-6,2-2-7,-2 2-2,-1-4 3,1 2 2,-1 3-1,-4-2 9,0 2-7,-1 1 9,0 0 10,-2 1 16,-2 1 6,2 0 5,-4-1-5,4 3 2,-1-2 2,0 2-10,-3 1-1,0 0-1,4-1 4,-4 1-3,0 0 12,3 6 18,-3-2 11,3 2 3,-3-2 2,3 2 1,-2 3 4,0 0 5,1 6 14,0-3 1,2 4 2,-3-1 1,1-1-8,-1-1 1,-1 1-11,3-1-1,-3 0-1,2 1 0,-1-2-4,-1-1-4,3 2-1,-2-3-13,-1-3-3,2 0 0,-1-1-11,-1-2 3,0 0-4,0 1-3,0-1-3,3-1-10,-3 0-4,0-1-9,0-2-23,0 5-20,0-5-20,3 2-22,-3-2-26,0 0-40,0 0-40,0 0-43,0 3-271,0-3-552,0 0 244</inkml:trace>
  <inkml:trace contextRef="#ctx0" brushRef="#br0" timeOffset="72683.6373">9779 6380 87,'0'0'148,"0"0"-8,0 0-5,0 0-3,0 0-2,0 0-5,0 0 1,0 0-4,0 0 3,0 0-5,0 0-1,0 0-1,0 0-8,0 0-2,0 0-5,0 0-4,0 0-18,0 0-8,0 0-5,-1-8-9,-1 6-4,2-3-4,0 0-4,0 3-5,-1-4 0,1 0 1,1 2-3,-1-2-8,0-3 4,2 2-2,-1-1-2,-1 0 2,3 1-6,0 0 1,-2 0-5,1-1 4,1 0-5,-1 1 3,0 1-2,-1-3-1,1 3-1,-1-2-1,2-1 1,-3 2-1,3-3-2,0 1 0,0-1-5,1-1 5,0-1-7,1 0 5,-1-2 1,1 1-9,1 1 2,-2-2 0,1 2-1,-1-1-4,-1 3 11,3-3-11,-3 3 1,1-1 4,-1-3-2,1 6-2,-1 1 4,-1-4 5,3 2-5,-3-1 3,1 1-2,1-2 11,1-2-5,0 0-2,-1 0 0,2-1 6,-2-2-8,2-3-2,0 4-1,-1-5 2,3 2-1,-4 5-1,1 0-1,0 0 0,-1 2-2,0 1-2,0 2 0,0-1-3,-1 1 5,1 0-5,-3 3 5,1-1-5,1 2 2,-2-2-2,0 2 0,1-2 0,0 1 1,-1 1 0,1-2-2,1-2 0,0 0-2,0 1-2,0-5 4,3 0-2,-3 0 0,2-2-1,1 2-1,-2-1 1,2-1 1,-3 1 0,4 1-2,-2-1 2,-1 3 3,0 2-3,-1-2 0,1 1 0,2-1-2,-3 3 3,1-1-6,1-1 1,-2 1 5,2 0-1,-2-1 1,0 3-2,1-4 0,1 1 2,-2-1 0,4-4-2,-3 1 1,1 1 0,0-1-2,2-1 7,-1 3-11,1-3 4,-2 1 2,3 1 2,-2 1-4,3-1 4,-5 2 1,4-1 2,-4 2 2,2-2-7,1 0 6,-1 3-1,-2-2 14,5 0-12,-2-1-2,-2 2-1,2-1 6,-2 3-5,1-3-1,0 0 1,3 0 3,-1-3-2,-1 1-4,0 3 0,-1 0 2,1-3 2,1 3 0,-1-2-1,-2 3-2,4-1 1,-2 0-2,-1 2 4,-2-2 2,2 1 3,-3 2-11,1 1 4,2-3 4,1 3-6,-3-2 2,2 1-1,0-1 2,-2 3-5,2-4 1,-2 3 0,2-1-3,0 1 4,-2-2-4,-1 3 1,2-1 0,-3 1 0,1 0 2,1 1-4,-1-1 3,0 1 2,-1 1-2,1 0-3,0-1 2,-1 2 2,-2 1-4,4-6 6,-1 4-1,0 1-2,0-2 0,0 2 11,2-3-12,-2 0-1,2 0 1,0-1 0,0 0 1,0 2-1,1-1-1,-1-1 0,0 2 4,2-3-5,-4 3 0,3-3 1,-2 2 2,0 1 0,-1 0-3,1 0 2,-2 0 0,1 0 4,2 0-4,-3 2 0,1-5 0,1 4 4,-1 0-6,0-2 6,1 2-2,0-1 1,-1-1 0,0 0-6,0 0 12,2 4-8,-3-4 1,3 0 9,-1 0-9,0 3-1,1-3-3,-2-2 1,1 4-1,0-2 2,0 0 2,-1 0-5,2 1 6,-1-3 1,0 2 9,-1 1-13,0 0-5,1-1 5,-1 1 1,0-1-1,0 1-3,1 0 4,-1 2-1,0-2 0,-3 3 0,3-3 3,1 2-7,-4 1 5,0-3-7,0 3 7,3-2 0,-3 2-1,0 0 2,0 0-3,0 0-2,0 0 2,0 0-2,0 0 4,0-2-2,0 2-2,0 0 2,0 0 0,0 0-1,0 0-5,0 0-8,0 0 4,0 0 0,0 0-9,0 0 0,0 0-6,0 0 6,0 0-7,0 0-1,0 0-1,0 0-2,0 0-5,0 0-8,0 0-13,-7 7 1,7-7-5,-2 2-5,-2 0-3,1 1-7,-1-2-4,4-1 2,-6 3 5,3-3 3,-1 1 2,4-1-6,-3 2 6,-1-1-3,4-1 12,0 0 6,-9-1 3,9 1 6,-5 0 0,5 0 4,-5-3 10,2 2-3,3 1 10,-4-2-10,1 0 8,3 2 8,0 0 1,-5-2 3,2 0 4,3 2-2,0 0 5,-4 0 5,4 0 3,0 0 4,0 0 11,0 0 2,-5-1-3,5 1 5,0 0-1,0 0 1,-6 1 9,6-1 4,-3 3 2,3-3 7,-2 3-1,2-3 0,0 0 2,0 0 1,-4 2-3,4-2-3,0 0 1,0 0-2,0 0 2,0 0-3,0 0-5,-2 2 1,2-2-2,0 0 5,0 0-4,0 0-3,0 0 0,0 0 0,0 0 0,0 0 1,0 0-2,0 0 0,0 0-4,0 0 1,0 0 1,0 0-2,0 0-1,0 0-2,0 0 10,0 0 7,0 0 9,0 0-2,7 4 4,-3-2-7,-1-1-7,0 2 12,1 0-16,-1-1-4,1 2 2,1 0-5,-1 0 0,2 2-7,-3 1 3,2-3-4,0 3 0,-1-1-5,0-2 4,-1 2-2,1 0 0,-1 0-3,0 1-3,0-1 4,0-1-2,0 0-1,0-1 0,-2 0 2,2 0-6,-2-1 3,1-1-3,-2 2-2,4-4 5,-4 4 0,0-4-3,0 0 3,3 4-2,-3-4-2,0 0 5,0 1-2,0-1-1,0 0 1,0 0 3,0 0-8,0 0 4,0 0-1,0 0 2,0 0-2,-6-9-2,5 7 4,-1-2-5,-1 0 15,1-1-13,-1 1 0,-3-3-5,3 0 4,0 2-10,1 2 12,-3-1-2,5-1 1,-4 1 3,1-1-7,0 0 7,0 2-7,0 0 3,2 0 0,-1-1-3,-1 1 10,1 0-11,0 0 1,-1 0 1,2 0 1,-2 1 9,3 2-12,-3-4 0,3 4-4,-1-4 16,1 4-15,-1-2 8,1 2-1,-2-2-5,2 2 5,0 0-5,-3-4-1,3 4 7,0 0-2,0 0-3,0-2 1,0 2 1,0 0-4,0 0 0,0 0 1,0 0 1,0 0-2,0 0 3,6-3 0,-3 2-2,0 0 13,-3 1-10,7-2 1,-3 1-2,0 0-4,-4 1 14,8 0-9,-4 0-4,0-2 16,-4 2-19,10 2-4,-4-1 4,-2 0-1,2 1-2,-3-2-3,1 1 1,-1 0 5,4 0-1,-4 0-3,0 1 5,0-1-2,-3-1-2,4 3 5,-1-2 1,0 2 0,-3-3-1,3 3 1,-2-1 0,-1 2 0,2-1 1,-2 1 2,1 0-3,-2 2 7,1-1-4,-2 0 3,1-1-3,-1 1 2,-2 1 2,3 2 2,-1-1 4,-2 2-5,1 0 6,-1 0 2,-2-3-1,3 2-2,-4 0 3,5-1 5,-2 1-9,0 0 0,-1-1-1,3-3-4,0 2-25,-1-2-20,0-2-23,1 2-22,0 0-35,2-3-33,0-1-21,0 0-37,0 0-60,0 0-152,0 0-460,10-9 205</inkml:trace>
  <inkml:trace contextRef="#ctx0" brushRef="#br0" timeOffset="75661.1479">10050 5663 71,'0'0'111,"0"0"-12,0 0 5,0 0-2,0 0 6,0 0-1,0 0-4,0 0 9,0 0 1,0 0 4,0 0 3,2 8-4,-2-8-7,1 3 1,-1 0-6,0-3 0,0 7 0,1-2-2,1 1 2,-1-2-10,1 4-5,-1-1-8,-1-1-3,0 0-4,3 3 4,-3-1-3,0 0-5,0 2-3,1-1-7,1 1-2,-1-1-4,-1 1-6,0-2-6,0 2 8,0 0-10,2-3-3,-2 2-4,-2-2 9,2 1-16,0-2 0,0 1-2,0-1-1,0-2-2,0 0-8,0-3 5,0 5-3,0-6-22,0 3-4,0-3-15,0 5-10,0-5-18,-1 2-12,1-2-17,0 0-24,0 0-23,0 0-24,0 0-41,-2 3-5,2-3-199,0 0-430,0 0 190</inkml:trace>
  <inkml:trace contextRef="#ctx0" brushRef="#br0" timeOffset="76117.14">10156 5848 156,'0'0'183,"0"0"-13,0 0-12,0 0-12,0 0-8,0 0-8,0 0-15,0 0-10,0 0-1,0 0-8,0 0-7,0 0-12,0 0 4,0 0-8,0 0-3,0 0-5,0 0-8,0 0-2,0 0-7,5 5-3,-5-5 4,0 2 2,0-2-2,0 3 3,0 1 1,0-4-4,-1 7-4,0-3-6,-1 1-3,1-1-5,-1 3 2,0-1-2,-1 1-5,-1 0-4,1 1-1,-1-1-14,-2-1-14,2 1-23,-1 1-21,0 0-23,0 0-18,0 1-28,2-2-24,0-3-20,-2 1-32,1 0-118,0-2-338,1-2 150</inkml:trace>
  <inkml:trace contextRef="#ctx0" brushRef="#br0" timeOffset="76711.7592">10179 5533 5,'3'2'83,"-3"-2"-5,0 0 1,0 0-4,0 0 12,-2 4-13,2-4 13,0 0-2,0 0 2,0 0-19,0 0 10,0 0 1,0 0 1,0 0-8,0 0-7,0 0-2,0 0-4,0 0-1,0 0-3,0 0-3,0 0-4,0 0 2,0 0-2,0 0-8,6 2-3,-6-2 7,0 0-8,3 2-2,-3-2-5,3 0 1,-3 0-5,0 0 5,0 0 4,7-2 2,-7 2-6,5-4 1,-3 2 1,1 0-5,0-2-4,0 2 0,-2-1-3,-1 3-4,6-3-5,-6 2 3,0 1-1,3-3-4,-3 3-7,1-2 3,-1 2-5,0 0-6,3-3-2,-3 3-7,0 0 8,0 0-7,0 0 8,0 0-6,0 0 1,2-4 3,-2 4-9,0 0-14,0 0-11,2-1-12,-2 1-16,0 0-23,5-2-22,-3 0-24,-2 2-128,0 0-289,0 0 129</inkml:trace>
  <inkml:trace contextRef="#ctx0" brushRef="#br0" timeOffset="77542.1058">10331 5438 31,'0'0'191,"0"0"-22,0 0-12,-4-2-13,4 2-14,0 0-7,0 0 0,0 6 2,0-6-9,-3 7-6,5-4-3,-4 3-6,2 0-1,2 3-2,-1 3 1,2 1-2,-2 1-3,-2 8-10,1-4-4,-2 4-5,1-1-5,1 2-5,0 0-8,-3-3-2,5 0-10,-1-4 1,-1-2-3,3-4-7,-3-1-3,1-1-2,-1-2 3,0-3 3,0 2 1,0-1 10,0-3-9,0-1-4,0 0-7,3 2-3,-3-2 0,0 0-5,2-13-14,0 6-2,-1-2-5,1-1-4,-2 2-6,0-5-7,0 1-2,0-1 1,0-1-1,0 1-5,-3-2-2,2 2 0,-2 1 7,0-2-1,0 2-3,2 1 2,0 3 4,-1-2-4,1 1 8,-1-1-4,-1 1 2,3 2 1,-1-3 6,1 5-2,-1-2-1,0 1 1,1 0 5,-1 0-2,-1 1-1,1 1 6,1-1-1,-1 1 0,1 1 1,0-1 1,-2 2 0,1-2-2,1 4 3,-3-3 2,3 3-3,-1-2 2,1 2 1,-5-3-2,5 3-1,-4-3-1,4 3 6,-6 0 2,6 0-1,-6 3-3,4-2 2,-3 1-2,-1 0-1,0 1 5,0 3-1,-4-2 1,3 2-1,2 0 4,-1-1-3,-1 1 1,0 1 2,-4 2-1,3-1-2,1-3 3,-1 7-2,0-3 1,1-1-3,2-1-1,2 0 2,-1-3-4,1 1 1,1-1-2,1 0 1,-1 2 5,1-4-4,4 1 4,-2 0 2,2 0 3,2-3 1,-1 0-2,0 2 2,4-4-3,0-1 2,3-2 5,3-2-4,2-3 5,-3 2 2,-1-3 2,6-2 2,-2 2 2,1-2-9,0 1 1,-5 3-3,2 1 0,-5-3-1,2 3-5,-5 2 1,0 2 1,0 3-5,-1-3 0,-2 2 0,0-1-4,0 3 4,-3-3-7,0 3 2,0 0-1,0 0-6,6-1-14,-6 1-12,0 0-13,0 0-10,0 0-11,0 0-14,4 4-21,-4-4-16,0 5-17,0-5-9,0 4-11,2-3-17,-2-1-27,0 4-106,0-4-331,-2 4 146</inkml:trace>
  <inkml:trace contextRef="#ctx0" brushRef="#br0" timeOffset="77947.1112">10509 5545 146,'1'2'160,"1"0"-13,-1 1 0,2 1-5,-3-2-16,1 2-6,-1-2-4,2 2-14,-2-1-5,-2 1-1,1 0-6,1-1-14,-3 0 1,2 0 0,1 0-3,-3-1-4,0 1-3,0 0-5,3-1-2,-4-1-5,1 2 3,3-3-3,-3 1-9,3-1 0,0 0-4,-5 2-4,5-2-4,0 0 0,0 0-7,0 0-3,0 0 3,0 0-7,-3-6-2,3 6-5,0-5 2,0 3-5,3-2 0,-3 4-1,5-6-1,-4 6-1,1-2-2,-2 2 0,2-4 0,-2 4-2,0 0 0,8 2 0,-8-2 2,3 2 1,0 0 3,-2 2 6,2 2-2,-2 1 2,1 2 6,-2 0-4,-2 4-5,1-2 1,-3 0-1,2 2-3,-2-1 1,1 1-3,-1-4-11,1 3-15,0-4-11,-2 0-13,0 3-26,2-5-13,-1 3-25,1-5-27,0-1-21,1-1-35,-2 2-145,2-3-360,2-1 159</inkml:trace>
  <inkml:trace contextRef="#ctx0" brushRef="#br0" timeOffset="78482.1">10472 5234 152,'0'0'202,"4"-7"-12,0 4-18,-1-1-12,4 1-16,0-3-18,2 3-8,-2-2-14,1 2-15,0-1-3,2 1-6,-1-1-7,-2-1-12,0 2-5,2 1-10,-2-1-2,-4 0-9,2 2-1,0-1-2,-1 2-5,-1-3-4,1 3 1,0-1-5,-4 1 1,0 0 0,9 1-7,-9-1 1,5 0 0,-5 0-6,4 0 0,-4 0 2,4 3-4,-1-1 2,-1-1 2,0 2 4,0 0 5,-1 1 1,2-1 0,-3 1 0,0 2 3,2-2 1,-2 4 7,0 0 1,0 0 2,0 2 6,1-1-3,-2 4 0,-1 2 8,2-1 1,-3 1 2,3 0 0,-1 5-1,-1-5-5,2 5 1,0-1 7,-1-3-9,1-1-6,-1 0-8,1-2 2,0-3-1,0 0-4,0-3-6,0 1 0,0-4 0,1 1-2,0-2-4,-1 4 1,0-5-2,2 1-6,-2-2-15,0-1-13,0 6-13,0-6-18,0 0-15,-2 4-13,2-4-15,0 0-22,0 0-13,0 0-35,0 0-26,0 0-185,0 0-408,-1-14 182</inkml:trace>
  <inkml:trace contextRef="#ctx0" brushRef="#br0" timeOffset="78731.569">10565 5394 245,'0'0'250,"0"0"-23,0 0-17,0 0-19,13-9-11,-6 1-13,3 1-11,-1 1-20,2 0-6,-1-4-15,0 4-14,3-3-10,-3 2-10,-1 1-8,2 0-7,-5 1-15,0 2-13,0-1-14,-2 2-22,0 0-28,-1 0-23,-3 2-20,3-1-35,-3 1 1,0 0-27,0 0-20,0 5-168,0-5-343,-4 6 152</inkml:trace>
  <inkml:trace contextRef="#ctx0" brushRef="#br0" timeOffset="81903.1648">10031 7108 20,'0'0'138,"0"0"-15,0 0 6,3 2-4,-3-2-13,5 2-2,-1-1-3,0 0-6,-4-1-5,5 0-4,-1 1-2,0 0 4,-1 0 7,3-1 1,1 0-4,-3 0-2,5-1-3,-3 0-7,1 0 0,2-2-10,-2 1-3,3 1-1,-1 1-5,-1-1-6,0 1-2,0-1-6,6 2 1,-5-2-9,0 1-3,1 1 2,-1 0 2,-2-1 1,2 1 2,1 0-5,-1 0-3,1 0 3,-1-2 0,0 0 1,1 2-2,3-3-1,-3 1-2,2 0-5,2-3 0,-1 1-3,1 1-3,-2-1-8,2 0 3,-1 3 3,0-2-10,0 2-1,-2 0 1,-3 0-3,2 2 1,-3 0 2,1-2-1,2 0 6,-2 1 9,-2 0-2,3 0-1,-6 0-2,3 0-2,1 0-2,0-1 0,1-2 5,0 1-7,0 0 4,2-1-2,-1 0 0,0-1-3,1-1 4,0 2-13,2-1 0,-1-2-2,-1 2 4,0-1-4,0 1-2,0 1 4,0 0-3,-1-2-1,-2 2-1,3-2-3,-3 0 2,2 2 1,0-1-4,0-1 2,-1 0-1,5 0 4,-6 1 4,2-1-9,-1 0 4,-1 0-5,0 0 1,1 0 1,-3 0 0,0 1-1,3-1 8,-1 0-5,-4 1-2,2 0 2,0 0-8,-2-1 0,1 1 4,2-2 4,-2-1-2,3 0 1,-1-1 0,0 1-2,0-2 12,1-2-12,0 0 0,-1 3 0,2-4 1,-5 5-2,6-6 0,-3 2-1,-1 2 0,3 1-2,-6-1 3,4 2 0,-1-2 3,0 1-3,-2-1-3,3-1 0,-2 1 3,3 1 3,-2-1 2,-1-1-11,3 2 1,-3-2 5,3-1-3,-2 1 3,-1 0-3,3-2 3,1 1 8,-1-1-9,-3 3 1,2-1-2,-2 0-1,2 2 7,-3 1-4,2-2 6,0-2-9,-2 3 3,2 0 0,-3-1-4,2 0 4,-1 0-2,0 1 0,1-1 1,0-1 1,-1 2-1,0 0-1,0 0 2,1-3 1,0 1-3,0-2 4,-2 1 3,3 1-7,-3 1 2,2-2 3,-2 1-3,2 0 3,-1 1-3,0-1-1,0 0 0,0 2 1,0-3-5,-2 2 6,2 1 8,0 0-9,-3-2-1,4 4 1,-1-5-3,-3 2-2,3 0 4,-3-1 1,3 3 0,-2-2 3,2 0-5,-1-2 1,-1 0 0,2 2 4,1-8-2,-1 5-3,0-3 2,-3 1-3,4 1 1,0-2 3,-2 6-5,0-2 6,-1 2-2,0-2-4,-1 3 5,0-3 2,2 4-3,-1-2-1,-1-1 0,0 2 3,0 0-5,0-3 2,0 1 3,0-1-5,0 3 2,0-4 2,-1 2-1,2-4 4,-2-1-3,1 1-1,1-4-1,-2 1 0,1 3-3,-2-1 1,1 0 2,0 0 1,1 1 1,-2 0-5,2 1 10,-1 3 4,-1-1-13,1 2 4,-2-1-1,0 4-3,3-5-1,-1 3 4,-1 1-4,-1-1 3,3 1 1,-3-2 2,2-2 3,-2 1 1,0 1-22,2-1 5,-2-1-3,3-3 12,-3 0-11,0 5 2,2-3-2,-1-2 19,1 0-16,-2 3 5,3 1 12,0-1-14,-2 0-2,1 0 2,0 2 3,-1-2-1,2 2 1,-3 0 4,2-2-5,0 1 3,-1 1-1,2-1-1,-3-1 3,3 2-1,-3-5-1,3 4-2,0-5-1,-3 0 2,2 3 1,-2-3-1,0 1 4,1-1-1,0 2-1,-1-1-3,0-1-4,3 3 1,-2 2 13,1 1-7,-1-1-4,1 0 4,0 1-2,-1-1 4,1 1 2,-2-1-1,2 1-4,-1 0 4,1-1-6,-2 1 3,0 0 3,3-1-1,-1 2-1,-1-2-1,-1 2 1,2 0 3,-1-2-1,1 0-1,-1 0-1,-1 1-3,0 0 4,3 0-3,-2 0 2,-1-1-1,3 4-3,-2-2 2,1 2 5,-2-2-4,1-2 3,1 4-2,0 1 3,-2-2-6,2 1 3,-1 0-1,0-2 7,2 2-8,-2-3 4,-1 5-2,3-7-2,-1 6 3,0-2 6,-1 0-9,1 0 0,-2-1 3,3 1 0,0 0 1,0 0-5,-3-1 5,2 2-2,-2-1 1,3 1-2,-2-1 2,1 2-4,1-1 2,-3 0-1,3 0 3,-1 0 0,0-2-1,0 3 1,-2-2 1,2 0-4,-1 0-3,0-2 7,0 0-6,-1 2 6,3-2-1,0 2-3,0 1 4,-1-3 0,-1 1-5,1 1 2,1 2 5,0-1-4,-3-1 4,3 2-1,-3-3-4,3 2-3,-4-1 3,4 1 2,-2 2-3,2-1 3,0 1 2,-1-1 1,-1-2-4,1 4 6,1-2-7,0-2 2,-1 1-2,-1 1 5,1-3-6,-1 3-1,2 0 2,-1-2 3,1 0-5,0 1 0,0-3 4,0 4-1,-2-2 0,2 2 4,-1 0-8,1-1 6,0 1-5,0 0 3,0 0-1,0 0 2,-1 0 9,2-1-11,-2-1 5,-1 1-4,2 0-1,0-1 1,2 0 1,-4 5-3,2-5 0,0 0 0,2 2 6,-4-2-4,2 3 4,2-1-1,-2 0-7,0 0 15,1 0-12,-1 1 1,0 3 3,-1-5-2,1 5-5,-2-5 8,2 2-6,0 0 4,0 3-5,0-6 1,0 3 0,0 3 2,-2-4 10,1 2-10,1-2 0,0 4-3,0-4 6,0 4-6,1-3 2,-1 3 0,0 0-3,0 0 3,-1-5 2,1 5-3,0 0 0,0 0 9,0 0-8,-2-1-1,2 1-2,0 0 3,0 0 0,0 0-6,0 0 6,0 0 1,0 0 0,0 0-1,-5 11-2,5-9 0,-3 3 6,2-2-7,-2 1 4,0 1-1,2 0 2,-4 2-3,3 0 1,-1 1 3,0 0-3,0 1 2,0-1 3,0 0-2,0 0-1,2 0 2,-2 1 1,0-2-1,2-1-3,-1 0 1,1-2-3,1 0 3,-2 2 1,-1-2 0,2-1-1,0 1 0,-1 0-1,2-2 2,-1 2-1,1-1 0,0-3 0,-2 4-3,2-4 7,-1 3-4,1-3 2,-2 3 2,2-3-1,0 0-2,0 0 2,0 0 2,0 0-3,0 0-2,0 0 1,0 0-1,0 0 9,5-11-12,-5 5 3,3 2 0,-2 1-2,0-2-2,1 0 5,1 1 4,-2 0-5,1 0-5,-1-1 5,2 0-2,0-1 3,0 1-2,-2-3 4,-1 4-4,3-1 2,-2 0-6,1 1 4,1-1 2,-2 0-2,-1 2 0,4-3 1,-3 2 4,1 0-6,0 1 0,1 0-2,-2 0 3,-1 1 1,0 2 0,2-3-4,-2 3 7,0 0-8,1-4 5,-1 4-1,0-2 0,0 2-3,0 0 2,0 0 1,0 0 1,0 0-2,0 0 4,0 0-3,6 7-2,-5-4 3,-1-3 1,3 4-2,-2 1-5,2-3 5,0 0-3,0 0 8,0 1-3,1 0 0,-1 2-2,1-1 1,-2 3 0,5-3-1,-4 4 3,1-3 1,2 3 0,-2-1 0,0-2-3,-2-2-1,1 1 0,0 0 3,-3 0 5,4-2-6,-1 1 1,-1 0-1,0 0-6,1-1 8,-2-1-3,-1-1 2,2 4-5,-2-4 14,1 2-6,-1-2 5,0 0 2,0 0 0,0 4 3,0-4-6,-4 4 5,0 0-6,-3 0 1,1 1-4,-1 1 13,-2 0-14,-1 1-1,3-1 3,-3 2 0,1-4-20,2 2-17,1-2-40,-1 2-32,-1-1-44,2 0-54,1-2-53,0 2-238,-2-1-532,4-2 235</inkml:trace>
  <inkml:trace contextRef="#ctx0" brushRef="#br0" timeOffset="85989.0925">11293 6450 122,'2'-3'122,"1"0"-11,1-2-10,2 0-9,2 1-10,1-5-5,0 4-6,2-3-1,0 2-15,-2 0-7,2-1-3,-1-1 0,1 2 3,1 2-10,-4-1-3,0 3-4,1-2 0,-3 4-11,-1-1 0,0 0-1,2 1-4,-7 0 4,6 2-6,-3 1 0,-2 0 7,-1 3-1,0-2-1,-1 1 9,-2 4-5,0 1 7,0-2-4,-1 1 2,-4 3-3,2-2 7,-3 2-3,3-1-2,-1 1-2,-2-3 5,-2 1-7,2 2 0,0-3-3,0 0 1,-2 1 1,2-4 1,0 5-3,1-4-2,0-1 9,2 1 5,-1-1 5,2-2 2,-1-1 4,1 1 0,1-2 2,1 2-2,-1-3 0,4-1-7,-3 4 0,-1-3-2,4-1-3,-1 2-6,1-2-3,0 0 0,0 2-3,0-2-2,0 0 3,0 0-1,11 0-5,-6-2 3,3-1 0,0-1 0,2 1-2,-1 0 0,5-1 2,-2 1-1,2-2 0,-1-1 1,0 2-2,2 1 0,0-2 0,0 1-1,-1 1 3,-3-1 5,4 0 0,-4 0-1,-1 2 2,-1 0-3,-2-1-4,-1 1 0,-2 1-2,2-1-2,-2 1-4,-1 1-10,-3 0-9,5 0-12,-5 0-11,0 0-8,0 0-18,5 3-15,-4-1-8,-1 0-30,0-2-24,0 0-19,0 6-28,0-6-136,-2 4-346,2-4 153</inkml:trace>
  <inkml:trace contextRef="#ctx0" brushRef="#br0" timeOffset="86413.4713">11652 6537 150,'0'0'157,"0"0"-6,0 0-16,-4 4-8,4-4-9,0 2-8,0-2-9,0 0-11,-3 4-5,3-4 1,-1 3-7,1-3-10,-2 2-2,2-2-7,-3 2-4,3-2-4,-3 2-5,3-2-5,0 0-6,0 0-3,-10-3-1,10 3-3,-4-2-2,1 0-7,2-1 1,1 3-2,-2-3-4,2-1-2,0 4-2,0-6 0,2 3-1,-2-1-3,0 1 4,3 2-6,0-2-1,-1 0-1,1 1 3,0 0-2,1 0 1,-1 1-1,0 0-4,-3 1 0,0 0 3,9 2 1,-6 1 2,0 0 1,0 1 0,-1 0 9,-2 5 3,0-3 4,-2 5-1,1-3 1,-3 5-2,1-3-1,-1 2 1,0 2-1,-1-1-4,-3-4-2,1 4 1,1-2-12,0 2-16,-1-3-11,1-1-15,0-1-6,0 0-20,1 0-16,2-1-10,-1-2-22,1 0-25,0-1-28,0-1-100,-1-1-288,3 1 128</inkml:trace>
  <inkml:trace contextRef="#ctx0" brushRef="#br0" timeOffset="87222.7317">11829 6281 39,'0'0'226,"0"0"-20,-3-3-19,3 3-25,0 0-14,0 0-14,0 0-11,0 0-12,0 0-6,0 0-8,13 3 1,-7-3-4,-1 0-7,4-1-1,-1-2-7,1 1 11,2-2-17,-3 1-4,2-1-3,3-2-3,1 1-6,-7 0-6,3 0-3,-1 1-5,-3 2-1,0-2-4,1 2-8,-2 0 0,-2-1-4,0 2 0,1-1-9,-1 0-7,0 0-9,-3 2-14,4-2-4,-4 2-18,0 0-10,0 0-11,0 0-10,0 0-10,0 0-5,-10 8 2,7-6-4,-1 1-5,-3 1 8,-1 1-8,2 0 10,-2 3 7,0-6 1,-1 4 9,2-1 15,-3-1 4,1 2 6,1 0 17,0-2 3,0 1 11,1 0-2,1 0 7,2-3 13,-1 2 3,3 0-3,-2 0 4,0-3 9,0 5-5,0-2-1,1-1 0,-1 2 8,1-1 0,-1 1-6,1 1 4,0-2-3,-3 3-4,2-2 3,2 2 0,-3-1 2,2 1-2,1-2-2,1-1 2,-2 2-2,0-2-3,0 0 2,3 2-12,-3-3 9,3-1-1,-1 1-3,-2-1-2,3-2 1,0 4 3,0-4 3,0 0 8,0 0 6,4 4 10,-4-4 3,6-1-5,-6 1-2,10-3-1,-3 1-3,-1 1-1,1 0-3,2-1-3,-1-1-3,1 3-4,-1-2 1,4 0-5,-3 2 1,-1 0-6,2 0 4,-2 2-3,0-1 0,-1 0-5,-3 2 3,2 0-6,-3-2 5,1 3-5,-1-2 3,0 2-1,-3 2 3,0 0-1,-3 1-2,0 3 1,-2-3-2,0 0 4,-1 2-2,1 0 1,-2-2 2,-3 4-3,2-1-1,-1 1-1,-2-3 0,3-2 2,0 3 0,-4-3-1,3-2 0,1 2-9,-1-1-10,1-2-14,0 0-3,1-1-12,0-1-11,1 0-14,-1 0-13,3-1-11,4 0-13,-6-2-11,3 1-4,3 1-16,-3-4-16,3 4-131,1-6-306,2 3 135</inkml:trace>
  <inkml:trace contextRef="#ctx0" brushRef="#br0" timeOffset="87716.1042">12068 6597 126,'0'0'146,"0"4"-7,0-4-13,3 1 5,-3-1-10,0 0-7,0 0-4,0 6-3,0-6-5,0 2 3,0-2-2,0 0 0,0 0-1,0 0-5,0 0-2,0 0 2,0 0-1,0 0-9,0 0-10,0 0-3,0 0-8,0 0-8,0 0-6,0 0 2,0 0-11,0 0-9,-3-11-2,3 11 0,3-2-6,-3 2-1,-3-4-1,3 4-8,0 0 3,0-4-2,0 4-7,0 0 8,0 0-5,0 0-4,0 0-5,0 0 1,0 0 2,3-2-2,-3 2 0,0 0 1,0 0-1,0 0 4,0 0-4,0 0 1,0 0-1,4 7 2,-2-4-1,-2-1 0,0-2-1,0 9 5,-2-4-2,0-2 1,0 3 1,-1 0 0,1 1 1,-3 1 1,1 1-3,-5 1-1,1-2-5,-1 4-5,-1-3-7,2 1-12,-1-1-18,-3 2-18,2-1-18,0 0-24,0-2-8,0 1-23,1-4-24,2 3-4,0-4-28,4-3-139,-1 3-350,1 0 155</inkml:trace>
  <inkml:trace contextRef="#ctx0" brushRef="#br0" timeOffset="88360.0895">12344 6440 86,'4'-5'207,"-1"-1"-16,1-2-18,0 1-20,-1 0-9,0 0-14,0 0-18,-2 1-5,1-2-17,1 1-4,-2 0-7,-1 2-6,1-1-7,-2-2-8,1 1-3,0 1-12,-3-2 2,2 1-4,-2 0-4,0 0-9,0 1 1,0 2-3,-2 0-7,-2 1 0,-2 0 1,2 4-3,-2-1-5,-2 3-2,2-1 3,-6 2-7,4 2 0,3-2 0,-2 0 2,5 2-3,-2-1-3,1 1 4,2 0-2,-2 0-3,6-1 5,-3 1 0,2 1-3,-1 0 2,1-2-2,2 3 8,1-2 5,2 0-3,-1 1 0,3 0 4,-1 0-1,7 2 0,-2-2-3,3 0 1,-1 0 0,0 1-5,3-2-1,2 3 4,-4-2-2,1 0-1,-1-2 0,0 3-2,-2-3-4,-2 4 1,0-2-1,-5 2 3,1-4-3,-3 3 0,-2 0 4,-1 0 0,-3 3 1,-2 1 2,0 0 4,-1-1-3,-2-2 1,-1 1 3,-1-1 0,-1-2-5,-1 0 5,2 0 9,2-4 1,1-1 3,-1 2-1,-1-4 2,2 0 0,-1-5 1,2 2-2,-1-5-4,1 1 6,2-1-10,3-2 0,-3 2-5,4-6-2,0 2 1,2-1-4,2-1 2,2 2-6,2-1-11,1 1-14,1 0-19,1 1-17,0 1-27,1 1-15,1-1-28,0 2-20,-1 0-40,0 1-186,-3 1-401,3-1 177</inkml:trace>
  <inkml:trace contextRef="#ctx0" brushRef="#br0" timeOffset="94673.1624">9152 7208 118,'0'0'161,"0"0"-15,0 0-25,0 0-9,0 0 7,0 0-13,0 0-4,0 0-3,0 0-6,0 0-7,0 0 3,0 0-4,0 0-1,0 0 0,0 0-6,0 0 3,0 0-3,0 0-1,0 0-3,0 0-3,0 0-1,-1 10 0,1-7-6,-3-1-9,0 3-3,0-2 0,2 0-6,-1 0 1,-1 1-3,-1-1 6,1 1 4,-1-2 3,4 3-5,-6-2-6,3-1-2,-1 1-3,1 1-1,-4 1-7,-1 2-2,0-1-2,0-1-2,1 4-2,-1-4-1,-2 2 0,-2 1-3,1-2 7,-3 2-9,4 0 4,-3-2-1,3 2 1,0-1-2,0-3 7,-3 2-7,3 0 4,1-1-5,2-2 2,-3 0 3,2 3-4,-1-1-1,0-1 2,1-2 0,-1 2-7,1 1-2,-1-1 7,-1 2-2,1-4 4,-1 1-4,3 2 2,-3-3 0,1 2-5,0-1 2,1-1 3,0 1 1,-1-1-5,2-2 8,0 1-9,-1-1-4,3 0 8,-2 0-1,-1 0 2,0-2-5,3 1-3,-2 1-6,2 0 3,-4-1 3,3-1-7,-2 1 6,-1 1-2,2 0 1,-3 0-3,1-1-3,-1 1 0,-2 1-2,1-1 8,-2 0-9,-1 0 4,1 1-1,0-1 0,-1 2 3,1-1 2,-1 1-1,0-1 12,0-1-14,-1 0 5,1 0 7,-1 0-2,2 0 8,0-1 0,0 1-1,-1-1-11,1 0 16,1 2-10,1-2-4,1-2 3,-5 2 5,6 0 3,0 0-10,-1 0 12,0-1-14,0 1 5,-3-3-4,4 2-7,0-2 2,1 2-6,-3-3 13,4 2 4,-1-1-4,0-1 7,0 3-6,1-1-9,-2-2 2,1 0-2,2-1-1,-3 2 1,1-2 0,0 0-4,0-1 0,0 1 1,1 1 3,-2-1-5,2 1 3,-2-2-2,-1 0-2,2 1-1,0-1 0,1 2 3,-3-4-4,-1 0 1,2 0 0,-1 0 5,0 0-1,1-2-3,-2 3-4,2-3 3,3 3 4,-4 1-3,3 0-2,-2-2 1,1-1-1,0 2 3,-1-3-2,3 5-6,-2-1 3,3-1 2,-2 2 2,1 0-8,-1 0 1,0 1 3,0-1-1,1 0 3,0-1-2,-1 1 5,1 0-7,0-1 1,0 1 6,0 1-3,0-1 4,0 0-8,-1-1 3,0 0 2,1 1-4,-2 0 0,2 0 10,-4-3-10,3 3 2,0 0 5,-1 0-10,1-2 0,0 0 6,0 1-2,0 0 4,-1 1-5,1-5 4,0 3 3,0 1-7,0-1 2,0 0 3,1-1-6,-3 1-1,1-2 5,-1 0 3,-2 0 8,4 0-12,-1-1-4,0-1 1,-1 1 10,0-1-10,2 2 23,-3-1-28,3 1 16,-2-3-10,1 1 0,2-1 0,-4 2 2,1-2 1,3 2-4,-2-1-1,1 1-2,-1-1-1,0-1 7,2 1 6,-1-1-19,-1 1 7,0-3 1,1 3 0,-1-6-3,2 3 3,0 2 11,-1 1-14,0-3 0,-2-4 2,0 3 5,2 1-6,3 2-3,-4 1 4,3-1-3,-2 1 3,1 0 4,0 1 7,1 1-6,-1 1-3,2-1 11,-3-1-15,0 1 12,2-1-6,-3 0 7,5 2-5,-4-5-5,2 3 5,-2-1-15,0-1 5,0-1-1,0-1 5,-1 2-2,0-5 0,0 4 1,3 1 2,-1-3-1,-1 2-5,1 1-2,-1 1 12,0-2-17,0 1 12,2 2 0,0-1-4,2 4 5,0-2-2,0-3-3,-1 2 2,-1 1 1,0 1 3,-1 0-4,-2-3 1,4 3 10,-1-3-10,-1 1 6,0-2-1,1 0 4,-1 2-3,0-1 0,1 1-4,0-1-2,1 1-3,-1 3 13,1-4-5,1 2-5,0 1 10,-2 1-10,3-1-8,-1-4-3,0 6 0,2-3 16,0 0-16,-1 1 8,-1-3-1,1-2-4,-1 2-4,1 1 3,2-1-5,-5-1 10,3 0-2,2 0-2,0 0 7,0-1-4,-1 4 6,1-3-1,-1 1-2,0-1 7,1 4-8,-1-1 6,-1 0-3,2 1 3,-1-5-1,-1 6-3,2-1 1,-1-3 4,2 0 1,-2 3-2,1-2 0,1-2 0,-2 0 2,4-2-4,-2 3 4,1 3 0,-2-1 3,1-1-4,0 2 1,0 2 3,-1 1-3,0 0 6,-1-1-7,0 3 3,1 0 0,0-2-2,0 4 0,0-4 2,-1 1 4,-1 0-1,2 0-5,2-1 2,-2 0-1,0 1 1,-2-4-5,2 2 3,0-2 2,0 1-3,0 2 8,0 2-2,0-2-7,2 1 1,-2 0 6,0-2-7,1 2 5,-1 0-1,1 0 3,-1 4-4,1-2 1,-1-3 0,1 2-1,-1 1 0,0-3 2,0 1 0,4 0 0,-4 1 1,0-2-6,1 1 5,-1-1-4,2 0 3,-2 2-1,0 0 3,1-1-2,0 0-2,0-1 0,-2 1 2,2 0-3,-1 1 2,1-2-2,0 3-1,-1 0 2,2-3 1,-2 2 0,0 0 2,0-3-3,0 4 1,0 0 2,3-3-4,-3 3 4,0 0 1,0 1-3,2-1 1,-1-2 1,-1 2-3,0-1 4,1 0-1,1-2-2,-1 2 3,2 0-4,-3-1-1,2 1 6,-2 1-4,2-2-1,0 2-1,-2-2 7,1 0-5,0 1 2,1-4-4,1 1 13,-3 0-11,3-1-2,0 1-1,1-1-4,-2 1 10,-1 1-3,0 0 0,1 2 1,0 0 1,0-1-2,-2 1 0,0 0 1,0 2-1,2-2-1,-2 0 0,0 4 3,-2-4 0,2 1 0,0 3 1,3-6-2,-4 4 1,1 2 0,-2-5-2,5 2-1,-3-1 0,0 1 3,0-1-4,0 1 5,3-2-4,-3 1 6,3-1-6,-3 1-2,1-2 6,1 2 1,-2 1 0,0-1-1,0 0 1,0 4 1,3-3 1,-3 0-3,0 3 0,1-4-1,-1 4-3,0 0 6,0 0-12,0-4 12,0 4-4,0 0-4,0-2 7,0 2-3,0 0-3,0 0 4,0 0 1,0 0 4,0-4-8,0 4 12,0 0-12,0 0 3,0 0-4,0 0 5,3-2 1,-3 2-3,0 0 1,0 0 1,0 0-6,0 0 2,0 0-3,0 0 6,0 0-2,0 0-1,0 0 1,0 0-2,0 0 3,0 0 0,0 0-2,-7 8 0,7-7 1,-2 2-2,-2-1-4,1 2 5,3 0-1,-3-1-2,-1 1 0,-2 2 3,0-1 0,-1 2-9,3-1 0,-2 1-1,-1 0 5,1 0-7,1 0 5,0 0-2,-2 0 5,1-1 0,1 1-3,0 0 3,0-3 5,2 1-7,0 0 3,-1-1 2,1 0 0,1 0 2,-2 1 1,2 0-8,-2 0 0,1-3-1,1 3 1,-1 0 3,1-2-2,0-2 2,1 1 4,1-2-3,-3 3-2,3-3 0,-2 3 0,2-3 4,-2 3-6,2-3 0,0 0 3,0 0-1,0 0 5,0 0-3,0 0 4,0 0 0,0 0-1,0 0-4,0 0 1,0 0 5,0 0-3,2-12 0,1 9 2,0-2-1,0 0 3,2-1-2,-1-1-2,2 1 0,-1-2 4,1 1-1,0-2-2,0 2 0,0 0 1,1 0 0,-2 0 1,4-3-2,-4 4 1,0-1-1,1 1 1,-1 0 0,1 3 0,-3-1 2,0 1-3,0-2 2,0 3-2,-3 2-1,4-3 3,-2 1 0,-1-1-3,-1 3 3,3-4-6,-2 3 3,2 0 4,-3 1-2,0 0-1,0 0 2,3-2-2,-3 2-1,0 0 2,0 0 0,0 0-2,0 0 1,6 3-3,-6-3 0,3 4 5,-3-1 0,0-1-3,4 2 2,-2 0 2,0 1-2,0 0 4,-1 0-5,2 2 0,0-1 4,3 1-2,-4 0-1,2 1 5,1 0-3,1-3-1,-3 3 0,1-2 0,0 2 0,2-3-1,-3-1 3,0 2 1,1-4 0,-1 2-3,1 0-2,-1-1 5,-1 1 1,0-3-3,1 0-1,-3-1-1,3 2 3,-3-2 1,3 5-2,-3-5 2,0 3 0,0-3-2,0 0 1,0 0 1,0 0-1,0 0-3,0 0 0,-10 1 2,7 0 5,-3-1-3,-1 1-8,-1 0 5,-2 3 3,-2-2 0,-1 2-1,0-3 1,-1 2-3,1 0 0,3 1 0,-5 0 6,4-1-5,-2-1-2,3 0 2,1 1 0,0-2 3,1 1-4,0 0 1,1 0-1,2-1 1,-1 0 0,1 0-8,5-1-12,-7-1-12,7 1-14,-7-1-23,7 1-20,-5-1-32,5 1-24,-4-3-19,4-1-27,0 4-48,3-11-125,0 4-392,4-5 174</inkml:trace>
  <inkml:trace contextRef="#ctx0" brushRef="#br0" timeOffset="97258.0261">6929 6788 94,'0'0'183,"0"0"-18,0 0-16,-3 1 0,3-1-9,-1 4 1,1 2-11,0-2-8,1 1 9,0 3-1,1 0-7,-2 2-1,1 3-7,1 1-5,-1 1-6,-2 5-6,1 1-8,-2-3-2,1 2-11,-2-4-2,0 5-4,-1-2 1,2-3-12,0-3-6,0 1-6,-1-1-7,1-2-4,1-2 0,0-1-4,-2-3-5,3 1-1,0-3-12,-1 2-17,-1 0-4,2-1-14,-1 0-11,1 2-16,0-2-20,-2 1-21,2-1-21,-1 0-7,1 0-28,0 1-21,1-1-19,-1-1-163,0-2-376,0 3 167</inkml:trace>
  <inkml:trace contextRef="#ctx0" brushRef="#br0" timeOffset="97663.0024">7040 7163 108,'4'3'168,"-3"-2"-19,1 5-11,0-4-9,-1 2-9,1 1-7,-2 1-4,0 0-6,2 0-10,-4 0-1,2-2-5,0 1-2,0-1 0,-1-2 2,1 2-3,-2 0 1,2-4-5,-2 3-1,0-2 3,2-1-7,-5 1-5,5-1-7,0 0-5,-9-4-9,7 1-2,-1 1-2,0-3-7,1 1-11,-1 0 8,2-1-7,-1 1-8,3-1 0,-2-1-2,0 2-1,1-2-3,0 2-2,2-1 4,0 1-6,0-1-1,0 0-4,1 2 2,0 1-1,-2-1-2,2 2 0,-3 1-1,3-2 0,-3 2-1,0 0 1,5 6 0,-5-1-4,-1 1 4,0 4 1,-2-1-4,2 1-1,-4 2 5,2 2-2,-2-1-2,-1-2-11,0 3-1,1-1-14,0 1-12,-2-1-13,1-1-13,2 0-10,0-3-10,-2-1-26,5-1-14,-2 0-20,0-2-27,0 0-145,0-2-340,2-2 151</inkml:trace>
  <inkml:trace contextRef="#ctx0" brushRef="#br0" timeOffset="98339.9397">7227 6889 150,'0'0'182,"0"0"-16,0 0-14,0 0-12,-2 16 1,2-10-8,-1 4-8,1 1-8,1 1-5,-1 2-4,2 0-4,-5 2-8,3 4-9,0 0-5,-1 2-8,2-1-8,2 0-4,-3-5-5,0-2-10,0-2-4,1 4-3,1-8-2,-4 0-3,2-3 9,2 1 15,-2-3-1,0 1 8,0-4-9,0 2-6,0-2-5,0 0-4,0 0-6,-3-11-4,3 3-11,-2 2-2,1-2-7,0-1-9,1-1-6,0-2-2,0 1-6,0-1-5,-3-1 3,0 3-2,2-2-5,-2 2 4,0-3 2,2 3-1,-3 0 2,4 2 3,-1-3 0,0 2 4,-1-1-3,1 2 6,0-1-4,1 0 3,0 3 0,-2-2-2,1 0 1,1 4 1,0-1 1,-2 1 3,1 0 4,1 4-1,0-5-2,0 5 3,-2-2-4,2 2 0,0 0 2,-9 7-4,3 0 3,-3 2-2,0 1 1,-1 1-2,-5 5 5,5-1-2,-5 0 4,3-1 1,0 2 8,3-3 1,-1 1 5,0-1-1,1-1-5,0 1 4,3-1-2,-1-1-2,1-3 0,3 1 6,0 1-12,2-6 1,-1 2-6,2-1 4,0-1 0,2-2-2,1 2-1,0-2 4,4-2 0,0-4 0,5 1 2,2-2-1,-1-3-1,6 1-1,0-1 5,3 0-4,-8 1-2,4 1-7,-3 1-1,-1 0-10,0-2-4,1 4-9,-2 0-7,0-1-14,-3 0-4,-3 2-11,2 1-4,-1-1-14,-3-1-13,-1 3-16,1 0-21,0 0-23,-1-1-10,-4 1-34,8 1-101,-5 2-321,-3-3 142</inkml:trace>
  <inkml:trace contextRef="#ctx0" brushRef="#br0" timeOffset="98752.7209">7463 7204 42,'0'4'161,"0"0"-15,-2 1-15,2-2-15,-1 2-6,-1-1 7,1 1-6,0 0 3,-1-2 1,1 1-9,-1-1-4,1 0-3,-1 0-7,-2-2-4,1 1-6,0-1 2,3-1 0,-5 0-1,5 0-5,-6 3-8,6-3-4,-6-3-8,6 3-8,-6-3-4,3 2-4,3-2-5,-1 0-3,1-1-7,0 4-3,0-6 0,0 2-1,1 2-7,-1-2 2,3 2-5,-3-2 0,3 1-3,-3 3-3,3-5 4,0 5-4,-3 0 1,0 0-5,0 0 1,6 3 4,-6 1-3,1 1-1,-1-1-2,-1-1 4,-1 4-4,1 2 1,-1 0 0,1 1 5,-2-2-4,0 2-1,0-1-2,-3-1-9,2 5-15,0-4-12,0-1-9,-1-2-20,3 1-11,-2-2-19,3-1-13,-2-1-13,3-1-10,0-2-41,0 0-138,0 0-334,-7-7 148</inkml:trace>
  <inkml:trace contextRef="#ctx0" brushRef="#br0" timeOffset="99179.0667">7483 6958 185,'0'0'184,"0"0"-19,0 0-18,-7 4-12,7-4-13,0 0-11,0 0-12,0 0-5,10 4-9,-6-4-9,-4 0-2,12-3-3,-4 1-9,-2-1 5,1 0-4,1-1-4,0 0-1,0 0-12,-4 1 7,5 1-3,-3 0-2,1 0-3,-1 2-1,-2 0 0,0 0-7,2 0-2,-4 2 5,3 0 1,0 1 2,-2 1-1,0-1-1,0 0-5,-1 2 19,1 0-5,-2 3 6,2 1 1,-1-3-1,-2 4 2,1 4-2,0-1-1,0 3-4,0 5-1,-1-1-4,-1-6-3,1 7-2,-1 0-5,0 1-1,1 0-2,0-6-6,-1-2-5,1 1-1,1-1 2,-2-1-4,1-4 1,-2-1-5,4 0-1,-2-3 5,-2 0-10,2-1 2,0 1-10,0-3-3,0 2-9,0-4-15,-1 4-15,-1-2-18,2-2-18,0 3-20,0-3-40,0 0-28,0 0-27,0 0-37,0 0-179,-9-7-441,7 5 195</inkml:trace>
  <inkml:trace contextRef="#ctx0" brushRef="#br0" timeOffset="99454.9019">7525 7158 13,'-2'2'268,"2"-2"-20,0 0-23,0 0-23,0 0-15,0 0-9,0 0-6,0 0-2,11 0-10,-1-4-20,-3 0-3,5-2-10,1-2-11,-3 0-15,3 1-10,-3-2-5,-1 3-12,-1 0-8,0 1-4,-1 2-6,-2-2-5,0 3-7,-1-1-4,-1 1-10,1 0-8,-3 0-17,2 1-13,-3 1-14,3-2-17,-3 2-20,0 0-12,0 0-26,4-1-17,-4 1-20,0 0-23,0 0-34,4 4-173,-4-4-393,0 4 174</inkml:trace>
  <inkml:trace contextRef="#ctx0" brushRef="#br0" timeOffset="104183.9819">9073 6747 57,'0'0'142,"0"0"-17,0 0-4,0 0-12,0 0-10,0 0 1,0 0-7,0 0 0,0 0-10,0 0-4,0 0 3,0 0 2,0 0-3,0 0-1,0 0 8,0 0-8,0 0-3,0 0 7,0 0-6,0 0 1,0 0-1,0 0-4,0 0-2,0 0-7,0 0 1,0 0 2,0 0-2,0 0-3,0 0-5,0 0-3,0 0 1,0 0-2,0 0-1,0 0 0,0 0-5,0 0-6,0 0-3,0 0-4,0 0-6,-6-9 1,6 9-4,-4-6 1,3 4-1,0-1-4,0-2-1,-1 1-1,-1 0 0,1 0-2,-1-1 4,1 2 7,0 0 2,-1-3-2,-1 2-2,0-2-5,-1 0-1,2 1 0,-2-2-2,-1 1 0,2 2-1,-2-4-6,3 4 3,-1 0-1,-2-1 2,2 1-2,-2-2 1,2 2 2,-1-3-4,1 2-1,0-1 0,-2 0 1,1 0-4,0-1 1,2 0-1,-1 1-2,0 0 2,-1-2-6,0 1 1,1 1 5,0 0-1,0-1 0,-2 0 5,0 0 3,2 1 1,0 1-6,-2-1 2,1 0-1,-1 2 1,1-3-4,1 1 0,-2 0 5,1-2-9,-1 1 0,0 2 0,0-2-1,2 1 3,-3-4-5,1 4-1,1-1-1,0 0-5,-1 1-2,-1-2 3,1 4 1,0-4-1,0 3 9,-1 1-6,0-3 0,-1 2-4,1 0 9,0 0 1,0 0 0,0-1-4,1-1 9,-4 2-7,4-2 0,-2 1-1,-1-3 0,0 4-1,2-3-2,-2 3-1,2-1 8,-2 0-4,2-1 1,0-1 1,0 4 3,0-4-4,1 2 0,-2 0-3,-1 0 0,3 1 8,-2-1 2,0 1-5,1 0 0,1-1-4,-2-1 1,2 0-7,0 1 10,0 0-11,-2-4 7,2 2 4,-1-1-5,0-2 3,1 5 1,1-2-7,0 2 7,2-2-1,-1 2-13,1-1 12,-3-1-2,2 1 0,-2 1 3,1 0-2,0-2-2,-1 3-4,0-1 7,0-1-2,1 1 1,0-2 9,-2 2-9,1-2-2,1 0-1,0 1 6,-1 0-9,0-1-1,1 1 3,-3-3 2,1 3 2,3 1-2,-2-1 0,-1 0 2,1 1-3,-1 1 3,4-1-2,-3 0-1,3 1 0,-1 1-4,0-1 3,-2-1 2,3-1 8,-3 0-13,2 2 6,-1-2-2,0 2 2,0-2 1,1 0-2,-1-1-1,-1 1 1,1 0-2,0 1 4,-1-3-6,2 4 0,-2-5 4,1 2-1,-1 1 3,0-1-1,-2-2 0,2 3 4,0 1-7,0-6-2,-1 4 5,-1-4 0,0 2 0,-1 0 1,3 2-1,-2 2-1,0-5 1,2-1 0,-1 5-3,1-1-4,-2-4 3,0 4 8,3 1-6,-2-1 1,1 1-1,0-2 0,0 2 1,-1 0-5,0 0 2,1 0 2,-1-1 1,3 3 0,-5-4-1,3 4 1,-1-3 2,1 1-5,2-1 11,-3 2-12,1-4 2,0 4 3,2-1 4,-1-1-5,0 0-4,-1 1 13,0-1-8,2 2-3,-1-2-4,0 1 12,0 2-5,0 0 2,2-2-3,-2-1-10,0 1 4,-1-2 6,2 3-1,-1-2 1,1 0-1,-1 1-4,1-2 8,-1 1-1,1-2-7,1 3 0,-1-1 6,1-1-4,0 1 2,-1 2 0,-1-2-3,3 0 4,-4 1 0,2 0-1,-1 1 1,1-1-3,1 3 2,-1-4 0,0 2 4,1 1-4,0 1 4,1-1-6,-1 0 3,0 0 1,1 1-7,-2-1 6,1-2 2,0 2-6,0 0 4,0 0-5,0-3 2,1 5 3,0-2 1,0-1-1,1 2-2,0-2-1,-1 0 2,1 1 2,1 2-2,-3-3 4,1 2-4,1 2-1,-2-2 1,3-3 1,-1 5 2,0-1 0,-1-1-2,1 1 3,0-1-1,-1 1-4,1-1 2,-1 0 0,1 2-2,-1-2 2,2 0 0,-2 0 0,1 0 2,-2 0-5,2 1 6,-1 2-2,1-4 9,-1 3-14,1-2 1,-2 1 1,3 0-2,-1 0 10,1 3-7,0-5 4,-2 3-1,2 2 4,-3-5-11,2 1 17,1 4-12,0-5-1,-3 4-4,3-2 10,-3-1-5,2 2-3,-1-2 9,0 1-11,0 2 3,-1-4-2,0 1 5,0 3 0,3 1 1,-1-4-2,-2 2 4,3 2-3,0 0 2,0-5 7,0 5-12,-3-2-2,3 2 5,0 0-2,0 0 1,0 0 0,0 0-1,-3-4 2,3 4 1,0 0 1,0-2-2,0 2 0,-4-2-3,4 2 14,-4-4-14,4 2 3,0 2-3,-6-3 4,6 3-5,-2-3 1,1 2 2,1 1 2,-3-4-3,3 4 2,-3-2 7,3 2-8,-4-3 5,4 3-4,-3-3-3,1 1 2,2 2-3,-2-5 2,-1 2 2,0 2-3,2-2 1,1 3-1,-3-5 1,1 1 0,0 3-2,2 1 3,-3-4 2,1 2-2,2 2-1,-2-3 4,2 3-7,-4-4 3,3 3 3,1 1-1,-3-4-2,3 4 2,-3-3-3,3 3 1,0 0 4,0-2-3,0 2-1,-3-3 5,3 3-8,-1-4 3,1 4 3,-4-5-2,3 4 1,1 1-4,-5-3 5,5-1 0,0 4-3,-3-3 1,3 0-4,-3 1 5,3 2 2,-3-4 1,3 4-8,-2-3 7,-1 0 2,3 3-7,0 0 5,-1-4-4,1 4-2,-1-1 3,1 1 0,0 0-1,-2-3 3,2 3 2,0 0-1,-1-3-6,1 3 2,0 0-1,0 0 4,-3-3 1,3 3 6,0 0-7,0 0-5,0 0 3,-2-3 2,2 3-2,0 0 2,0 0-7,0 0 1,0 0 3,0 0-6,0 0 3,0 0 0,0 0 2,0 0 1,0 0 0,-3 11-2,1-9 8,2 2-8,0 0 4,0 0-1,0 0 2,0 2-3,-1 2 1,1 1-3,0 0 6,-2-1-3,1 2 9,0 3-9,-2 0 0,1 0 1,-2 0 8,3 0-10,-1-4-1,-1 0 8,2 5-7,-1-4 4,-1-2-4,3 1 1,0-4 10,-2 1-11,2 0-1,0-1 1,-2-2 1,4 0 0,-4 1-2,2-4 1,0 3 4,0-3-3,0 3 2,0-3-1,0 0-6,0 0 7,0 0-1,0 0 1,0 0-5,0 0 4,0 0 1,2-10-1,0 4-1,-2 2-1,0-3-1,0-2 5,0 1-7,0-2 3,2 0-2,-1-3-3,-1 5 1,2-1-1,-2 0 4,0 2-2,0-1-1,0-1 1,0 1 1,1 2-2,1 0 7,-2 0-7,1 2 1,1-5 5,-2 2-9,1 0 4,-1 0 1,3-1-3,-2 3 1,0-2 2,0 0-2,0 0-1,1-1 5,-2 2-2,1 2-2,0-2-1,-1 2 4,2 0 2,-2 1-1,1-1 2,-1 2-3,0 2-2,2-4 5,-2 4 2,1-4 1,-1 4-6,0-3 2,0 3-9,0 0 0,0-4-4,0 4 0,0 0 4,0 0 5,0 0-4,0 0-3,0 0 3,0 0 2,9 7 1,-7-5 1,-1 4-3,3-4 4,-1 3-2,1-2 2,-1 0 2,1 3 0,1-1 0,-1 0 2,0-1 2,0-1-4,0-1 1,0 3 0,1-1-1,-2-1 1,0 1 0,0-2 1,0-1-2,-1 2 0,0-1 2,1-1 0,-1 1-1,-2-2 3,5 2-6,-5 0 4,0-2-3,3 3 4,-3-3 0,3 3 1,-3-3 0,0 2-2,0-2 5,0 0-8,4 2 3,-4-2 3,2 2-4,-2-2-1,0 0 2,-2 4-1,2-4 3,-3 4 1,2 0-2,-2-1-1,0 1 0,-4 2-3,0-2 1,-2 2 3,4-1 0,-3 0 2,1 1-1,-1 0-1,-1-1-5,3 2-1,0-3-12,0 1-17,1 1-19,-1-1-29,2 4-20,1-6-25,1 3-14,0-1-47,1-1-31,1 1-173,0 0-422,2 0 186</inkml:trace>
  <inkml:trace contextRef="#ctx0" brushRef="#br0" timeOffset="106112.9567">7625 6040 85,'-5'-1'114,"5"1"-7,-1-4 0,1 4-18,-1-5 0,-1 4-11,2 1-7,0-7-6,0 4-11,0-1-3,2 1-3,0-3-6,0 3-6,-1-1 4,2-3-5,0 2-5,1-1-7,-2 2 9,1 1-6,2-1-7,1-2-2,-3 2 3,3 0-3,-1 1 0,1-1-8,1 2 1,-2 0 3,0 0-2,0 2-2,-1 0 3,-4 0-1,10 1-1,-6 0 3,-1 1-1,0 2 2,-2 1 4,2 0 0,0 2-1,-3 2 2,0 0-2,0-1-3,-1 1 1,-1 3 2,-2 1-3,4 1-1,-3-3 2,-2 3-5,1-1 0,0 1-2,-2 0 3,1-2-1,-2 2 0,4-6-2,-3 4-2,1-3 0,1 0 2,0-2-1,1 0 3,-1-1 1,1 0 6,2-2-4,-1-1 8,-1 0-1,3 0 4,-2-1-5,1 0 0,1-2 2,0 0-2,-2 6-2,2-6 1,0 0-3,0 0 1,0 0-2,0 0 2,0 0 1,11-7-3,-8 4 1,2 0 10,0 0-7,-1 0-5,1 1 0,-1 0 0,1-1-7,1 2 2,0-2 1,1 1 4,1-1-6,-3 2 0,-2 0-5,4 0-7,-3 0-4,2 1-9,0-1-3,-6 1-4,7 0-6,-4 1-2,1 0-12,-4-1 4,9 0-5,-5 0-16,-1 0 8,2 1-15,-5-1-6,0 0-11,8-1-7,-8 1-12,4 1-30,-4-1-69,0 0-221,4 2 97</inkml:trace>
  <inkml:trace contextRef="#ctx0" brushRef="#br0" timeOffset="106800.5853">7902 6183 10,'0'0'135,"-3"-2"-6,3 2-8,0 0-4,-2-3-21,2 3-11,0 0 0,0-3-15,0 3-6,0 0 1,0-4-16,0 4 7,2-3-4,-2 3-15,3-3 2,-2 1-5,-1 2-10,4-4 3,-4 4 6,0 0-7,5-1-3,-5 1 4,0 0 2,0 0 1,5 5-5,-2-3 1,-3 1 1,0 0 4,-1 1-3,-1 3-1,1-3-2,-3 4-1,2 0 0,1-1-4,-2 0-7,-1 0 1,2 1 4,-2 0-7,-1 1-13,0 0-6,-1 0-11,2-2-13,-1 1-3,1-1-15,-2-1-9,2 0-15,1-2 1,-1 0-14,4-2-11,-2 0-109,2-2-223,-3 3 98</inkml:trace>
  <inkml:trace contextRef="#ctx0" brushRef="#br0" timeOffset="110093.9314">7951 5928 67,'-5'2'173,"5"-2"-14,0 0-17,-3 0-13,3 0-13,0 0-13,0 0-12,0 0-8,0 0-5,0 0-3,0 0-8,0 0-5,12-3-2,-12 3-7,8-1-2,-4 0-6,1-1-6,0 1-2,0 1 0,-1-2-8,3 1-3,-2-2-4,3 2-2,-5-1 0,4 0-5,-4 2 1,4-2-1,-4 2-3,0-2-2,1 2 3,-4 0-3,6-2 2,-2 0-4,-4 2-4,0 0 1,5 0-2,-5 0-6,0 0 2,0 0-4,0 0 3,0 0-1,0 0-1,0 0 1,0 0 5,0 0-7,0 0-1,0 0 5,0 0-3,0 0-1,-12 6 2,8-6 0,4 0 0,-6 2-3,1 0 1,0 0 5,1-1-6,-2 2 0,0 1 0,-1-1 4,0 1 3,1-1-3,1 0 3,-1 3 4,1-1-1,3 0-1,-3 0-1,0 2 2,2-2-5,0-1 1,1 0 3,-1-1 6,2 3-3,-1-4-2,1 2 8,0-1 4,-1 3-3,2-4 4,0-2-5,0 3 3,0-3 3,2 3 2,-1 0-2,-1-3 2,4 3 0,0-3-6,-4 0 3,7 0-1,-2 0-2,0 0-2,0 0 0,1 0-5,1 0 3,2-1-4,-1 0 2,0 1 1,0 0-2,-2 0-2,1 1-4,-1-1 7,1 1-7,-3-1 4,2 2-3,-3-1 1,0 0-3,1 2 3,-2 0 2,-1-1-5,2 1 3,-3 3-4,1-3 6,-1 3-3,-1-2 3,1 0-1,-3 2 4,0 0-1,2 0 3,-2 0-2,-3 1 4,0 1 0,-1-3 2,0 3-5,1-3 5,0 0-3,-1 1 2,0-2 1,1-1 0,-1 2-1,0-4-2,1 2-2,0-1-1,1 1-4,2-1-1,-1-1-6,1-1-10,3 0-13,-6 3-4,6-3-14,0 0-10,-5 0-13,5 0 0,0 0-23,0 0-24,0 0-27,0 0-34,0 0-92,10-6-289,-6 4 128</inkml:trace>
  <inkml:trace contextRef="#ctx0" brushRef="#br0" timeOffset="110553.8818">8177 6230 17,'0'0'147,"0"3"-16,0-3-8,0 7-4,1-4-17,-1-3-9,0 4-3,0 1-9,0-5-13,0 2 14,0-2-4,0 4 4,0-4-4,0 0 1,0 3-6,0-3 1,0 0-6,0 0-1,0 0-7,0 0 1,0 0 0,0 0-10,0 0-5,0 0-3,0 0-6,0 0-4,4-8-6,-4 3 2,2 2-5,-2 0 1,0 3-8,0-4-1,0 0 3,2 3-4,-2 1-2,0 0-2,2-5-2,-2 5-7,0 0 5,0-3-4,0 3 4,0 0 0,0 0-4,3 0 3,-3 0-7,0 0 3,0 0 1,0 0 3,3 5 5,-3-5 0,0 6 4,0-2 8,-1 1 5,-1 4-3,-1-2-5,-1 2 0,1 2 5,-1-3-6,-2 5-2,0-3 3,-2 3-6,2-3 0,2-1-5,-1-1 2,-2 0-9,0-1-4,3 2-20,0 0-10,-2-5-10,3 4-13,0-2-15,-1-2-26,1 0-16,0-1-8,2 0-14,-1-2-24,2-1-132,-3 3-313,3-3 139</inkml:trace>
  <inkml:trace contextRef="#ctx0" brushRef="#br0" timeOffset="111147.9837">8330 6155 42,'3'-4'138,"-1"1"-6,-1 0-8,2-3-10,0 1-11,-2 2-11,-1-4-4,3 3-1,0-3-13,-3 2 3,3-3-3,-3 0-3,0-1-9,1 1-4,-1 0-2,-1 0-3,1 1 1,0-1-7,-3 0 0,0 1 2,0 3 5,2-2-7,-2 2-8,0 1-1,0-2 0,-3 3-7,2 2 6,-1 0-11,5 0-2,-11 2-4,4 2 0,4-2-4,-5 0-1,1 2-1,0 4 1,1-2-2,0-3-5,1 3 1,1 0-6,1 1 6,1-3-2,0 2 2,1-1-1,1 0-6,1-2-4,-1 1 2,2 0 2,1 0 2,1-1-1,3 2 5,-1-1-5,2 0 0,-1-1 0,3 2-1,2 1 4,-4-2-6,4-1 7,1 3-5,0-1 2,1 2 0,-2-1 0,-2-1 0,0 1 3,-3 0 3,0 1 2,-3 0-3,1 2 4,-2-1-3,-2 4 0,-2 2-3,0-1 1,-3 2 3,1-3-2,-3 0 4,0-1-4,-2-1 1,-1-2 3,1 0 7,4-2-2,-2-4 9,-4 1-3,6-1 4,-2-2-3,0-2-2,-1-2-2,0 0-2,1-3-3,1 1-3,3-3-1,-1-2 2,2 0-3,-2-4-2,3 0-1,0 0-4,3 0-1,-2 0-1,2 1-18,1 1-17,1 1-42,-4 3-8,2-2-34,4-1-29,-1 0-59,-5 5-124,2-1-357,3 0 157</inkml:trace>
  <inkml:trace contextRef="#ctx0" brushRef="#br0" timeOffset="112552.8009">7645 4894 35,'0'0'101,"0"0"-8,0 0-2,0 0 0,0 0-13,0 0 4,0 0-4,0 0-3,0 0 0,0 0-5,0 0-5,0 0 0,0 0-1,0 0 0,0 0-15,0 0 9,0 0 0,0 0-9,0 0-1,0 0-2,0 0-2,0 0 0,0 0 4,0 0 2,1 2-2,-1-2 0,3 2-7,-3-2-1,3 2 0,-3-2-4,6 3-4,-3-2 2,1 1-2,3-2-6,-3 1 4,4-1-6,1 0-3,0-1 0,1 1-3,0-1 0,3 0-1,-4 1-4,4-3 3,-3 3-2,-2-1-5,1 1 2,0 0-1,-2 0-3,-2 1-1,1-2 2,0 2-7,0-1 2,-6 0 0,7-1-4,-7 1 6,0 0-3,5 1-1,-5-1 8,4 0 3,-4 0-1,0 0 3,0 0 6,5 2-2,-5-2 6,0 0-3,0 0 5,2 2-3,-2-2 2,0 0-3,-7 6 1,2-2-3,1 0 0,-2 3 2,-3 1 1,1-2-4,-2 4 2,0-1-6,-6 4 0,0 0-1,2 2-1,-1-1 1,1-2-4,1-1-15,-2 3-16,4-4-16,0 0-17,-1 0-18,0 0-30,3 0-24,2-3-21,1 0-41,-1-3-139,3-2-353,-1-1 157</inkml:trace>
  <inkml:trace contextRef="#ctx0" brushRef="#br0" timeOffset="123310.8227">9739 7412 42,'0'0'167,"-3"-3"-4,3 3-1,-3-1-3,3 1-2,0 0-8,0 0-4,-3-3-10,3 3-7,0 0-10,0 0-9,-2-3-12,2 3-4,0 0-3,0 0-7,0 0-8,0 0-5,-3-2-11,3 2-5,0 0-8,0 0-6,0 0-1,0 0-5,0 0-4,0 0-1,0 0-2,0 0-3,11 2-1,-5 0 3,2-1 8,-2 0-6,1 2 0,2 1-2,-2 1 1,3-4 6,0 2 4,-1 1-6,-2 0-10,2 1 2,-1-1 3,3 2-6,-2-1-3,0 1-4,1 2 4,-1 0-2,1 1-1,-3-1 2,2 1-1,0 1 3,0 1 1,2 1-1,-2 0-2,3 5-4,-3-5 3,0 1-1,-2-1-1,-1 2 1,2 1-3,-2-3-2,0 1-1,1 0 1,-2 1-2,0-1 3,1-2-5,1 1 1,-3-2 1,2 4 1,-1-2-3,-1-1 3,-1 2 0,1 1-4,-1-1 2,-2 1-1,2 0 0,0 0-1,-3 0 2,0 2 0,3-2-3,-3 2-2,0-2 0,0 1 1,0-1-4,0-1 5,0 3-3,-3-3 10,3-1-7,-3-3-1,3 2-2,-1-1 3,-1 0-2,2-3 1,-3 4 0,2-4 2,-2 2 2,2-1-4,-2 0 5,1 0-2,0 2 1,0-3-2,-1 1 0,-1 1 0,0-1 0,-2 1-4,3 0 3,-3-1-3,2 1 1,0-3 3,-2 3-2,0-3 4,2 1-8,-3-1 5,1 1-1,0 0 0,1-3 0,0 2-2,1-4 0,-2 2 3,3-1-1,-2 1-2,-4 0 2,3 0-2,-2 0 10,-1 0-9,2-1 0,-6 3-2,1-2-1,-1-1 1,5 2 3,-6-1 0,2 1-2,-2-1 0,1-1-2,0-1 2,0 2-1,3-1 3,-3-2-3,0 0 6,3-1-4,0 0 3,0-2-3,-3-1-1,3 0-1,0 1 2,-3-2 0,2 0 13,-1 0-16,2 1 0,-1-4 1,-1 1 9,1 2-7,2 0-4,-4-2 4,3 2 10,0-2-17,1 2 4,0-1-1,0 1 3,0 0-1,1 0 0,0 0 2,0 0-2,2 0 0,-2-1-2,2 1 3,0 0-3,-1-3 1,0 4 1,1-3 1,0 0 2,-1 1-3,0-1 0,-2 0 0,2-1-3,1 0 4,-1 0 5,1 0-9,0 0 6,0 0-5,0 1 1,-1-1 4,1 1-4,0-1 4,2 0-6,-1 1 3,-2-1 3,3-1-5,-2 1 2,1 0 0,1 0 2,0-1 3,-2 2-1,3-1 0,-2-2-7,-3-1 2,2 2 2,3 0 3,-1 0-4,2-2 5,-2 2 2,1-4-1,-1 0-1,1 3 0,0 1-4,3-2 5,-3 2-2,0-5-4,-1 5 3,4-2-4,0 2 7,-3-1-7,2 0 4,-1 1-3,1 0 14,-1 1-13,1 0-1,0-2 9,-2 1-10,2 1 2,0 0-3,1-2 0,0 2 3,-2-1-2,1 2-2,-1-2 1,2 0 3,2 0-1,-2-1 1,0 3 1,0-2 1,0 1-6,0-1 2,3 1 1,-2-1-2,0 0 2,0 1 1,2 0-2,-2-2-1,1 3 1,1-3 1,-1 2 3,0 1-3,1 0-4,-2 0 3,-1 1-2,3 0 3,-3 1 2,3-2-2,-3 0-1,2 1 1,-1 1 8,2-1-8,-2 1-2,2-1-2,-3 0 5,3 1-3,0-1-3,-2 0-2,1 3 4,-2-2 1,2 0-2,0 0 3,-1 1 0,1 1 1,-2-2-4,3 0 4,-2 0-2,-1 2 1,0 2 0,3-6 1,-1 5-1,-2 1 5,0-3-4,0 3-2,1-3 0,-1 3 2,0 0-2,3 0 1,-3 0-7,0 0 5,1-4-2,-1 4-4,0 0 3,0 0 1,0 0-1,0 0 6,2-2-6,-2 2-8,5-4 6,-4 3-2,0-1-1,-1 2 4,4-2 0,-4 2-1,3-3 3,-3 3-2,4-2 6,-4 2-4,2-3-3,1 2 6,-1-2-2,-2 3 3,3-2 1,0 0-1,-1 0-3,0-2 3,0 3-1,1-1 1,-3 2-2,3-2 1,-1 1 2,-2 1 0,3-4-1,-3 4 1,1-3 0,1 1 0,-2 2 1,2-3 0,-2 3 0,1-4 2,1 3-3,-2 1-1,0 0 3,2-6 1,-2 4-2,0 2-2,4-6 1,-3 4 1,1 1 1,0-3-4,0-1 5,-1 4-1,0-2 0,-1 3-3,3-5 0,-3 3 2,3-1-2,-2-1 3,1 2 0,0-2-1,-2 4 2,2-2-1,-2 2 7,3-2-7,-3 2 1,1-3-8,-1 3 13,1-3-8,-1 3-2,0 0 3,0 0-2,2-2 2,-2 2 3,0 0-5,0 0 3,0 0-1,0 0 0,0-4-1,0 4 3,0 0-3,0 0-1,0 0 2,0 0-2,0 0 0,0 0 0,-9 7 3,7-5-5,-2-1 3,-1 3-1,2-2-3,0-1 10,-1 2-6,1-1-1,-1 0 0,1 0-1,-1 3 2,-1-1-7,-1-2-11,-2 4 8,2 0-5,-2 1 4,1-2 0,1 1 0,-1 0 3,0 0-4,-1 0-1,1-2 4,0 3-1,0-1 0,2 0-1,0-1 2,1-2-1,-1 1 3,3 0 2,-1-2 2,1 0-2,-1 0 0,3-2 1,-3 3 3,3-3-3,-3 2 2,3-2 0,0 0-2,-2 3 2,2-3 0,0 0-1,0 0 1,0 0 4,0 0-5,-5 1 3,5-1 0,0 0 0,0 0-1,0 0 3,0 0-4,0 0 1,0 0 1,0 0-1,16-6 0,-13 5 1,3-4-5,1 2 10,0-2-5,0 0-2,2 1 3,-3-3-2,4 3 1,1-2-1,-3 0 3,-1 1-4,0-1-1,0 3 2,-1 0 1,0-1-2,-1 1 3,-1-2-3,1 3 2,-1-1 0,0 1-3,-2 0 1,2-1 3,-1 1-4,-3 2 3,6-4-1,-5 3 0,3-1 2,-4 2-2,4-2-1,-2 0 1,-2 2 3,4-2-1,-4 2 0,3-2-3,-3 2 2,0 0-2,0 0 3,6 2 0,-3 0 0,-3-2-3,4 3-2,-1-2 9,0-1-5,-3 0 0,4 6-2,-1-2 1,0-1 2,-3-1-2,3 3 1,-2-2 4,2 1-3,-1-1 0,-1 0 3,0 1-3,1-1 2,-1 1-1,2-1-2,-1 0-1,-1-1 1,-1 3 2,3-2-1,-3 1 0,3-3 3,-3 2-3,1 0 0,1-1 0,-1 1 0,-1-3 0,2 3 1,-2 1 0,1-2 0,-1-2-2,1 4 1,-1-1-1,0-3 2,-1 4-3,0-1 4,-1 0 0,1 0 1,-2-2 0,0 2 3,0-2-1,-3 2 5,1-1 2,0 1 1,-2-3-1,1 1 4,-1 0 8,0-1-3,-1 0 2,0-1-4,-2 0-2,-1 1-1,2 0-4,-4 0 2,0 0-4,4 0 3,-3 0 1,5-3-8,-5 1 5,5 1-3,-3 1 4,1-2-5,2 1-1,0 1-1,4-1 0,-3 1-2,2-2-4,4 2-14,-3 0-18,3 0-14,-5-2-27,5 2-18,0 0-24,0 0-22,0 0-21,0 0-34,0 0-186,0 0-410,10 8 181</inkml:trace>
  <inkml:trace contextRef="#ctx0" brushRef="#br0" timeOffset="124219.8003">9759 8565 48,'-3'-13'139,"3"1"3,-3-2-15,3 1 1,-3-1-3,3 1-6,-1 3-4,-2-3 2,3 4-4,-3-2-6,2 2-4,-4-1-4,3 2 5,0 0-7,-4 1-15,2 0-3,-2 2-3,1 0-1,0 2-1,-1-1-6,2 2-9,-3 1-5,0 1-3,1 1-10,-2 3-3,0 1 1,-4 1-3,3 2-2,0 4-4,1-2-2,-2 5-2,1 2-4,3-3 1,3 1-3,-3 3-1,1-3-2,5 0-1,-3-1-1,3 0 0,1-1-2,1-4 1,1 1-2,1 2 0,2-1-3,1-1 4,2 0-5,-4-3 2,3 0 0,0-4-2,-1 1 3,6-2 0,0-1-5,0-1 0,3-2 2,-3-2-5,2 0 1,4-5-1,-3-1-1,3-4 1,-3 2 0,-4 1-4,0 0 4,1-3-1,-4 1 0,0 1 1,-2-1-1,-1 0 2,-2 0-3,-2 1 0,-2-3 1,0 1-3,-3 0 3,-2 3 0,-1-1-2,-2-1 0,0 3 1,-2 3 1,-3-3 1,0 4-3,0 0-2,0 3 2,-3 1 0,-1 0 0,4 1-3,0 2-4,0-1-16,2 2-16,2 2-12,-3-3-14,3 3-23,2 1-28,0 0-20,2 1-24,2 1-27,0 0-153,2 2-369,1-2 163</inkml:trace>
  <inkml:trace contextRef="#ctx0" brushRef="#br0" timeOffset="124699.4012">10109 8659 33,'-3'3'202,"2"-1"-18,-5 0-9,3 1-12,-1-2-17,-2 1 3,2-1-10,4-1-9,-9-2-5,3 1-8,-1-2-13,3 2-6,-2-1-9,-1 0-12,1-1-7,-1 0-6,3 0-3,-1 1-6,1 0-5,3-1-6,-1 0-1,-1 1-6,3 2-3,-1-6-5,1 6-2,3-6-4,0 3-1,0 0-3,0 2-5,2-1 2,1 1-4,1 0 2,0 2-5,-2 0-3,-1 1 3,3-2-2,0 4-3,-4-1 6,3 3-3,-2-1-1,1 4 0,-4-2 7,-1 2-1,0 0 1,0 1 3,-6 4-6,3-1 0,-1 1 1,-3-1 1,-2 1-1,1 3-3,0-4 0,-5 1-14,6 0-7,-3-2-13,0-2-4,1 0-15,1 0-5,2-3-16,-1-1-16,1 1-17,-1-1-19,4-3-13,-2 0-19,1-1-174,-1 0-349,2-2 156</inkml:trace>
  <inkml:trace contextRef="#ctx0" brushRef="#br0" timeOffset="125240.6073">10142 8375 121,'1'-4'166,"-1"4"-17,5-4-12,-4 1-12,4 0-15,0 0-9,1-1-4,0 3-14,2-2-8,-1 1-6,-1 0-11,1 1-6,1 1-2,-3 0 1,1 1-11,0 1-5,-2-1-1,1 4-3,0-1 1,-3 2-7,1 0 0,-2 3 2,-5 2-5,4 0 3,-5 0-3,3 2-2,-2-1-6,0-2 8,0 2-9,-2-1 0,0 0 7,0-3-6,2-1 5,0-1 4,1-1 5,0-2 5,3 1 1,-3-1-2,3 0 5,0-3-3,-3 1 0,3-1 0,0 5 1,0-5-10,0 0 0,0 0 2,0 0-4,14-8-2,-9 7-4,5 0-3,-3-1 5,2 2-10,-2 0 8,2 0-10,1 0 4,-3 2-1,1 0 1,1 0-5,-5 0 0,2 2 0,-3-1 0,-1 2 0,1-1-2,-3 3 8,-2 0-2,-1 3-1,0-2 8,-1 4-4,-5-1 2,1 1-1,-2-1-1,-7 2 0,9-2-2,-9 1 1,6-2-4,-1-1-2,0-1-6,0 1-12,0-4-5,4 0-19,-1 0-15,1 0-22,3-2-20,-2 1-22,4-3-22,-1 1-28,1 1-160,-1-2-350,2 1 155</inkml:trace>
  <inkml:trace contextRef="#ctx0" brushRef="#br0" timeOffset="125676.667">10462 8694 2,'0'0'209,"-3"3"-21,1-1-18,0 0-15,2-2-17,-4 3-10,2-2-9,2-1-14,-4 3-12,4-3-4,-3 1-9,3-1-3,0 0-6,0 0-8,0 0-8,-8-4-4,8 4-3,-3-1-7,3 1-6,-1-5-3,0 3-2,1 2-2,0 0-7,1-7-2,0 6-2,-1 1 3,2-4-1,0 3-2,-2 1 0,2-4 0,0 2-3,1 0 3,-1 0-2,-2 2-2,5 0 0,-5 0 3,8 0 5,-5 2 1,0-1 1,0 2 10,-1 2 6,0 0 5,-1 1-3,-1 2-2,-2 0 1,-1 1-5,-1 4-7,-1-4 0,-3 1 2,1 2-7,-1-1-4,-2 1 0,-4 6-7,4-7-9,0 0-14,-1 1-24,-1-1-17,2-3-18,-1 0-21,-1 0-16,5-3-30,-2-1-26,2 1-34,0-2-116,1-1-340,2-1 151</inkml:trace>
  <inkml:trace contextRef="#ctx0" brushRef="#br0" timeOffset="126370.6751">10664 8298 204,'-6'0'202,"2"2"-17,0 0-13,-2 1-12,-1 3-13,2-2-14,-2 2-10,0 0-11,2 2-2,-2 0-6,2-1-2,-1 1-4,-1 4-8,3-5-9,-2 6-1,2 1-13,-1 1-3,0-2-7,1 1-3,2 0-5,-1-1-4,-2 1-4,5-2-4,-1-1-1,1 0-7,0-1-2,3-1-3,-3 1-2,3-3-3,0 0 2,1-1-5,2 2-2,0-2 3,1-1-3,-2-1 0,4-1-3,0-3 1,-1 0-1,2 0 0,3-1-6,0-4 3,0 1 0,-6-2-2,3 2 3,-4-2-4,1 1 2,0-1-1,-2-1-1,-1 1 1,-2 1 5,-1 2 10,-1-2 2,0-1 1,-1 5-3,-4-5 0,-2 3-1,-3 2 1,0 1 3,-6 0-7,2 0-4,-2 4 1,0 2-4,-1-1-4,2 1-8,0-3-15,2 3-15,4 1-24,-2 0-23,5-2-26,0 0-19,3 0-17,2-1-30,1 0-35,-3 2-160,4-2-396,2-1 176</inkml:trace>
  <inkml:trace contextRef="#ctx0" brushRef="#br0" timeOffset="126854.7514">10853 8609 88,'0'0'199,"0"0"-10,0 0-11,0 0-10,-1-4-18,1 4-12,0 0-14,-3-3-10,3 3-12,-3-1-7,3 1-7,0 0-8,0-4-3,0 4-7,0 0-7,0 0-5,-3-2-4,3 2-3,0 0-5,0 0-8,0-5-3,0 5-2,3-4-5,0 2-2,0 1 1,-3 1-7,1-3-5,-1 3 3,3-2-5,-3 2-1,0 0 1,7 0 4,-7 0 2,6 5-1,-4-3 9,-1 2 1,3 0-2,-2-1 2,-1 3 2,1-1-1,-2 3 5,0-1-1,-2 1-2,2 2-5,-7 0 2,2 2-2,-2 0-4,0-1-2,0 2 1,-2-2-13,1 0-12,2-2-20,-3 2-19,3-3-16,0-1-21,1-3-28,-1 2-27,2-3-21,1-1-43,-1 0-147,1-2-375,3 0 167</inkml:trace>
  <inkml:trace contextRef="#ctx0" brushRef="#br0" timeOffset="127522.7444">11119 8264 32,'1'-6'171,"1"-2"-15,-1 2-17,-1 0-8,0-1-13,1 1-4,-2-1-7,1 1 5,0 2 1,-1-2-6,-1 0 0,1 2 2,-3-2-5,1 3-4,0-1-10,1 1-8,-3-1-12,0 3-8,-3-1-3,0 2-6,1 2-7,-1-1-3,-1 3-6,0-1-6,3-1-1,-3 5-3,3-3-3,0 2-2,-2 1-3,2 2 3,-2 0-2,1 2-1,2-3-2,0 1 1,1-2 2,1 2-4,0-2-3,3 0 2,-1-1 0,-2-1-3,6 1 2,-3-2-6,0 2 6,2-2-1,1-1 0,-1 1-4,1-2 3,1-1 0,2 0-4,-2-1 1,2 0-1,0-2-1,1 0 4,2-2-7,-2 1 1,-1-1 1,1-3-1,0 2-2,0 0-1,-1-1 0,0-1-2,-2 1 0,1 1 3,-1-1-5,1 1 5,-2 1-1,0 0-4,0 1 6,-2 0-6,0 1 7,1-1-4,-2 3-3,3-3 7,-1 2-3,-2 1 4,0 0-1,2-5 1,-2 5-4,0 0 3,0-3-3,0 3 2,0 0 9,0 0 15,0 0 6,7 9 0,-4-2-1,0-1 9,2 1 1,0 3-3,2 0 5,-1 1-5,1 0 1,-1 2 4,1 1 1,-1 0 2,-2 0-4,3 1-5,-4-4-2,0-1 2,3 3-2,-3-1-6,0-3 11,0 1 4,-1-4-9,0 2-9,-1-4 8,1 1-10,-1 0 0,2-1-5,-3-1 4,1 1-12,-1-1 5,2 0-7,-2-3 3,0 4-4,0-4-6,1 3-18,-1-3-17,0 3-17,0-3-25,0 0-34,0 4-43,-1-1-60,1-3-79,-4 3-213,-1-2-543,5-1 241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5T04:35:34.71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1089 7899 165,'0'-4'260,"0"4"-17,-2-6-20,-1 3-16,3 3-22,0 0-15,0 0-19,0 0-10,0 0 0,0 0-15,0 0-5,2 17-16,-2-7-5,0 2-9,-2-1-4,1 6 1,-2 2-6,2-1-6,-4 0-6,1 2 3,-1 4-14,0-5-2,1 0-4,-1-2-3,3 0 0,-2-1-10,1 0-3,-1-2-8,3-2 1,-2 0 4,1-3-13,2 1 1,-1-4-5,-1 0 1,2-2-2,0 0 0,2 0 2,-2-1-7,0-3 11,3 3-6,-3-3-5,0 0 1,0 0-5,13-12 3,-6 5-6,3-3 6,1-3-4,2-1-3,1 0 3,0 2-1,0 2-2,-2 2-3,-3 1 1,2 3 7,-6 1-10,3 2 1,1 1-2,-4 3-3,3 1 3,-2 2-1,1 4 2,0 2-1,0 3 3,-2 3-3,1-3 1,1 2-1,-1-2 3,-1-5-5,0 1 7,2-1-6,0-2 0,2-1 1,1 1 3,1-4 1,0 1 1,1-3-1,4-2-1,-3-1 2,6-5 0,-1-2 2,1-2 4,-2 1 6,8-7 2,-9 4-1,-2-3-2,-2-1-2,0-8 5,-3 6-4,0-6-3,-4-1 1,-4-1 1,-1 7 2,-2 1-6,-4-1 1,0 1-4,0 2 0,-1 6-1,0 1-5,0-2-3,-2 3-11,2 2-6,-4 2-13,3 1-11,0 2-6,-2-1-11,4 2-11,-2 3-17,0 0-12,3-1-20,-3 3-21,2 0-20,5 0-16,-2-1-7,2 4-29,1-6-155,-3 4-402,7-3 179</inkml:trace>
  <inkml:trace contextRef="#ctx0" brushRef="#br0" timeOffset="240.5393">1912 8040 319,'4'2'294,"-4"-2"-23,2 5-17,2-3-17,-4-2-20,6 4-15,-2-3-12,1 1-10,3-1-14,3 0-14,0-1-21,8 0-13,3 0-8,-4 0-23,4-1-25,1 1-28,-4-3-29,0 1-44,0 1-37,-2 1-31,-3 0-27,-1-2-39,-3 2-24,-3 0-188,0 2-415,-7-2 184</inkml:trace>
  <inkml:trace contextRef="#ctx0" brushRef="#br0" timeOffset="433.5504">1874 8293 190,'0'4'261,"0"0"-6,0-2-12,0-2-10,3 5-10,0-5-15,4 3-9,0-3-20,5 2-13,6-4-18,-1 1-18,2-1-11,4 1-11,-3-3-28,3 2-27,-1 0-29,-2 2-33,-2-1-39,-5 0-31,1 0-39,4-2-46,-5 0-30,-6 2-175,3 1-398,-2-3 177</inkml:trace>
  <inkml:trace contextRef="#ctx0" brushRef="#br0" timeOffset="1120.6135">361 8122 212,'0'0'311,"6"-3"-14,-6 3-17,0 0-9,4-2-29,-4 2-24,0 0-19,0 0-14,0 0-11,0 0-14,0 0-5,1 9-2,-1-4 2,0 3-31,-2-1-8,1 0-5,-1 3-6,1 1-4,-4 0-10,4 1-9,-3 5-6,0 0-9,-1-1-5,2 1-4,-1-1-8,-3 0-6,3-1-2,-1-2-4,4-2-9,-2 0 1,1-1-11,-1-2-16,2-1-11,-2-3-29,3 0 0,-1 0-29,1 0-17,-3-1-19,3-3-21,-1 5-33,1-5-52,0 0-47,0 0-277,0 0-574,4-17 254</inkml:trace>
  <inkml:trace contextRef="#ctx0" brushRef="#br0" timeOffset="1409.609">652 8069 269,'6'-2'323,"-6"2"-22,6-1-26,-6 1-20,0 0-14,9 5-5,-9-1 3,2 3-20,0 1-22,-2 0-12,0 4-17,0-2-16,0 2-19,0 2-12,2 1-17,-4 2 11,0 1-21,4-3-11,-4 2-6,2 0-11,2-2-3,-4-3-11,0-1-1,2-1-9,0 0-3,-2-2-3,2-1-5,-1 0-2,1-1-2,-3-2-5,3 0-13,0-4-10,-2 6-5,2-6-9,0 0-17,0 2-17,0-2-23,0 0-26,0 0-43,0 0-46,-5-12-41,1 5-45,0 2-253,-1-4-569,0-2 252</inkml:trace>
  <inkml:trace contextRef="#ctx0" brushRef="#br0" timeOffset="1587.609">650 7989 200,'0'-6'328,"1"3"-19,0-3-23,-1 4-29,0 2-26,-1-7-24,1 7-23,0-5-23,0 5-32,-1-3-39,1 3-51,-3-4-53,3 4-56,0 0-53,-4-3-41,4 3-178,-7-3-370,0 1 164</inkml:trace>
  <inkml:trace contextRef="#ctx0" brushRef="#br0" timeOffset="1743.5235">241 7872 112,'-6'-2'200,"2"0"-20,1-3-25,3 5-14,-4-5-27,4 5-44,-1-2-34,1 2-46,6-8-37,-2 5-112,0-1-171,4 2 75</inkml:trace>
  <inkml:trace contextRef="#ctx0" brushRef="#br0" timeOffset="2005.7075">689 7660 137,'7'1'252,"3"3"-7,0 2-7,8 1-9,-5 5-10,6 5-5,3 1-17,-3 3-5,0 0-15,0 5-14,2-1-16,-3 4-7,-3-1-7,-5 1-15,3 1-10,-3 1-13,-2 3-12,-2-1-1,-3 2-8,-6 0-10,-3 2-11,-3 6-16,-8 4-21,2-13-22,-5 11-24,-2 1-19,-1-5-29,-4-1-31,7-10-42,-1 0-46,1-2-46,-6-1-182,2 0-461,1-3 203</inkml:trace>
  <inkml:trace contextRef="#ctx0" brushRef="#br0" timeOffset="3967.6181">3000 7708 103,'0'0'229,"1"-2"-5,-1 2-8,0 0-8,0-8-12,0 8-11,0 0-16,0 0-15,0 0 6,0 0 10,0 0 9,4 13-10,-5-1-4,1 1 1,0 4-16,-2 8-9,0 1-14,-2 3-16,-1 1-3,0 2-8,-1-2-16,-1-1-6,2-1-7,-1-3-9,4-7-6,-3-2-5,5 0-6,-3-6-4,1 1-2,1-5-6,-2 2 2,3-2-9,0-1 1,-2 0 0,-1-1-6,3-1-1,0-3-2,-1 5-4,1-5-8,0 0-18,0 0-8,0 0-7,0 0-5,-5-12-18,2 6-6,3-1-8,-1-4-8,-2-2-7,2-4 4,1-1-9,-1 0 1,-3-9-6,8 3 3,-3 6-3,3-7 4,-3 5 5,3 1 6,-2-1 7,1 0 7,2 4 3,-1-1 7,0 0 5,0 0 2,-1 3 12,0 2 6,0 1 8,0-1 8,-1 3 10,-1-1 3,3 6 8,-3-6 4,0 4 5,2 2 6,-3-4 0,2 4 5,-2 1 1,2-1-1,-2 4 2,-2-5-3,2 5-2,0 0-1,0 0 2,0 0-3,-15 9-3,5-3 5,-5 6 0,-1-1-6,-7 4 7,5 3 0,-5-2 1,2 0 2,5-3 3,-2-3-3,2 1 1,0 0-3,5-3 13,-1-2-20,3 1-1,2 1-2,-3-4 8,5 0-11,-2-2-4,2 2 0,4-1-3,1-3 2,-4 2-9,0 0-2,4-2 5,0 0-1,-2 3-5,2-3 2,0 0 2,11 2-2,-2-2-1,0 0-2,3-2 4,3 0-3,5-1 3,0 2-2,1 0 1,7 1-4,-7 0 6,0 0-5,1-3 1,-3 6-8,3-3-4,-3 1-4,2 0-4,-2 1-2,-4 0-3,-1-1-10,-4 4-10,3-5-9,-3 0-7,-1 2-6,3 0-12,-5 0-8,1-1-9,0-2-11,-2 1-9,2-1-7,-2-2-9,3 1-20,3-4-7,-2 2-15,-1-2-19,0-2-120,0 3-338,1-3 149</inkml:trace>
  <inkml:trace contextRef="#ctx0" brushRef="#br0" timeOffset="4282.2681">3526 7685 126,'0'4'307,"0"-4"-32,1 1-24,-1-1-25,0 0-23,3 3-15,-3-3-8,6 2-8,2-2-15,-3 0-14,8 0-13,-4 0-12,5-1-10,4 1-11,2-3-9,0 2-7,0 0-11,-4-2-9,1 3-2,-2 0-12,-3 0-9,2-1-14,-6 1-16,-1 0-12,0 1-12,-7-1-13,10-4-4,-10 4-10,5 4-10,-5-4-14,0 0-16,0 0-7,4 0-17,-4 0-17,0 0-4,0 0-8,-18 3-2,13-2-4,-5-1-1,5 0-3,-7 0-17,1 0-89,-1 0-273,-2-1 120</inkml:trace>
  <inkml:trace contextRef="#ctx0" brushRef="#br0" timeOffset="4909.9829">3634 7686 513,'-8'-4'38,"0"2"16,-1 0 18,3 2 11,-3-1 7,4-2 3,-4 1 15,3 2 3,2-1 2,4 1 6,-9-1 6,5-1 0,-1-1 0,5 3-7,-8-1-4,8 1-6,0 0-7,-8-1-9,8 1-9,0 0-7,-5-2-8,5 2-7,0 0-9,0 0-5,0 0-8,0 0-1,0 0-3,0 0-3,-7 4 8,7-4-11,-4 3 4,4-3 0,0 3-3,0-3 3,-4 3 1,4-3-6,-3 6 1,2-4 2,1-2-4,-4 4-3,4-4 1,-1 3-3,1-3-2,-4 1-6,4-1 2,0 0-3,0 5-5,0-5 3,-4 5-1,4-5-3,0 3 5,0-3-3,0 0-1,0 0-3,-1 4 2,1-4 0,0 0-3,0 0 3,0 0-3,-4 1 3,4-1 8,0 0-11,0 0 6,0 0-2,0 0 1,0 0-4,0 0 1,0 0 3,0 0 1,0 0-4,0 4 3,0-4 0,0 0 4,0 0-1,-5 3 2,5-3-6,-2 3 1,2-3 1,-7 4 1,5-2-4,-2 1 1,-1-1 6,-1 1-5,0 4-1,-1-5-2,0 6 3,-2-3 1,2 2 0,-1-1-1,0 1 6,-3 1-3,3 0-3,-1-1 1,3 3-1,-3 1-4,4 0 1,-3 3 6,-1 1-4,4 1 0,-5 1 7,2 0-2,4 0 0,-1 0-3,5-2-4,0-2 4,0-1-2,0 0-6,4 0 4,-2-3-6,6 1 4,5-3 2,-3 1-6,6-2 7,0-3-6,4 1 2,0-4 5,3-1-5,5-2 1,5-1-5,-6-2 0,1-4 5,-6 6-3,-3-3 4,0 1-2,-2 0-1,-6-1-3,1 1 4,-5-1-2,-1 2 5,-2-2-13,0 2 5,-4-2 5,-1-1-7,-3 3 3,-2-2-2,-3 0-3,-3 1 7,-7 1-8,-1 0-1,2 3-10,-10 0 5,6 1-9,-1 1-9,1 0-1,1 1-17,-1 1-8,-5 2-14,7 0-13,2 2-9,0-2-17,4 1-20,2 0-15,1-3-19,6 2-32,-3-2-25,4 3-188,-1-2-443,5-1 196</inkml:trace>
  <inkml:trace contextRef="#ctx0" brushRef="#br0" timeOffset="5591.5922">4082 7682 276,'0'0'344,"0"0"-27,0 0-27,0 0-22,0 0-30,0 0-25,7-2-17,-2-1-7,1 0-29,4 0-23,8 0-10,0-2-18,1-1-5,0 0-17,3 2-17,-3 0-19,-2-1-21,-3 3-2,-1-1-23,-2-1-13,-1 6-14,1-5-14,-5 3-12,0-3-11,-6 3-6,8 0-10,-8 0-8,0 0-7,6 0-4,-6 0-16,0 0-1,0 0-8,0 0-8,0 0-10,-20 6 2,12-6 2,-2 0 2,-3 2 10,2 0 14,-1 2 16,1-3 9,-2 4 19,-1-4 18,1 2 12,3-2 27,-4 0 13,6 2 10,-1 0 15,0 1 14,3-3 10,-3 1 15,2 2 13,-3-1 11,3 3 5,-2-1 1,-1 2 1,2 0 4,0 0-2,0 1 1,-3 1-1,2 0-11,-1 4-5,-2 1-1,5-4-5,-1 2 1,-1-2-1,0 4-11,3-3-7,-2-2-6,2 4-6,2-3-7,-1 1-2,5-4-5,0 2-3,-3-3-6,2-2 2,2 3-7,-1-2 5,3-2-3,-3 0 0,5 0 3,-1-2-5,2 1 6,3-2 1,4 0-6,-3-3-4,8 0 0,4 0 2,-1 0-1,7 0-5,0-2-1,-7 5-2,2-1-5,0 1 4,-2 1-6,-2 2 2,0-1-1,-8 1-5,-1 0 0,0 2 2,-3 0 2,-2 1 0,-1 0-4,-1 3 15,-3-1 4,-3 3 6,1 0 3,-4 1 14,-3 1 0,-3 1-1,0-1 2,-3-1 2,2 1-10,-3-2 3,-5 0-5,6-3-3,-2 2-9,-5-3-5,2-1-16,2 1-22,-2-4-27,1 1-30,1-2-31,4 1-23,1-3-47,1-3-39,2 0-40,1-2-60,0 1-160,3-4-513,-1-1 227</inkml:trace>
  <inkml:trace contextRef="#ctx0" brushRef="#br0" timeOffset="7015.5905">2720 9048 105,'0'-4'205,"0"4"-10,-5-5-19,1 4-9,-5 1-10,9 0-12,-15 1-9,3 2-6,-7 2-6,1 1-5,0 1-5,-2 1-4,-4 4-9,-2-2-3,4 2-2,-2 2 3,5-2-8,2-5-7,2 6-6,2-3-11,0-1-6,4-2-5,3 2-5,2 0-4,0-2-5,4 2-1,4-2-4,3 4 7,4 2-3,3 0 0,4 0 11,4 4-3,7-1 4,2 3-9,-1-2-3,0-1-2,3 2-8,-5 1 1,-1-1-5,-4 1-4,0 0 2,-6-1-5,-2-3-1,-5 3 0,-1-2 1,-4 1 0,-4 0-5,-2 3 2,-3-6 5,-2 3 6,-6-1-6,-2 1 4,-8 1 3,5-6 3,-7 3-6,-1-3-1,2 0 0,0-7-4,-4-1-1,6 0 2,-2-3 1,-3-3-6,6 0 2,1-3-2,-1 0-6,2-3-3,2-1 1,3-3 2,0 0-6,-2 0 7,10 2-9,0-2 2,1 1-3,3 0 2,1-2-1,3 2-1,0-1-3,5 0-2,1-2 5,-1 4-4,4-3 2,-2 1-6,7 0-14,-4 3-11,0-1-14,-3 3-8,5-1-12,-6 4-17,4-1-15,-3-3-20,0 5-10,1 1-13,-1-2-21,-4 1-24,0 1-23,1-1-26,-4 0-179,3-1-448,-4 3 198</inkml:trace>
  <inkml:trace contextRef="#ctx0" brushRef="#br0" timeOffset="7525.9776">2554 8797 187,'0'0'254,"-14"0"-16,4 4-21,-1 1-20,1 3-15,-4 2-13,-1-2-14,-1 2-12,5-2-16,2-1-10,0 1-12,0 1-11,0-1-10,0 0-7,-1-1-5,1 0-8,4-2-7,0 0-6,1-1-6,-1 1-3,1-1-5,0-1-1,1-1-5,1 1-2,2-3-3,-4 2 0,4-2-2,-1 3 1,1-3-2,0 0-1,0 0-2,0 0-4,6-10-2,-1 3-2,2-1-1,3 1-2,-1-2 1,2 1-3,6-3-2,-4 0 1,2 0 1,3 1-3,-5 2 1,2-1-4,-2-1 6,0 4-3,-2 2-2,-1-1-8,0 1-3,-2 1 2,0 1 7,-2 2-8,1 0 2,0 0 0,0 2 4,-1 0 5,3 1-2,-1 2 4,-2 1 1,3-1-2,0 3 6,0-1-3,0 1 2,0 1-2,1-1-1,-1 3-2,4-1 1,0 2 0,-3 1 0,2-1 3,-5-2-14,3 1-11,-2-1-20,-1-2-25,0 4-25,1 0-14,-1-6-19,0 6-26,0-3-31,0 0-23,-3-1-164,1-3-395,0 3 175</inkml:trace>
  <inkml:trace contextRef="#ctx0" brushRef="#br0" timeOffset="7844.9201">3450 8920 231,'-17'3'282,"-2"1"-18,1 1-19,-7 5-10,-2-1-14,2 4-14,1 1-14,-2 3-13,5 4-6,-1 2-13,-1 3-9,4 1-15,-4 16-7,4-12-6,1 12-14,5-10-8,-6 12-14,11-10-4,0 1 3,3-2-21,-1 2-6,3-2-7,2 0-10,5-4-9,-3 0-9,5-3-15,1-3-12,-1-7-17,1 2-9,4-2-15,1-2-21,-2-1-17,4-2-28,-1 1-22,0-6-21,3 0-23,3-4-21,-1-2-33,3-2-183,0-4-446,1 0 197</inkml:trace>
  <inkml:trace contextRef="#ctx0" brushRef="#br0" timeOffset="8425.6575">3701 9393 247,'4'-12'276,"1"-1"-22,-5 3-18,4-2-16,-4 2 0,0-1-19,-3 2-20,2 1-15,-1 0-6,-5-2-27,2 1-13,-1 4-14,-2-3-10,-3 5-8,0 3-9,0 0-10,-4 0-6,0 1-5,-2 7-5,-1 0 3,-3 0-13,6 5-1,-2 0-5,2 0 6,0 0 0,1 1-2,1 1-3,-1-1-2,4 0-4,2-2-3,0 0 7,3 0-10,3-4-7,-2 2-6,2-5 4,1 4 2,2-4-6,1 0 6,0 0-9,6-3 1,-2 0 3,2-4-8,2 0 4,7-8-4,3 5 0,-3-5-5,6-4-2,-8 4-3,7-7-4,1 0 1,-8 5 3,-1-3-2,-1 4 3,-4 3 4,1-2 1,-2 3 10,-2 0 5,0 2 7,-2 0 3,0 3 4,0-1-3,-3-1 3,-1 4-6,4-2-5,-4 2-1,0 0 8,0 0 11,0 16-8,-1-4 10,-2 3 0,0 4 6,-1 5 4,-2 2-8,0 3-1,3 1 0,-3 0-6,3 0-7,-4 3 8,0-1-9,0 0-2,-1 0-6,1-1 2,-2-2-8,4-2 3,-3 1 1,3-10-4,4-1-1,-2-2 1,2-5-6,-1-3 0,0 0 4,2 0-4,0-3 5,0-1 4,0-3 2,0 0 3,0 0-4,11-10 3,-4 0-10,2-4 5,5-1 2,-3-1-8,7-4 2,-2-4 8,0 2-15,0 3 2,0-3 1,-3 6 5,-2 0-7,1-1-1,2 1-7,-4 3 2,2-3-14,-7 5-22,4 2-6,-4 0-15,-1 2-11,0 2-3,-2 0-39,1 0-26,-1 2-27,1 1-32,-2-3-40,-1 5-36,4-2-39,-4 2-205,0 0-559,0 0 247</inkml:trace>
  <inkml:trace contextRef="#ctx0" brushRef="#br0" timeOffset="8829.5975">4234 9604 208,'3'3'293,"-3"4"-14,0-2-9,0-2-20,4 4-20,-4 0-10,-4-2-20,8 2-17,-8-1-18,4 0-18,0 1-8,-3-2-16,2 1-12,-3-2-11,4 2-12,-4-2-5,3-2-5,-4 1-10,4 1-3,-3-1-5,4-3-8,-8 1 0,8-1-3,0 0-4,-10-4-6,2 2-3,6-3-1,-1 0-8,-2-1-5,1-1 6,4 1-3,-3-1-12,3-3 1,0 1-2,3 2 4,1 2-9,-3-5-1,3 7-1,5-2-5,-4-2 2,3 5 4,-2 0 3,4-1-5,2 2-3,-4 1 1,-2 1-2,7 1 2,-4 1 2,-4 2 0,1 1 0,0 0 1,-2 3 5,-1-1 1,-2 6 3,-3-2-5,-3 3 3,-3-1-1,-1 3-3,-1 0-31,-6 3-23,-1 3-21,0-3-38,3-5-41,-3 0-41,4-1-47,-1 0-59,2-3-184,2-5-517,0 1 229</inkml:trace>
  <inkml:trace contextRef="#ctx0" brushRef="#br0" timeOffset="9270.5649">4997 9143 57,'-1'-6'261,"-1"0"-9,1 0-26,-4 0-15,1 2-10,0 0-17,-2 0-14,0 0-12,-2 3-4,0 1-7,-5 1-3,1 0-12,-6 6-4,4 0-7,-5 6-4,-3 0-2,0 3-7,-1 4 7,1-2-16,1 2-6,1 1-2,0-1-5,6 2 0,-1 0-13,3-6-5,2 3-1,1-3-8,4 1-4,1-1-4,4-4-6,0 0-8,3 5 2,3-7-8,2 1 2,4 1-10,0-1-1,5 0 4,-2-3 2,4 0-9,10-1-7,-7-3-18,5 0-18,-5-4-32,7 1-24,2-1-35,-4 0-41,-7 0-42,7-2-43,-8-1-34,-1 1-225,0-2-539,-7 0 238</inkml:trace>
  <inkml:trace contextRef="#ctx0" brushRef="#br0" timeOffset="9564.5414">4752 9290 125,'-6'0'240,"1"2"-17,1 0-15,4-2-14,-8 1-18,8-1-13,-4 2-9,4-2-7,-1 3-12,1-3-14,0 0-6,5 5-11,0-2-5,0-1-9,2 2-3,0-4-12,1 1-3,4 0-15,-1 0-2,3-1-9,4 0-21,-5-2-25,7-1-31,0 1-36,1-3-33,0 3-31,1-3-48,0-3-189,7 3-398,-11-2 177</inkml:trace>
  <inkml:trace contextRef="#ctx0" brushRef="#br0" timeOffset="9905.5029">5196 8961 142,'8'0'200,"4"3"-6,0-2-10,1 3-6,2 5 0,2 0-2,-2 3-5,6 6-6,-2 1-2,0 3-3,0 1-8,-2 2-9,-3 0-9,1 1-4,-4 3-8,0-2-4,-5-1-7,-2 1-11,-4 4-6,-6-3-5,2 3-6,-7 0-10,-5-2-10,-2 3-2,-1-1-7,-1-2-29,-3-2-20,1-2-15,-1 0-25,0-3-18,-1 0-33,1-3-27,7-7-23,0 0-33,4-2-17,1-4-25,2 0-201,0-3-446,5-1 197</inkml:trace>
  <inkml:trace contextRef="#ctx0" brushRef="#br0" timeOffset="10168.7017">5967 9239 12,'4'-3'327,"2"2"-15,4-3-20,-3 0-21,6-1-24,0 1-28,4 0-19,4-4-17,-1 6-21,8-6-17,0 1-15,-2 1-29,2 0-25,0 1-39,-9-1-58,9 2-43,-7 2-54,-2-5-53,-3 2-219,-3 1-423,-1 2 187</inkml:trace>
  <inkml:trace contextRef="#ctx0" brushRef="#br0" timeOffset="10359.5468">5855 9418 182,'-6'6'349,"5"-2"-19,-2-1-37,1-1-27,2-2-22,0 0-30,0 0-18,0 0-24,19-5-14,-5 3-33,4-3-32,5 3-31,8-6-39,1 6-50,1-4-50,-5 2-58,2-2-60,-11 2-185,0 2-409,-6 0 181</inkml:trace>
  <inkml:trace contextRef="#ctx0" brushRef="#br0" timeOffset="11536.0218">7233 9099 74,'-1'-5'223,"-2"0"-8,3 1-12,-1-3-12,1 0-22,-5-3-6,4 2-13,-3-2-7,0-1-6,-4 1-11,3 1-13,-4-1-7,3 2-11,-2-2-7,-1 3-9,-3 0-5,-4 1-10,-3 2-5,4 1-11,-6 2-3,1 5 0,-1-1-2,-4 2 0,-1 4 1,1 1-9,3 0 2,3 4-2,-4-1 4,5 0-1,4-2-3,3 3 4,0 1-3,2 1-1,0 0-6,3-5 1,5 5-6,-2 0-2,3-3-1,0-3 2,4 2-8,2-3 2,3 0-2,-1-2-3,1-2 1,2 2-1,1-5 0,3 1 2,1-5-6,3 0 2,-4-3 8,4-1-8,-3-1-1,0-3-3,3 1-3,-6-3 3,5 1 0,-4-1 1,1 0-3,-2-2 7,0 0-5,-3-1 2,0 3 1,-3 3 1,0-1 4,-2 1 5,-1-1 4,-2 5 1,3 0 5,-1 2 7,-3-3-6,1 1-3,0 4 0,-2 1-4,5-3-1,-5 3 12,0 0 6,2 8 2,1-1 11,-1-2 6,0 7 1,-2-1-5,0 5 8,0 3 0,2 6-3,-2 0 5,0 1 3,-2 0-6,0 0-9,1 3-2,-3-2-3,4 0-3,-6 2-8,1 0 5,2-3-12,-1 0-4,3-6-3,-1 5 5,-1-9-11,2-4-2,-1-1 3,4-2-9,-4-2 8,1-1-1,1-2-4,0-4 7,0 2 20,0-2-20,0 0 11,0 0-11,5-14-3,-1 5 0,0-1-4,0-3 2,1-2 1,4-3 0,-1 0-1,3-6-4,0 1 3,-2 5-2,3 1-1,-2 0 9,3-5-11,2-2 11,-7 12-15,1-2-2,1 3-8,0-3-10,-2 1-9,-1 2-19,1 2-11,0 0-11,-3 1-21,-1 5-21,1-3-26,0 1-27,-2-1-39,-1 3-30,2-1-29,0 2-33,1-4-33,-2 5-219,2-3-588,1 0 260</inkml:trace>
  <inkml:trace contextRef="#ctx0" brushRef="#br0" timeOffset="11847.7805">7678 9041 258,'0'0'296,"-8"12"-14,3-2-18,-3 3-20,1 1-14,-1 6-16,3 1-17,2-3-17,2 2-21,1 4-12,0-6-13,4 1-18,2-5-8,1 3-10,3-4-10,-1-2-5,5 1 0,-4-5-10,6 1-6,-2-1-3,-2-5 0,6-1-1,3-1 1,-2-3 6,-1 0-11,1-3 11,4-1-10,-5-4 1,1 2 10,-2-5-5,-6 1 1,2 1 7,-5-5 1,-3 0-5,-1 0-5,-7 0-9,-3 1-5,-5 0-5,-4 3-7,-9-4-23,-3 2-16,-5 3-32,-1 5-23,-2 2-23,-3 1-29,-2 1-33,3 0-30,4 3-34,-1 3-36,13-3-28,2 0-282,0 3-595,7-1 262</inkml:trace>
  <inkml:trace contextRef="#ctx0" brushRef="#br0" timeOffset="13523.7521">2195 10891 70,'4'-8'227,"-1"4"-7,3-3-16,-5 0 5,4 2-9,-5-2-7,1 2-10,3 1-19,-4-1-8,0 1-11,0-3-5,0 3-4,0-2-7,-5 2-12,5 0-14,-5 1-13,-2 1-6,0 2-8,-3 0-8,-3 5-8,0 0-4,-5 2-6,-5 6-8,4-4-2,1 2 5,3-1-6,-3 3-5,1-1-3,4-3-6,3 6-5,0-7 0,6 3-5,0-1 1,2 2-3,2 0-1,6 3 2,2-1-2,2 3 4,0-1 0,9 5-1,1 1 0,0-4 1,2-1-2,-3 2-3,1-2 0,-3-3-2,-4 0 2,0-3-5,-2 4 2,2-3 0,-7-3 0,3 3 1,-9 0 6,1-1 1,-1 1 4,-6 0 10,-4 3-3,0 0 1,-7 4 1,0-6 10,-3-5-14,-4 5 3,-4-4 3,-3 1 0,5-4-5,-7-2 1,6-1-4,4-5 4,3 1-4,2-4 0,0 0 8,6-2-5,0 2-8,3-1 3,0-4-1,0 3-3,5-2 2,3-2 2,2 0-2,-1 2-13,3-3 6,2 2-6,5-4-3,0 1 1,4 0 5,0 0-7,9-4 5,-6 5-3,7-3 5,-1 2-11,0-1-5,-5 7-21,1-4-20,-2 3-7,-1 1-14,0 0-14,-6 1-16,3 1-12,-3 1-14,-2 1-10,-4 1-14,1 0-17,-2 2-24,1-3-23,-4 3-25,7-3-202,-7 3-476,0 0 211</inkml:trace>
  <inkml:trace contextRef="#ctx0" brushRef="#br0" timeOffset="14074.5741">2028 10433 152,'-2'-4'292,"2"4"-20,0 0-23,-5 0-19,5 0-11,-12 6-15,1 3-16,3 1-15,-5 3-13,-2 0-17,-4 7-13,4-5-9,-3 5-13,2 2-15,-1-1-6,4-5-4,-1-1-11,1-2-10,4 0-1,-4 0-10,7-4-3,-3-1-3,2-1 0,1-2-10,6 0-4,-5-1 2,0 2-5,5-6 6,0 0-8,0 0-2,0 0-2,0 0-4,0 0 2,5-16-3,-1 8-5,3-3-1,1 1-9,4-4-4,-1-2-5,2-1 7,0 2-7,2 1-3,-3-1-1,9-2 2,-7 2 1,0 5 0,1-2 7,-3 3-5,-3 2 0,0 1-1,3 0 4,-5 1-2,1 2 0,2 1 8,-2 0-3,2 1 4,-6 1-3,5 1 3,-3 1 4,1 2-1,-1 0 5,3 0 0,-4 4 4,4-2-4,0 2-3,0 1 2,-4-2-2,4 1 0,-1 3-2,-1-1 0,1 2-6,0-5-16,1 8-15,-3-7-30,2 3-29,-2-1-28,-1 1-27,0 0-41,4-3-20,-4-1-41,3 1-179,-2-2-460,2-1 204</inkml:trace>
  <inkml:trace contextRef="#ctx0" brushRef="#br0" timeOffset="14440.2836">3046 10614 220,'0'0'282,"-3"-3"-12,3 3-32,-5-2-19,5 2-14,-11 5-22,3 0 2,-4 5-12,-7 6-3,-1 4-4,-2 7-2,-2-2-12,2 4 7,-7 9-17,7-7-7,0 9-1,3-10-11,-1 14-7,8-13-7,2 3-12,0 0-1,5-2-16,1 1-9,4-3-6,2-2-5,2 0-5,4-5 3,2 1-13,2-7-10,1-3-1,2 1 1,2-3-5,0-4-10,6 1-5,-1-4-17,2-1-24,-1-2-14,0-3-22,-1 1-27,-2-3-21,2 0-26,-2-1-39,1-2-38,-2 0-39,-5-1-27,-4 2-215,2 0-533,-2-3 237</inkml:trace>
  <inkml:trace contextRef="#ctx0" brushRef="#br0" timeOffset="15573.52">3549 10883 30,'-1'-4'207,"1"4"-11,0-8-11,-1 2-19,-2 2-13,2 1-15,-3-5-11,-1 0-12,1 1-9,0-2-1,-5 1-8,4 0-8,-3 0-2,-2 2-12,0 0-9,0 1-4,-1 0-8,-2 4-5,-4 1-4,3 1-6,-5 4-5,-1 3 2,0 0 0,2 2-5,-5 5 9,-1 1-4,4 2 3,2 1 0,6-5 5,-1 2-5,3-1-2,0 1-4,3 1 0,4-2-7,0-1 0,2-6-4,1 3-2,1-2-1,0 2 0,2-6-4,1 0 2,1 2-2,0-2 0,4-5 0,-3 3-2,5-3 1,-1-3-1,3-1 3,-1-2-3,6-2-2,0-4 0,-4 1 3,2-2-3,0-1-3,1 2 1,-4 0-5,1-3 3,0 1 1,1 2-2,-4 2-2,0 2 0,0-3 3,-3 5 3,0-5 1,-3 7 3,2 0 0,-3 0 0,1 1-2,-1 0 0,-3 1-4,3-1 0,-4 3-2,0 0 2,8 0 16,-8 0 9,6 10 7,-2-4 3,0 4 9,1 4 10,0 2 0,-1 5 5,2-3 15,-2 10-9,0-1-4,-4 3-5,1 1 0,-1-2-19,-1 0 11,0 2-13,1-2-2,-4 1-1,-1-3-4,1-7-13,3-3-3,-2 0-3,2-5 7,-2-2-8,2-2 6,1-1-4,-5 0 18,5-4 13,0 2 0,0-5-2,0 0-4,0 0-10,0 0 4,0 0-11,9-16 0,-5 6 11,3-4-13,1-3-1,1-1-3,5-5-6,-3 1 2,4-5-5,0 1 8,-2 2-10,1 1-5,-4 6-1,4-5 0,-4 5 1,-2 3 2,0-1-14,-1 5-3,-2-1-9,-1 3-15,0 1-19,-2 3-11,1-2-20,-2 4-12,-1-3-16,3 2-24,-3 3-26,1-4-23,-1 4-22,0 0-20,0 0-19,0 0-21,0 0-219,0 0-526,0 0 233</inkml:trace>
  <inkml:trace contextRef="#ctx0" brushRef="#br0" timeOffset="15900.0144">3939 11032 197,'0'7'290,"-3"1"-19,0 4-17,-1 0-19,1 0-12,-1 1-29,2 1-17,-3-2-18,5 1-14,0-2-15,3 1-17,1-1-10,0 0-10,-1-2-8,3-1-6,1-1 1,1-2-8,0 0 0,0-5-1,6 3-3,-4-3 2,3-3-4,5-1-1,-3-5-2,4 0-5,-1-3-1,-2 0-7,-1-3 0,-3 1 0,0-2-11,3-5-1,-7 3-5,-4 1-3,-3-3-1,1 2-6,-4 0-6,-2 1-17,-3 0-14,-4 3-14,-1 2-12,-2 4-16,-3 1-17,0 4-24,3 1-18,-4 4-20,-2 1-17,7 4-30,2-3-26,-5 4-30,0 1-181,8-1-453,3 1 201</inkml:trace>
  <inkml:trace contextRef="#ctx0" brushRef="#br0" timeOffset="16277.8557">4657 11187 306,'0'7'310,"0"-7"-22,-1 3-24,1-3-22,-5 3-23,2-1-24,-2 2-15,5-4-19,-5 3-13,5-3-15,-4 1-13,4-1-14,-9 0-8,9 0-8,-9-2-13,4-2-4,0 1-6,5 3-7,-9-4-2,5 3-4,0-2-7,3-1-1,-3 0 7,3-1-12,1 5 2,-2-8-8,2 4-4,2-1-4,3 0-1,-2 2-11,-1-4 4,2 4 3,1 0-5,0 1-9,0 1 4,2-2-1,-7 3-6,9 3 3,-9-3-5,10 1-1,-5 2 3,-5 2 4,4 2 0,-8 0-4,-1 3 1,4-2 2,-8 8 0,2-2-5,-4 1 0,-2 2-7,-6 1-20,2 2-16,-2-2-19,5-4-29,-6 4-33,7-2-28,-4-3-32,7-5-32,-1 1-44,2-1-183,2-2-477,1-3 210</inkml:trace>
  <inkml:trace contextRef="#ctx0" brushRef="#br0" timeOffset="16947.8471">5383 10706 148,'-1'-8'356,"1"2"-9,-2 0-19,2 3-10,-1-2-28,0 1-14,1 4-41,-2-5-5,2 5-16,0 0-13,-6 10-2,2 3-6,-1 1-2,0 3-19,-4 7-7,2 3-2,-2 0-16,1 0-7,-5 3-16,4-3-12,-1 5-11,0-3-10,-2 0-1,3 1-13,-3-3-9,3 2-6,-2-4-7,-1-1-4,5-9-7,-1 0-10,3-4-6,-1-2-7,3-4-15,0 1-7,-1-2-12,2 0-17,1-3-21,1-1-23,0 0-29,-1-12-16,1 2-13,4-8-17,-2 0-4,5-1-6,2-8-22,2-2-16,-1 1-6,4 1 3,-2-1 7,3 2 11,-2-2 16,-4 0 14,4 6 19,-3-2 17,0-2 15,-4 9 28,0-2 14,-2 2 23,2 3 18,-2 0 22,-2 3 12,2 1 14,-1 0 9,-2 1 7,3-1 5,-2 3 5,0 2 1,0-2-1,-2 2 0,0 1 1,4 0-4,-4 4 0,1-7-1,1 6-4,-2 1 2,0 0 4,0 0 11,0 0 9,-15 12-12,-1 1 1,2 0-7,-9 3 0,-4 2 4,0 1-8,1 2 3,1-1-7,1-1 5,-2-2-7,5 0 4,0-1-4,3-5-2,4-1-5,1 0 0,4-2 2,4-2-6,-1 5-6,0-8 0,0 3 0,5-1 0,-4-1-5,8-1-7,-6 1 2,3-4-3,9 5-5,-4-3 4,5-2 3,3 0 0,10 0-12,4-5 11,3-1-9,2 0-4,0 0-10,3-2-17,2 1-14,-1-4-16,-2 0-24,2 1-18,-3 3-33,-5-2-35,-1 1-28,-8 1-34,3-1-37,-6-1-251,-3 0-555,-2 1 246</inkml:trace>
  <inkml:trace contextRef="#ctx0" brushRef="#br0" timeOffset="17259.5624">5516 10444 242,'5'-2'252,"8"-1"-14,-3 1-6,5 3-14,3 0-5,3 4-6,5 2-13,-1 4-6,-2 3-5,6 3-14,-7 2-7,6 2-3,-6 3-15,-2-1 3,-2 6-4,-6 0-7,-2 1-12,-5 1-4,-4 0-4,-4 6-6,-7-3-15,-6 9-3,2-8-9,-7 5-15,2-9-12,-1 0-15,-1-1-16,-2 0-8,0-4-21,0 0-22,3-4-15,-1-1-18,8-6-15,-2-1-16,5 0-20,1-6-17,0 1-22,4-4-18,1 2-17,1-4-7,2-2-24,1-1-53,0 0-144,0 0-446,0 0 197</inkml:trace>
  <inkml:trace contextRef="#ctx0" brushRef="#br0" timeOffset="17496.0844">6242 10793 309,'2'-3'332,"-2"3"-23,7-5-26,-1 3-22,4-2-28,2-1-25,4 0-18,3 3-17,2-3-16,3 2-22,2-5-20,3 4-25,-10-1-21,3 1-23,-1-1-29,-2 2-28,0 0-38,1-2-37,-3 1-26,-6 3-29,2-2-27,-4 0-50,-3 2-139,0 1-387,-1-3 171</inkml:trace>
  <inkml:trace contextRef="#ctx0" brushRef="#br0" timeOffset="17694.5565">6283 10960 152,'-4'3'321,"0"-1"-23,4-2-11,0 0-28,0 0-17,0 0-18,0 0-25,24-8-19,-11 6-16,2-3-18,2-2-14,2 3-18,0-1-20,2 0-16,-1 0-25,2-2-12,-3 2-21,-2-1-21,0 0-28,-6 3-38,0 2-30,-3-2-24,-2 2-32,-1-1-18,-1-3-224,-4 5-427,0 0 190</inkml:trace>
  <inkml:trace contextRef="#ctx0" brushRef="#br0" timeOffset="18790.4582">7629 10427 118,'-1'-12'219,"-3"5"-21,-1-2-8,1 3-18,-1-3-14,-3 2-14,3 2-14,-3 0-14,-1 3-4,-1-2-12,-3 4-3,-4 0-8,4 4-6,-6 0-4,-1 4-4,-1 4-1,2-6 0,0 6 4,-5 2 3,7-2-1,-5 4-4,8-3 8,0-1-8,4 3-2,1-2-9,3 1-2,2-2-2,4 4 2,4 2 5,4-1 3,4 8-10,-2-8 5,6 5-7,5 0 0,-2 2-9,3-3-2,-3-1-7,7 2-1,-3-1-4,-2 0-4,2-1 0,-3 0-3,-5-8-4,-3 2-7,-3 0-4,-1-8 5,-3 4 2,-1-3-6,-2 6 1,-5-4-2,-2 1-1,-6-1-4,-4-1 3,-4-2-1,-3-1-3,2-5 3,-4 3 0,-3-6-6,5 1 2,0-2 2,2-1-7,3-2 1,-2-2 1,3 1 1,3 0-5,3-1 2,2 0-2,0-2-3,2 3 4,2-5-4,0 2 3,4 0 3,1 3-4,4-4-7,1 2 7,0 0 0,6-4-5,-2 5 2,5 1-10,1-2-13,0 1-17,0 1-13,1-1-14,-1 2-22,4-3-27,-2 5-23,3 0-35,-1-2-32,-1 1-23,-1 3-228,-5-3-498,1 5 220</inkml:trace>
  <inkml:trace contextRef="#ctx0" brushRef="#br0" timeOffset="19109.6184">8256 10243 216,'0'0'260,"-12"0"-11,1 5-15,0 3-10,-4-1-5,-3 7-8,-6 5-20,1 1-5,-3 3-10,2 2-5,1 2-2,0 0-9,4 4-8,0-2-8,2 4-5,0 1-5,5 0-16,-1 1-7,3 11-7,3-13-15,5 1-7,0-2-10,4-1-1,3 1-8,1-4-6,4 0-6,1-1-13,3-3-21,1-1-12,-2-7-19,3-3-11,5 2-19,-5-4-20,2-4-31,4 1-31,-3-2-24,11-5-36,-4-2-25,5-8-28,-3 1-50,-3-2-156,4-2-483,-2-1 214</inkml:trace>
  <inkml:trace contextRef="#ctx0" brushRef="#br0" timeOffset="33111.704">8723 10305 151,'1'-4'175,"3"0"-4,0 1-8,1-2-8,0 1-12,4-3-9,-5 2-8,4 0-7,-3-1-5,0 0-7,0 1-10,-1 0-6,-1 2-2,-1 0 0,1 0 0,-3 3 4,5-5-2,-5 2-10,0 3-1,0-5-12,0 5-4,0 0-6,-10-2-2,3 2-6,-3 0-6,2 0 3,-1 0-3,-5 0-7,4 2-3,-3 2-6,-3 1 0,-2 1-3,0-1-1,-1 4 1,0-2 3,-2 3-4,2-1 2,2 0 5,1 0-5,-1 0 4,-1-1-1,5 1 1,1-2-3,1 2-2,2-4-3,1 2 4,1 2 2,2-3 1,1 0-1,1 1 1,1-1-5,2 0-5,0 2 5,1-2 3,3 1-1,4 2 2,0 0-6,2-1-2,1 1 5,0 3-5,5-2-4,-1 2 1,2-3-3,0 2-2,0-2-1,3 0-2,-3 1 0,1 3-1,-1-5 2,0 3 2,-2-2-6,2 1-4,-6-2 5,-1 1 1,-1 0 3,-4-1-8,3 1 4,-4-2 0,1 3 5,-5 0 4,0-3-3,-5 4-1,0-2-2,-3 0 5,-1 1 0,-5 2 2,-1-2-3,1 0-3,-2-5 0,-1 4 4,-1-4-1,0 2 1,0-2-4,2-3-1,3-1 8,-4 1-5,0-2-2,4 0 1,3-2 4,-4 1-6,0-3 7,6 3 7,-3-1 7,4-1-5,1-1-4,2-1-7,2-4 3,-1 1-6,6-5 0,-1 2 7,1 2-16,2-4 6,1 3-2,3-4-3,-1 4 10,2 1-20,-1 1-11,0 1-8,-4 3-23,0-1-11,0 2-17,-1-1-19,1 0-13,-1 3-17,0-2-20,-4 3-24,6-1-17,-6 1-18,8-2-20,-8 2-31,3-2-181,-3 2-472,0 0 209</inkml:trace>
  <inkml:trace contextRef="#ctx0" brushRef="#br0" timeOffset="33599.9338">8630 9972 216,'0'0'276,"-6"-2"-24,6 2-19,0 0-19,-15 5-15,9-2-13,-3 4-14,2 0-9,-4 1-7,2-1-20,2 3-10,-1-1-6,-4 5-13,1 1-8,-1-4-9,2 2-6,0-1-5,1 0-8,1-3-10,1 1-5,0-2-5,4-3-4,-1 0-6,1-1-5,0-1-4,1 0-3,-2 1 3,4-4-4,-3 2-2,3-2-2,0 0-4,0 0 0,0 0-5,9-12-2,-2 3 0,2 1-2,1-1-5,2-5-6,1 1 1,0 3-2,0-2 0,5 3 1,-4-1-1,3-1-1,1 3 2,-4-1-5,4 1 3,-6-1-4,1 5 8,-3 2-5,3 0 0,-5-1-2,-1 6 3,1-1-2,-1 0 4,0 1-3,-2 2 4,-1 0 4,0-2-5,1 4 2,-4 0-1,2-2-1,-3 2-3,5 5-9,-5-7-17,1 4-30,-1-1-38,3 1-40,-3-2-50,2 0-46,1-3-227,1 2-498,-3-1 220</inkml:trace>
  <inkml:trace contextRef="#ctx0" brushRef="#br0" timeOffset="35394.3258">9481 10249 130,'-1'-6'176,"1"2"-7,-3-2 1,0 0 0,-1 3-13,0 1-15,-2-1-8,-3 1-8,-2 4-1,-2 1-4,-7 4 2,2 1-3,-14 4-10,5 6 3,-4 0-4,1 2-6,-2 3 3,-4 9-7,9-8-5,4 2-3,-2-1-6,6 1-11,3 1-7,0-3-1,4-1-10,5-2 0,1 2-9,4-2-7,-1-4-3,8 1-1,-1-2-8,2 2-15,2-4-17,2 2-10,2-2-23,2 1-17,5-5-28,-2-1-18,12-1-15,-2-1-12,1-2-8,3-3-15,-1-2-13,0-2-15,3-1-20,-1-1-125,-5-2-350,5-2 156</inkml:trace>
  <inkml:trace contextRef="#ctx0" brushRef="#br0" timeOffset="35975.4422">9798 10527 116,'11'-16'161,"-2"0"-6,-4 2 8,2 4-2,-5-1-5,1 0-6,-3 2-5,0-1-1,0 3-7,-4 2-16,0-2-4,0 1-10,-2 4-9,-8-1-9,0 3-1,-3 0-6,-2 3-3,-3 4-4,-6 1-1,1 2-9,1 1 0,-1 1 1,2 3-5,2-1 3,2 1-4,5 0-4,1-3-2,0-1 1,3 4 2,3-2-11,2-3-4,1-1-1,-1 0-6,6-1-2,-2 0-2,3-1-3,0-2-3,4-1 2,2-1-1,-2-1-8,8-2 1,-1-2-1,3 0-2,-1-2-2,6-3-1,1 0-3,5-3-5,-1-4-2,-5 4 2,-2 0 2,-2-4-1,-3 3-5,6 0 6,-6-3-9,-3 4 1,2-2 1,-4 2 1,-2-1 1,2 3 0,-5 0 4,1 3 5,-2-2 10,0 3 11,1-2 5,-1 4 3,0-3-11,-1 5-4,0 0 0,0 0 1,0 0 10,-5 11 4,1 0 9,-1 2-1,-1 4 4,-1-1 4,1 4 9,-2 5 2,2 1-14,0-7 1,-2 11 5,0 0-13,1-1 5,-1 3-8,0 0-5,3 3 1,0-5 0,-4 1-10,5-4-4,-1-3 3,1-7-5,3 0-4,-4-5 0,5-3 0,0-1-3,-3-3 1,3-1 0,-2-1 0,2-3 2,0 0-7,0 0-1,0 0 1,14-12-2,-8 0 2,3-2-2,5-9-1,-2 1-9,3 0 3,-2-1-1,0 1 4,1-2 0,2 0-6,0 0 4,-4 6-1,0-3-9,-3 5-10,2 2-3,-2 1-7,-1 2-10,-3 1-6,3 1-12,-2 0-16,-2 1-9,0 1-19,-3 2-10,2 0-12,-2-2-20,0 5-21,3-2-23,-4 0-18,0-2-17,5 4-23,-4-2-25,2 1-208,-2-2-513,3 1 227</inkml:trace>
  <inkml:trace contextRef="#ctx0" brushRef="#br0" timeOffset="36306.1198">10089 10472 59,'-4'4'285,"2"1"-7,-6 4-15,2 1-21,-3 0-18,2 6-11,0 0-19,0 3-24,4 0-11,0-2-15,-1 3-13,4-4-18,0-5-5,0 2-15,5-2-8,-1-1-7,1-2-9,0 1-4,4-3-7,0 0-3,3-1-5,-1-4-2,2 0 0,1-4-1,-1 0-2,1-4 4,2 0 4,1-4 4,-4 0-2,2 0-5,-3-2 5,-1-1-7,-1-2-3,-2 2 10,-3-2-17,-1-1-10,0-3 9,-4 5-13,-3 3-5,2 0-14,-3 1-9,-1 0-12,-1 5-10,-3-2-15,2 5-13,0 1-22,-2 0-17,-3 4-18,2-2-16,2 2-26,0 3-17,-1 1-18,5-2-14,-2 1-21,1 0-187,-1 2-444,5-2 196</inkml:trace>
  <inkml:trace contextRef="#ctx0" brushRef="#br0" timeOffset="36542.3655">10466 10643 115,'14'1'231,"-5"-1"-8,0 3-13,-4-2-10,3 1-9,-3-1-4,0 3-7,-1-2-9,-3 1-10,-1-1-7,-1 4-6,-3-2-8,0 1-7,-5 3-4,-1-1-12,0-1-7,-7 3-4,3-1-9,-2 2-7,0-5-12,-2 7-9,2-7-11,-1 5-9,3 0-15,-1-3-15,3 0-21,2 1-23,-1-1-29,0 2-31,5-4-27,-3 3-37,3-4-22,3 0-20,3-1-27,0 2-182,0-5-431,5 2 191</inkml:trace>
  <inkml:trace contextRef="#ctx0" brushRef="#br0" timeOffset="36919.3872">11062 10339 210,'-2'-3'219,"2"3"-15,-6-5-20,5 4-10,1 1 0,-13 1-5,3 3 1,-2 0-2,1 0-7,-8 6-5,3-1-2,-3 3-2,2 3-1,-7 1-8,2 4-7,4 1 5,-1-3-11,0 3-2,4 1-6,2-5-10,-1 4-9,5-3-5,1 6-14,2-6-2,5-2-11,-2-1 2,4 1-16,2-4-9,2 0-5,1-2 0,2-1-12,2-3-14,5 4-5,-2-7-19,4 1-20,2 0-21,4-1-23,-1 0-28,-4-3-29,10-3-37,-6 2-31,-3-5-24,5-4-33,-5 2-232,-2 0-524,0-3 232</inkml:trace>
  <inkml:trace contextRef="#ctx0" brushRef="#br0" timeOffset="37137.4466">10890 10568 127,'-5'2'287,"5"-2"-17,-9 0-29,5 1-24,4-1-22,0 0-15,0 0-17,0 0-10,0 0-15,0 0-17,21 3-11,-7-3-9,1-2-11,6 0-13,-1 0-18,2 1-30,0-2-26,1-1-31,-4 1-25,3-3-31,-1 1-28,0 1-21,-1-4-33,-2 2-166,-5 0-357,6-2 158</inkml:trace>
  <inkml:trace contextRef="#ctx0" brushRef="#br0" timeOffset="37420.3952">11249 10227 172,'7'0'258,"2"1"-9,2 3-16,1 1-14,4 1-11,1 5-6,2 0-15,-4 3-4,6 3-5,2 3-4,-1 0-16,-2 4-8,-1-2-13,-1 1-6,-4 1-13,-2 1-15,-3 1-7,-4-1-9,-5-6-8,0 6-8,-3 3-4,-3-3-6,-2 2-9,-3-1-7,0-2-18,-3-2-10,3 6-22,-3-8-20,1-2-15,3-1-23,-3 0-33,3-1-30,1-6-26,1-1-24,3 3-35,1-4-35,-1-2-175,1 0-455,4-2 202</inkml:trace>
  <inkml:trace contextRef="#ctx0" brushRef="#br0" timeOffset="37797.3929">11799 10772 286,'4'-1'288,"-4"1"-18,0 0-22,1-4-20,-1 4-25,0 0-17,0 0-20,0 0-12,0 0-22,0 0-10,0 0-15,0 0-10,0 0-11,-9-6-6,8 4-9,1 2-5,-7-4-8,6 1-6,-3 0-7,3 0-4,-4-1-1,2 1-3,2-4-6,1 4-3,-2-1-4,2-3-4,2 3-2,-2 1-4,1 0-2,2-2-1,-3 1-3,6-1-3,-1 3-1,2-1-2,-1 0 0,0 3-1,2 0 2,-1 0-4,-2 3 1,-5-3 1,15 3 0,-7-2-1,-2 2 2,2 2 5,-2 4 3,0-5 4,-4 4 5,2-1 2,-4 1 9,-4 2-7,0 4-1,-7-1 0,-1 2-2,-8 3-8,-2-1-26,-4 3-31,-1-2-37,3-1-48,-3 1-53,2-1-59,-2-3-218,10-4-496,-2-2 220</inkml:trace>
  <inkml:trace contextRef="#ctx0" brushRef="#br0" timeOffset="38569.8507">12085 10455 128,'1'-4'212,"1"0"-7,1 1-7,1-1-4,0 1-1,0-1-1,0 1-3,-1 2-11,-3 1-6,6-4-12,-6 4-11,0 0 3,0 0 15,6 7 7,-5-1-3,-1 2 2,0 2-11,-1 2-4,-1 5-2,-1 1-5,-3-2-14,2 7-6,-4-1-15,3 3-10,-3 0-15,1-1-5,-1-1 4,3-6-23,-3 1-10,6-4-13,-3 1-15,1-2-25,0-4-10,3 1-21,-2-3-8,1 0-15,0-2-10,2 0-8,-1-2-13,1-3-30,0 0-26,0 0-23,-6-11-17,6 5-9,0-7-8,2 2-4,2-4-6,-3-2-16,3-1-9,0 1-180,0 1-441,-4-1 195</inkml:trace>
  <inkml:trace contextRef="#ctx0" brushRef="#br0" timeOffset="38855.5966">12079 10400 154,'1'-4'169,"-1"4"1,1-5 0,-1 3 1,0 2 0,0 0-4,-1-6-8,1 6-12,0 0-8,0 0-5,0 0-6,-18 6-9,12-2-4,-4 1 2,-1 2-9,2 0 4,2 1-8,-2 1-5,-2 0-7,1 0 1,4 0-12,-2 1-6,3 0-4,-3 0-2,2-1-5,1 1-7,1-1-3,4 1-3,-2-5-6,4 1-4,-2 1 0,3-1-9,1-3 0,1 3 2,2-3-7,6-2 1,-3 1-9,8-3 2,3 1-19,-2-2-7,11-3-16,0-4-17,0 3-19,1-3-17,1 0-29,0 1-27,-2-1-19,-2-1-31,0 0-27,-3-2-39,-6 5-166,-3-2-447,2-1 198</inkml:trace>
  <inkml:trace contextRef="#ctx0" brushRef="#br0" timeOffset="39229.7793">12444 9973 199,'14'2'273,"3"1"-2,5 4-9,7 2-12,4 7-5,2-2-3,13 10-14,2 2-13,-5 0-13,-3 3-13,3 1-11,-7 1-12,-10-4-2,-2 1-20,3 10-11,-12-10-12,-2 4-11,-6-1-10,-4 3-12,-6-4-5,-2 3-7,-3-1-10,-7-3-6,-4 1-10,-2 0-9,0-1-11,0-3-4,-2-1-28,2-2-5,-1-3-15,5 0-15,-4-8-10,8 2-11,-3-1-12,5-6-23,1 1-13,5-3-19,-4 1-23,4-3-20,-2 1-24,3-4-31,2 0-48,0 0-170,0 0-477,7-14 211</inkml:trace>
  <inkml:trace contextRef="#ctx0" brushRef="#br0" timeOffset="39489.8739">13644 10345 165,'4'2'348,"-4"-2"-21,0 0-20,0 0-29,14-7-23,-8 6-23,7-5-25,4-1-20,-2 2-18,4-2-17,-1 2-30,3-3-22,-2 3-30,0-1-17,3 1-28,-3 1-26,-5 0-25,1 0-28,-3 1-20,-6 1-29,2 2-18,-2-3-25,-2 0-18,2 2-30,-6 1-159,0 0-381,0 0 168</inkml:trace>
  <inkml:trace contextRef="#ctx0" brushRef="#br0" timeOffset="39651.9144">13538 10519 225,'-8'7'273,"3"-2"-8,1 0-9,1 1-14,3-4-8,0 2-15,0-4-18,7 2-22,1-2-16,7 0-16,-2-2-17,6-1-23,4 1-39,-4-2-30,3-1-45,0 2-38,-3 1-44,0-1-41,0-1-43,-5-2-212,-2 2-415,-1-1 184</inkml:trace>
  <inkml:trace contextRef="#ctx0" brushRef="#br0" timeOffset="40627.4169">14904 9922 56,'1'-11'213,"3"4"-19,-4 1-21,0 1-11,0 0-8,-1-2-12,-3 0-17,0 4-13,-1 0-9,-4-1-11,0 4-11,-1-3-6,-3 3-9,-6 3-1,5-3-6,-4 5-3,0 0 1,0 2 7,-2-2 1,1 3 4,3 2 1,1-2 1,1 6-1,-1-3 1,3 3 3,2 0 2,2-1 0,4 3-2,4 1-2,0-2 5,4 3 4,5-1-2,4 6 1,7-1 3,2-1-2,2 1-3,3-2-5,1 1-5,3 0-8,-5 3-8,-1-5-3,1 2-8,-6-2 0,-2 1-9,-6-6 9,-2 1-12,-1-1-2,-2-2-2,-3 1 0,-4-2 3,-4-1-7,1 1-6,-5 0 2,-4 2-3,-4-4 0,-1 0-3,-3-1 1,1-3 7,-2-2-9,-7-1-5,5-3 10,1-3-5,4-1-3,-2 1-3,2-5-2,1 2-1,3-5 2,5 3-3,-1-1 1,5 0 2,-1-2-2,2 3-5,3-4 6,1 4-8,1-4-1,1 2-6,1 1-4,5 1-19,-2-2-9,3 2-12,-1 1-13,3 1-20,-1 0-19,3 0-17,0 2-16,-1 2-10,0-1-16,2-1-15,-2 0-18,3 2-17,-5 0-204,4 0-457,-1-2 202</inkml:trace>
  <inkml:trace contextRef="#ctx0" brushRef="#br0" timeOffset="40956.1483">15655 9694 256,'-16'7'276,"-2"1"-18,-2 1-16,4 1-13,-8 6-12,7 7-9,-3-3-7,1 2-6,3 4-11,-2 0-1,8 6-10,-4-1-14,5 3-3,-2-2-16,2 1-1,1-1-27,3 0-2,1-1-16,1 2-7,1-6-12,2 2-4,4 0-10,0-5-5,-1 1 0,0-5-27,6-3-14,1-1-10,0-2-19,1-2-20,0-4-23,-1 1-25,-1-1-39,4-2-39,1-1-37,3-1-37,-1-1-58,-2-2-174,3-4-506,3-2 224</inkml:trace>
  <inkml:trace contextRef="#ctx0" brushRef="#br0" timeOffset="41785.8747">16089 10017 8,'0'0'179,"-3"-6"-15,3 1-14,0 1-1,0 4-11,0-8-5,0 4-7,0-1-5,1 1-3,1-4-3,-2 3-2,0-1-3,0 0-3,-2 1-6,1-1-5,-2 0-3,0 1-3,0-2-8,-1 2-8,-1-3-7,-3 1-6,-2 3-6,3-4-5,-1 3-5,-1 0-3,-1-2-5,-1 2-6,0 1 0,0 0-2,3 3-5,-2-2-5,3 1 2,-3 2-4,-4-2 1,4 6 2,-2-1 4,-3 6 4,-2 0 7,3 2 6,-3 0 0,-3 7 5,3-4 5,5 0-1,-3-1 3,4 4-4,1-3-1,0 1 0,2-3-1,6-2-6,-1 2 2,2 0 1,1-3-8,1 1 4,0-2-6,2-1-4,2-2 0,-1 0-2,7 0-2,-2-1 1,2-2 1,1-1-5,1 0-3,1-3-1,-1 0-5,-1-3 1,5-3 5,-3 2-8,0-1-6,0-3 2,3-2 3,-3 0 3,-1-1-5,-3-3-3,0 8 2,1-6-5,-1 2 2,-1 0-2,-4 4 1,0-1 0,0 1 2,-1-1 6,0 3 1,1-1 8,-3 3 1,1 1 6,-2-2-2,2 1 4,-1 1-6,-2 3-4,0-3-2,0 3-4,0 0 3,0 0-4,0 0 5,0 0-3,9 8 5,-6 2 9,-3 0 10,2 6-4,0-5 4,-1 8 6,3 2 8,-3 3-3,-1 1-2,2 1-5,0 1-2,-4 1-5,4-1 2,-4-1 5,0 2-14,2-2 6,-3 0-13,0 0-1,-1-8-1,3 2-5,-1-2 10,-3-1-7,1 0 4,2-4-15,-1-3 10,0 0-9,2-3 1,0 0 3,0-3-3,1 2 1,0-6 3,0 3-3,0-3 5,0 0-5,0 0-3,7-10-1,-1 0-2,4-5 0,2 1-3,5-8 4,-2 0-1,1 0 0,3 0 3,0 0-5,-2-3-2,1 2 1,-2-1 5,2-1-6,-4 4 3,3 2-1,-8 3 0,1 1-2,-2 4-2,-2-3-6,2 5-1,-4 4-22,-2-1-12,3 0-24,-2 2-13,-1-3-11,0 3-16,-2 2-20,0 2-20,0 0-22,-2-4-16,2 4-17,0 0-18,0 0-28,-10 8-22,8-3-25,-1 0-196,0-2-533,2 2 236</inkml:trace>
  <inkml:trace contextRef="#ctx0" brushRef="#br0" timeOffset="42999.6856">15916 9602 194,'-5'-2'191,"5"2"-13,-11-2-21,3-1-13,8 3-14,-14 4-9,2-1-11,-1-1-4,1 1-12,-5 4-2,3-2 1,-4 0-2,2 4-5,-3-1-1,3 0-3,-2 1-8,3 0 4,-2 0-6,3-2-2,1 3-2,7-4-6,-2 4-1,3-3 0,-1 5 7,4-3 6,1 4-2,4-3 6,-1 4 0,5 1 2,-1 2-2,3-3-6,0 3 4,1-2-3,4 2-2,-1 7-1,-4-7-6,1 0-7,-1 1-6,-2 0-4,-2 1-1,-1-2-1,-2-1-3,-2 2 0,-1-1-9,0 2 2,-6-1-6,3-2 1,-6-1-2,1 0-4,-2-1-3,0 0 0,-3-2-3,5-3-1,-1-1-1,0 0 2,0-1-1,1-2-3,-1 0 0,2-3 3,3 0-9,-2 1 6,3-3 0,4 0-1,-7 0-6,7 0-4,0 0 8,0 0-3,-3-6-5,3 6-2,0 0-4,13-9 3,-4 4-4,1 0 3,2 1-3,-1 1 2,2 2 2,1 1-3,0 0 0,0 1-4,4 4 4,-4 2-2,3 1 6,-3 1 2,0 1 5,-4 5 9,-5 1 3,0-1 8,-2 0-1,-4 4 25,-3-2-10,0 0 0,-3 0-1,-1 1-5,1-1-2,0 1-2,0-2-3,0 1-5,-1-2 3,0 0-2,3-1-3,0-3-5,-1-2-1,3-3-6,-1 2-16,2-4 0,-1 1-13,3 1-15,0-3-13,0-3-11,0 7-13,1-5-14,-1-2-12,11 5-18,-4-4-26,5-1-30,-6-1-33,7-4-29,0 4-23,0-4-54,0 2-171,7-4-521,-2 1 232</inkml:trace>
  <inkml:trace contextRef="#ctx0" brushRef="#br0" timeOffset="43487.37">16646 10168 202,'-7'-2'290,"7"2"-21,0 0-25,-7 0-17,7 0-12,0 0-13,-9 7-2,5-4-12,-1 3-18,0 2-18,-4 0-7,1 4-8,4 0-12,-2-3-7,-2 5-7,3-1 0,1 1-16,-1-1-2,5-1-10,0 1-8,-2-2-2,4-1-6,-1-1-3,3 0-9,0-1-7,6 0 2,-2-1-7,2-5-4,4 1-5,-1-1 0,1-2-3,3 0-3,2-2-6,-2-1-2,0-2-6,-1 0 1,0-4-2,-3-2 0,2 1-3,-7 0 1,7-3 0,-6 4-2,-3-3-2,-3 1-6,0 0 1,-2-1-13,-3 0-5,-3 0-8,-2 2-6,-2 2-12,-5 1-17,-1-2-9,-2 4-19,-2 0-20,2-2-25,2 4-24,3 3-21,0-2-37,2 0-32,2 1-221,1 0-505,1 1 224</inkml:trace>
  <inkml:trace contextRef="#ctx0" brushRef="#br0" timeOffset="44439.4067">16891 9604 84,'-1'-5'225,"1"-1"-25,1-2-19,2 1-16,2-1-14,1-1-14,2 2-16,1-3-7,2 1-16,7 1-3,-3-1-14,6 2 1,-2 0-6,-2 2-6,-1 0-6,-3 3-7,1-1-9,-3 5-5,-3-2-4,0 0-5,-2 1-3,-6-1 3,8 7 8,-8-2 3,0 5 4,-3-1 2,-2 3 4,-1 2 9,-4 2 1,-1 4 3,1 0 5,-5 4 5,5-2 2,-3 0-3,0 2-2,5-7 3,1 1-7,-2 2-3,6-3-6,-4 0-5,1 0-3,6 0-5,0-2-4,-2-3-1,2 0 1,2-2-4,1 2-5,0-3-3,-1-2 0,2 0-3,0-4 1,-4 1-2,6 2-3,3-2-3,0-4-3,0-2-2,5 2-2,-2-2 1,-1-1-1,2-1-2,-2 1-9,1 0 8,-4-3-6,1 1 5,1 0-4,-3 0-10,0 0-2,-1-1 3,-3 0-4,-1 1-6,0 4 4,0-3-1,-2 4-4,0 0 1,-5-6 0,1 5-2,4 1 1,-14 1 2,4 3 2,-2 1-4,2 0 5,-1 3-4,-1 1 2,0 3 2,3 2 3,2-2 4,-2 6 3,4 1 5,5 1-2,-1-2 14,2 11-11,-1-4-6,10 1 2,-2 1 6,1-3 0,4-2-5,-3 4 5,5-4-8,-7-3 4,1-1-2,-1-4 0,-1 1 2,-2-3-7,-1 0 4,-2-3 2,1 1 2,-3-3 0,0 3-3,-3-5 1,0 2 0,-2-1-1,-3-2 2,0-2 0,-2 1-4,0 0-1,-4-2 4,1-1-1,-1 0-9,1-1 4,-1 1-5,3-2-4,-2 1-7,-1 0-19,4-2-19,2 2-13,0 1-16,1-3-15,0 3-28,3-1-17,4 1-22,-10-1-30,10 1-28,-2-4-55,2 4-154,0 0-466,10-4 207</inkml:trace>
  <inkml:trace contextRef="#ctx0" brushRef="#br0" timeOffset="44817.3641">17457 10422 121,'1'3'307,"-1"-3"-12,4 4-21,-4-4-22,0 0-16,0 4-22,0-4-18,0 0-9,-7 4-20,0-4-13,7 0-15,-10 1-15,1 0-14,9-1-6,-9-2-16,4 0-5,-2 2-7,7 0-8,-9-6-6,3 4-11,1-4-11,5 0-2,-4 1-13,2 0 9,-2 0-4,4 0-3,0 1 0,2-2-6,2 2-4,0 0 0,0 1-4,2-2-4,-2 5 0,1-3 3,-5 3-3,13 1 4,-4 1-2,-4 1 8,3-1 1,-2 5 4,1-3 6,-1 2 2,-2 3-1,0 1 6,-4-2-1,0 4 7,-4 2 7,-4-2-14,-5 3-3,0-1 2,-2 1-3,-2 1-10,-4 0-21,1-4-15,4 0-23,-2-3-28,2 3-21,-1-4-27,2 1-28,-3-3-36,8-1-27,3-3-31,1 1-45,-1-2-186,7-1-503,0 0 223</inkml:trace>
  <inkml:trace contextRef="#ctx0" brushRef="#br0" timeOffset="45421.4024">18011 9800 218,'-2'-8'352,"-2"5"-11,-1-2-16,3-1-19,2 4-27,-3-2-11,3 4-19,-5-1-25,5 1-21,0 0-13,0 0 0,0 0-3,-4 11-5,4-4-8,0 5 2,-1 2-6,1 3-11,-1 0-11,-2 0-12,0 11-10,1-8-15,-4 5-5,-1-8-8,2 8-10,0-1-11,-3-5-10,-2-3-4,5-1-5,-4-1-23,-2-1-8,3-4-13,0 1-19,2 0-8,-2-3-17,3-2-11,0-2-17,1-2-9,4-1-20,-9 0-12,3-4 0,-1-1-6,6-2-12,-3-4-6,0-5-4,4-3-1,0-1 0,0-4-7,4-3 4,-3 1 2,7-1 5,1 0 9,-3 1 10,1-1 9,3 5 12,-2 4 2,-3 1 21,0 2 21,0 3 11,-1 2 11,-1 0 16,0 5 8,-3-4 9,3 5 6,-2 0 0,-1 0-1,0 4 9,0 0 12,0 0 6,0 0 10,-19 12 7,11-3 1,-6 1 2,0 4-6,-1 1 0,2 0 13,-2 1-11,3 0 3,-7 3-4,8-2-8,-1-1 9,1 1 3,3-2-15,1-4 5,4 0-5,-5-1 1,4-1 3,-1 0-7,4 0-5,0-2-5,-1-1-1,5 0 11,-2 0-15,4-2-5,3-3-5,2-1 3,3 3-8,9-6 0,6 3-8,1-1-18,0-4-25,1-1-15,1 1-13,0-4-16,-1 2-27,-1 1-18,-2-3-38,2-3-41,-2 2-36,-3-3-36,1 0-278,-7 2-596,3-7 264</inkml:trace>
  <inkml:trace contextRef="#ctx0" brushRef="#br0" timeOffset="46063.7035">18147 9305 237,'-1'-8'252,"0"-1"-27,2 2-19,3-4-23,-3 6-8,9-4-20,-1 0-12,2 1-16,5 1-9,-2-2-12,5 4-9,-2 1-8,-4 0-12,4 0-4,0 1-8,-2 3-6,-3 0-5,-2 1-5,1 1-5,-1 0 1,-1 3 3,-1 0-1,0 5 10,-3 0 2,-1 1 0,-3 1 0,1 8 12,-2 4-1,-2 3 14,-1-8 2,-3 6-3,0-2 2,2 4 4,-2-3 6,1-5-2,0 1-12,1 4 3,0-5-11,0-2 4,-2 3 4,2-2-6,0 2 1,4-5-9,-1 4-3,2 0-7,-1-3-5,0 1-2,4-1-1,-3-4-10,7 2 9,-3-2-10,1-2-3,1 5-1,1-6 0,-1-1-4,5-2-2,-4 0-5,4-1-2,-4-1 0,2-3 0,4 3-3,-4-4-4,3 0 1,-2-2 1,1-1-9,3 1 5,-4-3-5,1 1-8,0-4-10,-2 3-5,4 0-1,-7-4-2,4 3 2,-2-3 1,-4 6-5,-1 1-1,1-5-1,-2 5 2,-2-1-7,-1 3 9,0 0-3,0 0 4,-18 3 1,8-1 1,2 7 2,0-3-3,-2 3 1,1 5 13,4-2-6,0 2 3,0 3 21,2 1 2,-2 7 0,9 0-1,-4-5 1,1 5 6,4 1-2,-5-8 0,4 8-3,0-9 3,-4 4 5,4-3-15,-3 1 6,2-2 0,-3 0-4,-3 0-1,2-2 2,-3-4-2,0 1-1,-4 1 0,1-2 2,-5 2 0,-3-1-1,0-5-14,-2 3-27,0-4-22,-2-2-27,3 1-26,-5-3-32,1 2-34,0-4-43,0 0-62,2-4-54,-1 1-276,1-1-653,3 0 290</inkml:trace>
  <inkml:trace contextRef="#ctx0" brushRef="#br0" timeOffset="47213.096">11706 12014 34,'-7'1'319,"1"-1"-3,-2 0-17,8 0-23,-7 0-23,7 0-17,0 0-26,0 0-9,0 0-13,0 0-13,22 0-12,-2 0-12,6-1-19,4-1-10,7-2-14,-1 4-6,-3 0-23,0-3-26,-1 3-30,-4 3-29,-1-3-38,-9 0-39,1 4-48,-5-3-44,-1 1-42,-3 0-45,-2-1-159,-4 0-455,-4-1 202</inkml:trace>
  <inkml:trace contextRef="#ctx0" brushRef="#br0" timeOffset="47374.3968">11817 12154 33,'0'1'218,"0"-1"-5,9 5-13,1-3-14,4 0-20,4-4-16,1 2-12,10-4-16,2 1-11,-3 3-11,7-2-20,-3-3-21,2 0-25,1 3-35,-1-3-7,-2 1-49,1-2-21,-1 2-51,-5-2-128,-9 2-277,9-1 123</inkml:trace>
  <inkml:trace contextRef="#ctx0" brushRef="#br0" timeOffset="48866.7308">13431 11367 36,'-2'-7'198,"-2"0"-15,-1 0-10,-3-2-11,-1 2-9,1 2-15,-2 2-11,-2-1-12,1 1-17,-6 1-2,0 1-13,1 0-6,-2 1-9,0 3 0,-2-2-13,4 2 1,-3 2-7,0-2 7,2 3-3,0-1 0,1 4 0,0-5-2,0 6 6,5-3-4,-1 2-4,4-1 0,0 1-3,5-4-1,-1 5-1,3 0-1,-2-1 2,9 3-1,-1 3 4,6-1-4,-2 1-2,10 5 1,-1-2-2,1 4-1,0-2-1,1 3 0,-4-2-1,-2 4 3,0-3-1,-4 3-1,-2 1 3,-4-2 3,-1 3-9,-6-3 2,-1 0 5,-5 1-4,0 0 0,-5-2-3,3-6 2,-3-2 2,1-1 0,-4-1 3,1-1-3,-1-1 1,3 0-5,-4-5-1,8 1 1,-3-3-3,0 0-3,4-2 3,1-2-5,1 0 2,7 0-6,-9-2 5,5-1-12,0 1-1,3-5-2,1 3-1,3-2-6,1-1 0,2-1 2,4 1-6,4-2 1,-1 3 2,5-3-6,-4 5 1,5 0 2,-5 3-7,0 1 1,3 2 2,-3 3 1,-1 0-5,1 5 1,-1 2 4,-1 2 4,-3 3-1,-6 9 4,7 0 5,-10-6-4,3 3-2,-6 4 3,3-2-1,-4-8-3,2 0-2,2-2 3,-2-3-1,4-1 4,-4 1-6,2-3-1,2-1 0,0 0-4,-2-2 2,4 0-12,-4-2-11,6 2-9,-2-3-9,0 1-10,1-3-15,-5-1-16,13-1-17,-7-3-15,6 2-6,-2-3-9,3 0-14,1-3-14,-1 3-7,2-5-7,4-2-4,-1 0-11,5 0 10,0-5-3,3 0-18,-5 0-120,1 0-344,-3 0 153</inkml:trace>
  <inkml:trace contextRef="#ctx0" brushRef="#br0" timeOffset="49467.6588">13732 11942 70,'12'-12'151,"2"-4"-4,-4-1 5,-1 2 2,5 0-1,-5-1-1,-1 1-3,-1-2-7,-2 2-6,1 0-9,-1 0-10,-3 4-5,1-4-5,-3 3-5,-2 1-6,0-2-7,-2 1-10,-2-3-2,-1 3-5,-4 3-4,3 2 0,-1-3-2,-2 4-2,-1 1 0,2 4-3,-4-1-4,1 2-1,-5 2-3,-1 2 5,1 3-2,-1 0 7,4 2-5,-2 1 3,0 3-4,-4 4 2,6-2-5,2 0-1,1 1-2,2 1 2,2-2-6,3 1-5,1 0 3,0-3-7,4-2 2,4 0-2,-2 0-6,1 0 7,4-4-17,-2 1 7,6-3-2,0 0-2,0-1-1,2-4-1,-2 0-2,3-1-9,3-2 4,-4 1-2,4-4 4,-2-4-6,0 1-3,-2 0 3,2-2 6,-4 2-15,1-3-1,-3 4 4,-1 0-3,1 0 5,-4 2 9,-1 1 2,0-1 4,-2 1 5,2 1-2,0 2-2,-3 0-2,-1 2-4,0 0 8,0 0 10,0 0 11,10 10 4,-8-3 8,0 2-1,2 3 9,0 4-4,-4-1 7,5 4 13,-2 1-11,0 4-12,0 2 1,-6-2-2,3 5-7,0-4-3,0 1-7,0 0-5,-1-8-3,-1 1-3,-1-2-3,3-5 0,0-1 2,0-2-7,0 0-6,0-2 7,0-1 6,0-2 7,0-4 10,0 3 1,0-3-3,0 0-4,0 0-3,17-15 1,-10 8-9,5-8-1,-2 0-6,-1 0 2,5-1-4,1-5-2,-1-2 1,-1 2-3,-3 4-3,3-5 0,-3 5 4,4-4-6,-6 6-1,1-1-2,0 3 0,-3 1-3,0 2-9,0 1-4,-2 1-11,0 1-12,-2 2-25,1 0-20,-1 1-26,-2-2-35,4 2-31,-2 4-20,-2 0-31,0 0-20,3-3-9,-3 3-17,0 0-6,6 6-21,-2-4-12,-1 3-20,-2-1-218,1 0-585,-2-4 259</inkml:trace>
  <inkml:trace contextRef="#ctx0" brushRef="#br0" timeOffset="49725.4151">14246 11837 4,'0'0'340,"0"0"-13,6 1-16,-6-1-14,0 0-11,4 8-8,-4-6 5,0 5-4,0 1-16,3 1-10,-3 4-9,-3 0-8,1 5-22,-1-2-17,2 0-17,-1 0-15,0 1-18,-2 0-11,1-1-17,1-3-10,0 2-10,-1-2-15,2-3-22,-2 1-31,1-4-24,2-2-37,0 1-21,-3 0-30,2-2-22,1 0-10,0-4-18,-3 6-18,3-6-25,0 0-24,0 0-31,0 0-25,14-10-34,-10 4-237,2-6-569,2 2 251</inkml:trace>
  <inkml:trace contextRef="#ctx0" brushRef="#br0" timeOffset="50317.6504">14467 11469 208,'3'-18'265,"2"2"-14,2 0-25,1 0-24,5-2-17,-1 2-18,7-2-16,-2 7-16,-1 0-15,2 0-12,-2 1-9,0 3-14,1-1-6,-6 4-9,-1 0-8,0 0-5,-5 3-10,3 1-5,-2-1-3,-1 3 1,0 1 3,-2 2 10,-3 1 16,0 4 13,-3 4-3,-2 4 6,-1-1 1,-3 8 3,0 1 1,-2 3 13,-1-1-12,-3 0 2,7 0 1,-1 2-3,-4 1-6,3-3-3,5 0-9,-3-4-4,3-4-5,1-2 6,3-1-10,1-1 1,0-6-7,0 1 1,3-1-8,-3 0-7,4-5-3,1 4-1,-2-7-2,5 3-1,1-1 4,1-2-9,-2 0 3,2-4-3,4 0-3,-1-2-4,4-3-2,-2 2-4,0-4-2,1-3-3,-2 1-2,0 2-5,-3-4 1,3 1-8,-7 1-5,-1 4-4,2-4-1,-2 5-5,-3 0 4,1 1 4,-2 1-16,2-1-1,-3 4-6,-1 1 7,0 0-1,0 0 9,-7 10 0,0-2 1,3 3 4,-5 4 6,0 2 2,5 0 8,1 2 2,1 6 5,2-1-2,4 2 7,0-5 6,1-3-7,-1 7 5,4-6 5,1 4 0,-3-5 3,3 0 1,-3 1 3,-1-5 1,3 3 0,-4-4 5,-1-1 6,2-1 1,-4-1 9,3 2 3,-8 0 3,3-2-2,-6 0-5,2-1-4,-4-1-1,-5 2-7,0 1-10,-2-6-21,-1 2-32,0 1-39,1-6-50,2 1-38,1 2-40,-1-3-54,1 1-65,3-3-70,-7 0-283,8 0-719,-2-3 318</inkml:trace>
  <inkml:trace contextRef="#ctx0" brushRef="#br0" timeOffset="51884.9749">3263 13708 54,'0'0'75,"0"0"-10,0-4-6,0 4-11,0-4-1,0 4-4,5-3-13,-5 3-4,0 0-3,4-5 4,-4 5-6,3-1 1,-3 1 1,0 0-4,0 0-1,0 0-2,2-4 1,-2 4 12,0 0-1,0 0 1,0 0 9,0 0-8,0 0 10,0 0-4,0 0-1,0 0-7,0 0 7,0 0-3,0 0-1,0 0 0,0 0 1,0 0 0,0 0-9,0 0 8,0 0-8,0 0 0,0 0 6,0 0-12,0 0 3,0 0-2,0 0-2,0 0-2,0 0-5,0 0-2,0 0-10,0 0-9,0 0-19,0 0-14,0 0-18,6 9-30,-6-9-91,0 0-199,0 0 88</inkml:trace>
  <inkml:trace contextRef="#ctx0" brushRef="#br0" timeOffset="52977.9603">3283 13571 28,'4'-5'197,"0"1"-1,0 0-10,-4 0-9,3 1-11,-1 1-1,-2 2-9,0-8-9,0 6-14,0 2-10,0-5-5,0 5-13,-4-4-11,4 4-5,-8-2-13,2 1-7,6 1-7,-20 2-6,6-1-6,2 3-7,-1 1-3,-5 0-4,3 1-5,0 0-1,-3 2-6,4 0-2,1 0-7,0-3 0,4 4 2,-1-3-2,-3 6-3,7-5-5,-2 1 6,2 1-7,2-2-4,0-1 5,4 3 1,2 3-2,0-4 1,3 3-3,8 1 1,0 3 0,2-1 0,7 6 3,-7-8-6,8 5 0,0 2 3,2-5-1,-7-1 2,4 3-3,-8-3 2,-1-1-1,0 0 1,-5-2-4,0 2 2,-5-3 3,2 3 4,-5 1 3,-5-1 7,2 0 0,-5 3 4,0-1 5,-4 0 6,-5-2 4,-3-1 4,5-2 2,-5 1 0,0-2 2,0-3-7,0-2 8,-1 2-7,-1-5 4,3 0 1,2-5-5,0 1-2,5 3-2,-7-6 0,5-2-3,4 4 3,-2-3-2,6 1 0,-2 0-8,3-4-2,1 1-1,3-1 7,-1 1-10,5-2-4,2-4-4,3 1-1,0 0-1,2 1-4,1 0-20,0 2-5,-1-1-14,3 2-11,-2-2-10,-4 7-15,0-1-16,2-1-18,-4 3-18,-1 2-20,0 1-19,-4 2-22,4-7-8,-4 7-7,0 0-20,0 0-165,0 0-411,0 0 182</inkml:trace>
  <inkml:trace contextRef="#ctx0" brushRef="#br0" timeOffset="53485.8857">3171 13297 78,'-6'1'229,"-7"5"-17,3 1-11,-7 3-16,3-2-15,1 3-14,-1-1-14,1 2-10,1-2-9,3 1-11,2-3-15,-2 0-5,3-3-10,-1 5-9,2-6-3,3 4-8,-2-4-3,-1 0-7,1-1-3,2 3-8,-1-4-2,3-2-3,-4 5-1,4-5-5,0 1-5,0-1 0,0 0 1,0 0-3,0 0-5,0 0 1,0 0-1,13-8-2,-3 2-2,-3-1-2,9-5-4,-2 0 2,-1 2-2,4-2 0,-5 0 1,5 1 1,-3-4-1,0 3-2,1 4 0,-1-4 1,-3 5-3,-4-2-3,3 5 1,1-1 3,-2-1 4,0 3-3,-2-1-2,0 3 1,0-2-2,4 2 8,0 2-4,-4-1 1,3 3 2,-3-1 4,2 1 1,4 2 2,-4 3 5,0-4 1,1 4-7,-1-1 2,0 2 0,-2-1 0,0 2-4,2-1 6,0 1-10,1 0 0,-2 0-2,-2-1-2,1 1-6,2 2-9,0-3-16,-4 1-12,1-1-24,-1 1-28,2 0-20,-1-2-29,-2 3-21,1-4-25,0 0-45,-2-1-129,-1-1-387,7 2 171</inkml:trace>
  <inkml:trace contextRef="#ctx0" brushRef="#br0" timeOffset="53884.3545">4437 13435 137,'-2'-2'232,"2"2"-14,-5-3-19,5 3-14,-12 0-13,12 0-12,-13 10-4,3-3-6,0 2-6,-8 2-5,4 1-2,-6 7-12,0 1-4,-4 3-6,-1 2 0,-2 4 0,-3 7-7,7-9-12,-6 12-2,4 2-7,8-10-3,2 2-3,-1-2-11,4-1-4,5 3-5,3-6-8,3 3-9,3-4-5,2-1-3,5-1 10,4-2-19,-1-5 3,0 1-9,1-3-10,7 2-17,2 0-10,-8-5-21,4-2-17,-1 0-23,-2-2-20,-3-2-23,4 2-24,-4-1-26,-2-2-19,4-5-14,-3 2-24,1 0-162,-2-1-422,1-2 186</inkml:trace>
  <inkml:trace contextRef="#ctx0" brushRef="#br0" timeOffset="54821.2859">4833 13708 83,'-1'-4'181,"-4"-4"0,4 1-20,-3-2-13,0 1-1,-1 2-3,-1-2-10,3 5-5,-3-3-7,-3 3-8,6-2-10,-6 4-14,0-1-5,0 2-10,-1 1 1,0 0-8,0 3-3,0 5-4,-4-1-5,3 1 6,0 0-11,-4 4 2,3 3-1,-1-3-8,4 3-1,0-3 7,1 3-11,2-3-1,2-2-7,3 1-1,-3-4-4,4 0-1,0-1-3,1 1-2,3-4-1,0 1 1,4-2-2,-3-1 9,-1 0-7,5-4 0,2 0-2,-2-3-3,2-1-2,5-3-1,-2 0 6,1 0-4,-2-5 1,0 2-1,0-2-2,0 2 1,-1 0-3,-2-1 6,3-1 5,-4 6 7,-2-1 2,3-1 7,-4 1-11,-1 4 2,-1 0 0,0 0 1,-3 0-2,2 3-4,2 1-2,-5 1-4,0 0-1,0 0 6,9 8 15,-9-1 2,1 4 2,2 0 18,-3 4-7,-3 2-7,3 4 1,0 3-2,-4 3 2,4 0-3,-6-1 2,1 3-4,1 2-3,0-1-5,0 1-1,-1 1 6,-1-3-14,2 2 0,-2-5-2,3-5 0,3-4-5,0-5-5,-4-1 4,4-3-4,0-1 5,0-3 0,-2 0 7,2-4-5,0 0 6,0 0 5,9-10-10,-6 0 1,5-2 2,2-3-8,-2-1 2,1-7-1,6 1-6,-3-4 7,2 2-6,-1 2-11,-3-2 7,4 2 14,-7 3-18,6-4 3,-5 5 1,4 2-6,-4 2 4,-3 3-5,0 3-15,-2-1-19,1 1-6,-3 2-9,1 1-15,0 1-11,-1 0-17,-1 4-20,3-5-28,-3 5-30,0 0-27,0 0-19,0 0-19,10-2-12,-10 2-29,0 0-167,0 0-479,0 0 212</inkml:trace>
  <inkml:trace contextRef="#ctx0" brushRef="#br0" timeOffset="55147.7821">5196 13747 126,'0'0'240,"0"0"2,-2 8-5,2 1-14,-4-2-15,3 6-4,-1 2-15,0 2-9,1 1-20,-1 9-18,0-8-10,2 1 0,2-2-27,1 0-7,1-1-13,-3-5-3,8 3-10,-3-4-4,2-2-9,2-1-2,2-2-1,-1-2-2,3 0-5,4-4-2,-5-1-2,6 1-4,-1-7 1,-3 0-5,1-4 0,-2 2-3,0-3-3,-1 2 8,-1-3-4,-4 0 3,-2-4-3,-2 7-2,0-9-8,-4 4 0,-4-2 2,0 1-4,-1 1-5,-4 0-10,-2 5-8,3 3-16,-3-5-21,-2 7-17,0 0-16,-2 5-17,-2 0-18,3 0-25,-5 5-21,9 0-23,-7 0-19,8 5-18,-1-1-45,0 1-134,3-1-422,3 1 187</inkml:trace>
  <inkml:trace contextRef="#ctx0" brushRef="#br0" timeOffset="55521.7509">5660 14001 127,'5'0'251,"-5"0"-7,0 0-11,0 0-19,7 0-11,-7 0-17,0 0-10,5 3-14,-5-3-8,0 0-8,0 0-15,0 0-11,0 0-7,0 0-5,0 0-13,0 0-10,0 0-3,0 0-4,-8-12-10,6 9-4,2 3-11,-3-7-4,3 3 7,-3-2-13,6 2-8,-3-3-4,1 1-2,3-1-6,-1 0 3,2 2 5,-1 0-12,2 0-4,-3 0-2,3 1-2,-2 1-2,1 0 2,0-1-4,0 3 6,-5 1-8,5-1-2,-5 1 0,3 6 2,-3-3-2,4 0 3,-4 6 3,-4 0 11,0 0-15,-4 5 3,-2 1-3,-1-1 4,-2 3-5,-3 4-11,-1 1-6,3-2-25,0-6-18,0 1-28,1 0-26,-1-3-19,1 2-35,3-6-27,6 1-43,-2-1-196,3-4-464,-1 1 206</inkml:trace>
  <inkml:trace contextRef="#ctx0" brushRef="#br0" timeOffset="56270.0244">6514 13550 14,'-1'-5'256,"1"5"-3,0 0-10,0 0-10,0 0-9,0 0-17,0 0-16,0 0-11,0 0-18,0 0 3,-8 6 1,6 1 1,1 1-4,-6 3-5,3-1-7,-3 7-4,1 3-1,-4 2-14,-3 2-13,7 1-6,0-6-2,-6 7-14,3 1-11,0 0-3,0 0-12,0-3-1,-1-1-12,3-7-5,1 1-4,1-4-10,1-4 6,0 1-13,0-2 0,3-3 4,-3 0-8,4-3-6,-1 0 6,1-2-6,0 0-2,0 0-1,0 0-4,9-19-3,-4 9-17,4-4-4,1-1-9,-2-2-13,5-9-5,1 4-8,-3-2-2,3-1 3,-5-2-13,3 1 1,-2 0 3,0 2-1,-2 1 2,-4 5 7,1-2 3,0 3 5,-1 2 0,-2 4 7,-2-1 0,2 2 12,-4 1-4,2-2 2,0 6 2,0 1-2,-5-1 6,2 0-1,-2 2 0,-2 1 3,-3 3 0,-2 1 10,-5 3-10,-2 4 0,-4 1 5,-5 4-1,0-1 8,-1 6-4,1-2 6,-1-1 2,-1 3 1,2 1 1,1-3-3,0 3 4,3-3 2,6-4 4,5 2 0,-1-2 2,5-4-1,0-2 0,3-1-2,2 1 1,-1-2-1,5 0 3,-3-1 3,3-1 4,3 4 8,-1-3 0,3-3 5,3 2-10,4-2 6,-1-1-6,8 0-1,-2-4 0,7 4-11,3-6 4,2 0 3,1 4-35,-1-6-10,1 3-26,-2 1-12,1-1-14,-1 1-26,-7 0-24,-1 1-26,3 1-28,-6-1-19,2 2-11,1-3-18,0 3-25,-4-3-170,2-2-458,0 4 204</inkml:trace>
  <inkml:trace contextRef="#ctx0" brushRef="#br0" timeOffset="56665.3553">6966 13595 61,'1'-2'323,"1"-3"-12,-2 5-15,0-5-21,1 2-13,-1 3-17,0 0-22,-4-4-23,4 4-17,-11 3-7,0 1-6,0 1-4,-8 4-2,1 1-4,-8 1 4,5 5-13,-2-1-4,-3 2-8,3 0 3,5 0-23,1-4-8,-2 4-13,4 0-5,2-2-12,3 2-7,1-2-8,4 1-4,-3-5-6,4 0-4,4 2-8,-2-3-1,4 3-1,2-5-6,4 0-2,1 0-11,1-3-3,3-1-4,0-1-19,3-1-5,2-1-4,1-2-14,2 1-1,-1-4-6,-3 2 4,2-2 9,-6-4-5,-2 3-3,0 0 1,-5 0 0,0 0 11,-2 1 2,-1-1 0,-2 0 0,-4 2-2,-2-1-8,-5-1 8,0 3 8,-8-1-9,-1 0-4,0 2-8,-2 0-13,2 1-23,-1 1-10,4 0-12,2 2-23,4-3-22,-1 0-28,3 3-27,0-2-18,8-1-26,-9 3-14,4-1-42,5-2-171,0 0-497,0 0 220</inkml:trace>
  <inkml:trace contextRef="#ctx0" brushRef="#br0" timeOffset="56969.3679">7007 13399 152,'4'-7'277,"-3"2"-13,4 1-17,0-1-19,3 2-12,0 3-11,2 0-8,0 4-17,3 1-11,4 7-8,3 5-5,0 3 1,2 3-2,-3 0-5,-1 3-3,0 1-3,-8 3 0,-2 1-14,2 2-14,-2-1-12,-7 1-10,3 1 1,-4 0-13,-4 1-3,-1-1-12,0-1-11,-5-2-2,-2 0-26,3-1-5,-5-3-33,5-3-12,0-6-16,0-2-18,2-2-13,2-2-29,-1-4-26,1 1-30,2-4-19,1 2-24,1-4-30,1-3-29,0 0-220,0 0-515,0 0 228</inkml:trace>
  <inkml:trace contextRef="#ctx0" brushRef="#br0" timeOffset="57161.3677">7570 13767 91,'0'0'282,"10"0"-11,-1 0-22,2 0-21,-1-1-21,5-1-22,3 2-20,3 0-10,-2 0-26,2-2-30,-2 2-20,1-1-30,-1-1-35,0 2-23,0 2-4,-1-4-14,-6 2-41,7 0-42,-6 0-50,-4 0-143,-3 0-328,-6 0 145</inkml:trace>
  <inkml:trace contextRef="#ctx0" brushRef="#br0" timeOffset="57320.4183">7646 13934 104,'-9'5'274,"5"-1"-16,-4 1-15,5 0-18,0-1-11,3-1-10,0-3-18,5 3-16,0-1-19,4-2-9,3 1-40,3-2-30,4-2-33,1 1-32,-4 0-42,2-3-39,1 4-29,-1-5-47,-5 4-189,-2-3-366,1 1 163</inkml:trace>
  <inkml:trace contextRef="#ctx0" brushRef="#br0" timeOffset="58139.7746">8751 13312 87,'0'-3'248,"3"-2"-13,-6-1-16,3 2-15,0 0-11,-4-2-17,2 5-21,-2-2-11,-1 1-14,-3 1-14,-1 2-9,-1 1-5,-3 1-7,-3 6-5,-2-3 2,0 5-4,3-3-7,-3 4 0,4 2-3,-3-2-4,7 1-8,-3 2-8,4 2 1,5 1-4,-1-1 2,5 4-2,1-1 4,6 4 3,3 1-2,4-3-9,2 2 1,5-1-4,0-3-3,0 1-6,3-1-3,2-3 2,-5-2-2,-6-2-13,0-2 3,-7-4-2,1 4-6,-4-5 2,3 5-5,-7-6 0,-1 6-1,-4-1-5,-2-1 10,-3 1-6,-7 1-6,-3-3 16,0-2-11,-8 0-4,0-3 0,4-3 2,-3 0 0,3 0-5,4-5 3,-1-3 0,1 1-6,6-4 2,4 3 2,-1-6-3,5 1 2,-1-3-5,6 3-3,2-4 2,-2 4 3,4-4 0,3 2-3,1 2 4,0-2-1,2 4 1,-1 0-4,4 2-1,-4 0-5,1 3-12,2-3-18,-1 4-10,1 1-16,-1-1-22,1 2-20,2-1-17,-4 3-19,4 0-28,-2 1-17,-1 0-16,2 0-23,0 0-206,-1 0-466,1 0 206</inkml:trace>
  <inkml:trace contextRef="#ctx0" brushRef="#br0" timeOffset="58501.3223">9557 13033 135,'-1'-4'275,"0"1"-23,1 3-17,-7 0-17,7 0-25,-16 5-6,6 1-11,-7 7-12,-5 5-8,-1 6-6,-2 0-11,2 3-10,-3 2 1,-4 7-13,7-5-2,-4 10-1,1 0-5,2 0-6,9-9 1,-7 11-2,9-11-3,3 2-11,0-3-5,-1 3-7,6-1-9,-3 0-1,6-4-11,2 3-4,0-2-7,0-1-6,5-2 0,4-3-1,-1 0-9,-2-6 1,7-2-11,-3 1-16,1-5-21,2 0-14,-2-2-22,4-3-18,-2-1-20,-2 1-25,3-5-32,-1 3-29,5-3-31,-4-2-33,-1-2-46,-3-3-155,9 0-480,-2-3 213</inkml:trace>
  <inkml:trace contextRef="#ctx0" brushRef="#br0" timeOffset="59047.7496">10220 13251 110,'3'-12'263,"1"0"-22,-4 1-19,3 0-14,0 2-13,0-1-13,-2 2-14,-1 1-18,2 0-14,-2 0-13,-2-2-12,1 4-13,-5 1-12,1 0-9,-2 2-5,-6 1-11,-2-1-5,-2 2 0,-4 5-11,-7 3-2,-2 1-4,1 1 0,-2 2-2,3 0-3,3 0 0,3 2 2,4-4 0,3 5-6,3-3-3,6-1 2,-1 4 0,1-2 9,6 1 4,4 3-2,-1 3 7,4-2-1,7 5 5,1 1-4,1-2-2,4 2 0,-1-5-8,-3 3-5,4 0 2,-2-2-7,-5-4 0,1-1-1,-3 0-5,1-1-2,-2-1-2,-5-2-1,1-2-5,-2 1 4,-1-2 2,-2-1 7,-2 2-3,0 1 3,-6-5-9,-2 3 6,-3 1-3,-6-2-4,0-2 5,-4 2 1,-5-6-3,6 0-5,0 0 1,-1-3-1,1-1-1,3-1-1,-1 0 0,7 0-1,1-1-3,3 0-4,-1 1 5,4 0 8,-2-2-21,2 1-1,4-2 0,0 1-6,1-1-4,1 0-5,3 1-10,0-3-7,1 1-6,4 2-7,0-2-8,2 4-11,-2-4-18,3 1-19,2 2-21,-3 1-12,3-1-17,-2 0-18,-1 1-23,2-3-19,-3 3-196,1-1-449,-1 0 198</inkml:trace>
  <inkml:trace contextRef="#ctx0" brushRef="#br0" timeOffset="59575.357">10034 12943 138,'-5'-2'223,"1"-2"-15,-5 1-17,2 3-3,7 0-14,-16 0-16,2 3-11,3 1-12,-3-1-5,2 4-9,-4 1-7,2-1-4,3-1-6,1-1-7,1 2-6,0-1-7,-1 1-7,5-4-9,0 3-4,1-3-6,0 0-6,-2-1-3,2-1-3,4-1-2,-3 5-4,3-5-1,0 0-5,-2 3 0,2-3-3,0 0 1,0 0-6,0 0-2,14-9-2,-9 4-2,4 0 0,2-1-2,-3-2-1,4 0-2,-2 3-4,3-1 0,-3-4-1,5 0-7,-3 1 3,2 1-2,-5 3 1,6-4 2,-5 4-2,-1 1-2,0-2 1,1 2-5,-1 3 2,-4-1 1,2 0-1,-1 2 2,-6 0 2,8 3 0,1-1 11,-3 2 6,3 3-4,-8-1 4,3 1-5,1 2-2,-1-1-1,3 1 0,-4 3-5,1-2 3,-1 1-2,2 0-13,0 0-17,-2 0-14,3 4-25,-3-4-25,-1 1-31,3-2-32,0 0-38,-1-1-27,2 0-228,1 2-477,0-4 212</inkml:trace>
  <inkml:trace contextRef="#ctx0" brushRef="#br0" timeOffset="59935.549">10843 12984 93,'-1'-4'246,"1"4"-21,-5-3-22,5 3-16,-12 0-12,3 3-9,-5 2 6,0 3-14,-5 3 1,-4 5-4,0 5 0,0 0 0,-3 1-9,2 4 2,-1 3-11,2-2-2,3 5 6,-1-2-20,7 2-17,2 2 0,2-2-7,2-1-8,3-4-4,5 2-4,0-2-5,4-2-10,-3-6-10,7-2 1,-3-1-10,9 0 6,-2-2-9,3-3-6,2 2 3,7-4-22,-4 0-26,2-1-21,6-5-18,-9 1-25,3 1-29,-3-3-27,1-2-22,-8 1-22,2-1-33,-1 0-22,-2-1-29,-4 1-204,3-2-497,-5 2 221</inkml:trace>
  <inkml:trace contextRef="#ctx0" brushRef="#br0" timeOffset="61740.2646">10903 13290 6,'0'-10'205,"0"3"-8,0-3-9,-3 5-11,3-6-10,-2 6-10,-3-3-10,2 2 2,-2 0-15,0 2-12,-2 2-11,0-2-4,-4 3-6,-2 2-6,0 2-5,-5 0-2,2 1-1,0 4-2,3-1 0,-2 1-18,-4 5-6,7 0-2,-3-1 0,2 3-2,3-1-4,-1 3 0,2 0-2,1-2-7,2 1-4,0-4 1,5 0-7,-1 0-1,2 0 1,2-4-3,-1 3-2,5-4-2,0 3-4,4-4 2,-2-1-4,2-1 2,0-3-1,3-1-1,1-1-5,-1-1 0,5-1-2,-2-6 4,1 3-5,-2-3-2,0-3-2,0 3 2,-1-5-2,-3-1-1,2 2-4,-3 0 11,-3 0-9,-1 1-3,-2 2 4,1 0-4,0 0 1,-5 1 3,4 2 4,-3 2 5,-1-1 1,1 1 1,-1 1 3,0 4-3,3-2-1,-3 2 0,0 0 1,0 0 8,0 0 9,0 16 5,-3-5 8,3-1-6,-2 7 4,-5 1 7,5 2 1,-2-1-4,3 2 1,-3 3-9,0 4 10,-1 0 1,1-1-8,-1 0 2,0 0-4,0-1-7,1 0-5,-1-8-4,0 9 3,1-1-2,-2-7-5,3-2 1,1 3-7,0-6 3,0-2-10,-1-2 8,2-3-6,1-1 4,-1 0-2,-1-3 1,2 0 15,0-3-10,0 0 0,4 2-2,-4-2-2,4-11-8,-1 2 9,4-1-6,1-5 3,-2 1-3,2-2 1,2-1 0,-1 0-1,4-7-6,-3 2-2,4 0 7,0-2-6,-2 1-2,3 0 5,-3 7-9,3-5 6,-2 5-1,-4 1 3,1 1-3,-1 2-3,-4 1 0,1 0 2,-1 3 1,-1-1-1,-1 3-13,1 0-14,-1 1-17,1-1-18,-1 0-10,1 1-21,0 0-20,-2-2-19,1 4-16,-1-2-23,3 3-29,-4 0-28,-1 2-22,6-4-20,-6 4-14,0 0-211,6 0-534,-6 0 237</inkml:trace>
  <inkml:trace contextRef="#ctx0" brushRef="#br0" timeOffset="62105.3476">11430 13380 225,'0'0'270,"-8"3"-22,4 1-20,-2 1-16,1 2-18,1 0-6,0 5-21,0 0-7,0 2-11,4-1-14,-1 4-11,2 0-14,2-5-9,2 5-2,0-4-12,2-1-10,1-3-8,0 1-1,2-2-6,0 0 0,2-4-5,0 4 0,0-6-6,0-1-2,2 1 2,-3-4 1,2 0 0,-1-2 5,-2-2-6,0 2-10,-1-4 7,-3 1-9,1-2-1,-3 0-3,-3-3-5,0 1-2,-1-1-4,0-5-7,-2 2-11,-2-2-15,-4 5 0,3-5-21,-4 6-10,1 5-23,3-1-23,-2 2-17,0 1-20,0 1-18,0 5-29,-4-1-6,2 0-28,0 4-23,-1 1-180,4-2-440,0 2 195</inkml:trace>
  <inkml:trace contextRef="#ctx0" brushRef="#br0" timeOffset="62473.31">11873 13604 71,'1'3'267,"-1"-3"-14,0 0-19,0 0-18,0 0-18,-10 5-17,5-5-13,-1 2-12,-2 0-15,-2-1-10,1-1-10,4 0-1,-3 0-24,-1 0-3,9 0-11,-10-1-9,2-3-1,4 1-11,-2 1-1,3-3-11,2 3-5,1 2-5,-4-7-1,4 2-6,4 1-7,-4 4 0,4-5-2,2 2-1,-2-1-7,4 3 1,-3-2-2,2 3-3,1 0 0,-1 0 2,-2 3-2,4-1 0,0 5-7,-4-4 5,0 3 5,0 2 0,-4-1 3,-1 6 3,-5-3 2,-4 4-2,-5 2-2,3-1-4,-10 4 0,3 1-7,-5-1-18,0-2-16,2 0-21,5-5-19,2 1-18,1-3-23,4-4-24,-2 2-25,5-3-29,2-1-28,-2-1-175,0-3-421,6 0 187</inkml:trace>
  <inkml:trace contextRef="#ctx0" brushRef="#br0" timeOffset="63043.3465">12408 13225 286,'-1'-5'325,"1"5"-23,0-5-27,0 5-24,0 0-17,0 0-1,0 0 6,-11 14-7,4-4-9,-4 5-19,4 2-7,0 0-11,-6 4-25,4 2-17,3-5-7,-6 4-19,4-3-10,-1 6-4,1-8-20,0 1-11,2 0 0,-1-3-3,2-3-8,0 0-10,0-3 1,0-3-10,5 0-1,-3-1-1,2-2-4,-2-1-14,3-2-2,0 0-9,0 0-3,7-18-9,-1 8-14,5-5-4,0-2-1,1-5-17,1-5-15,2 3-7,-2-2-5,3-1-1,-2 0 3,4-2-6,-3 0 9,-2 3 3,-2 9 6,2-5 3,-3 8 9,-6 1 1,0 4 19,0 4-4,-3-2 6,2 0 3,-6 3-2,-1 3 0,4 1 8,-19 1-3,1 2 3,-1 5 2,-6 1 1,-2 1 8,0 3-6,2-1 3,1 1 18,1 2-11,0 1 17,3 2-11,-1 1-4,6-5 10,0 1 0,2-1-5,0 2 2,2-4 9,2-1 4,2-1-4,1 1-4,2-3 4,0 1 1,2-3-1,2 0-1,3-2-3,1 1-3,4-4 0,5 3-10,6-3 21,3-1-17,7-5 1,3 1-18,-2-2-9,0-2-18,2 0-16,-3-1-19,1-3-21,-3 3-25,-7 1-37,-1 0-32,0 1-26,-2-2-27,1 3-27,-8 0-230,-2-4-529,1 5 235</inkml:trace>
  <inkml:trace contextRef="#ctx0" brushRef="#br0" timeOffset="63414.2609">12614 12901 25,'9'4'294,"1"3"-15,7 3-14,-2 2-8,9 8-7,0 2-16,-1 0-15,-1 6-6,-2-4-19,-4 4-15,5 4-17,-6-2-10,0-1-12,-2 3-8,-4 1-16,-3-1-12,-2 0 2,-4 2-20,-7-3-8,4 2-4,-6-1-12,-2-4-11,-6-1-20,6-2-18,-5 1-22,2-2-18,-1-2-19,3-5-21,1-2-30,-6-1-31,2-2-34,5-1-19,1-5-23,5-1-28,-3 0-196,5-3-463,1-1 206</inkml:trace>
  <inkml:trace contextRef="#ctx0" brushRef="#br0" timeOffset="63789.9512">13352 13550 8,'0'0'287,"-7"4"-19,3-4-23,-1 1-19,5-1-23,-10 4-17,6-4-19,0 3-21,4-3-10,-9 0-9,9 0-18,-9-3-8,9 3-12,-9-1-6,4-2-12,1-1-3,3 3-11,1 1-13,-5-8-10,5 5-4,0-2-7,1 0-4,3 1-6,0-3-2,1 2-1,-1 0-4,5 2-2,-3 1 2,2-1-2,-3-1-1,5 4 3,-3-2 1,-2 2 5,-5 0 3,10 2 7,-2 2 3,-3 1 1,-4 2 1,4-1 2,-4 4 5,-1-1 3,-2 4 5,-2-1-5,-1-2-1,-4 3 3,0 3-12,0 0-4,-5-1-1,1-1-15,-2 1-25,-3 3-40,-4 0-46,0-2-64,6-6-55,-8 10-225,6-11-485,1 1 215</inkml:trace>
  <inkml:trace contextRef="#ctx0" brushRef="#br0" timeOffset="65067.7205">14408 13159 182,'-9'0'186,"-1"0"-11,0 3 2,-7 2-10,-2 2 1,1 0-8,-9 5-10,3 3-4,-2 2-4,2 5-6,1-1-2,0 4-13,0-1-11,2 0-13,0 3-3,4 0-5,2-1-6,1 0-8,2-2-4,5-1-7,2-6-6,2-1-6,2 1-3,3-5-7,1 4-2,4-5-5,3-1-3,1-1-2,6 1-2,1-5-7,1-4 1,10 0-6,-9-3-8,4 1-2,-4-3 1,0 1-9,-3-5 1,-2 4-5,-4-4 3,-2 2 1,-2-1-1,1-1 1,-3 2 2,-2-2 0,-1 0-1,-6-4-2,0 5 3,-2-2-1,-3 3 5,-1-1-10,-7-2-5,1 4-3,-1 2 0,-1-1-6,-1-1-15,1 5-11,4-3-11,1 3-16,1-3-17,1 3-16,4 0-13,-1 0-19,2-1-17,6 1-29,-7-5-164,2 3-376,5 2 166</inkml:trace>
  <inkml:trace contextRef="#ctx0" brushRef="#br0" timeOffset="65363.3479">14437 12971 149,'12'2'273,"6"5"-10,9 10-11,2 0-14,-1 6-8,13 5-11,-6 3-17,6 1-19,-13-6-13,4 10-3,-12-8-10,-1 1-9,-6 4-12,-3-1-11,-6 0-14,-4-1-11,-4 3-8,-5 0-10,-1-1-1,-5-1-14,-4-1-20,0 1-14,-1-2-28,-1 0-24,-5-3-25,6-1-26,-1-1-29,-2 0-33,3 0-29,2-5-34,1-6-49,0 5-184,2-4-464,0-2 206</inkml:trace>
  <inkml:trace contextRef="#ctx0" brushRef="#br0" timeOffset="66085.1283">8828 14870 8,'0'0'297,"0"0"-23,0 0-23,0 0-24,0 0-17,0 0 4,0 0-19,19 0-20,-6 0-14,2 0-17,3 3-13,10-1-14,-5 2-13,-4-3-10,11-1-5,-11 4-12,4-2-14,-4-1-11,-2 2-27,2-2-20,-6 0-27,3 1-22,-7 2-30,3-1-24,-6 0-26,4 0-23,-2-1-19,-2 1-8,-1 0-170,-2 0-373,-3 0 164</inkml:trace>
  <inkml:trace contextRef="#ctx0" brushRef="#br0" timeOffset="66291.25">8935 15054 45,'0'0'245,"0"4"-15,0-4-15,8 7-4,-6-3-19,5-2-17,3 3-13,0 1-11,3-5-17,5 4-13,-6-1-12,5 1-10,4-2-9,-4-1-12,2 1-21,-1 0-21,-2-2-30,3-2-25,-1 1-35,0-1-28,0-3-27,-3 3-31,2-4-36,-3 3-120,-2-2-321,0 0 141</inkml:trace>
  <inkml:trace contextRef="#ctx0" brushRef="#br0" timeOffset="67741.3372">10890 14762 133,'0'0'134,"-5"-3"-14,1 1-7,4 2-6,-8-3-13,8 3-10,-7-2-2,2 1-10,5 1 2,-8 0-13,8 0 4,-7 0-8,7 0-5,-10 0 8,4 1-16,6-1 7,-11 0 1,3 2 1,1 1-2,0-3 3,-1 0-1,-2 1-5,0 2-3,1-2-6,4 0 3,-4 2 5,4 0-3,-4-1-4,5 2-2,-1 0-3,1 0 1,-1-1-8,1 2 2,3-1 0,-2 1 6,6 2 2,-2-2 8,7 4 3,-2 3 4,2 2-1,6 2-1,2 4 1,0-4 3,6 3-3,1 0-6,0 2-4,2-3-3,-6 1 4,4 1-8,-6-6-2,1 6 1,-8-7 1,2 4 4,-6-1 4,-1 1 7,-6-3-9,-2 3 5,-3-2 2,-3 2 0,-1-5-1,-3 2-1,-1 1-4,-3-3 2,2-3-7,-2-1 3,-1-3-7,2 0 2,-2-3-3,1-1 3,1-2 11,-3-2-19,7 1-1,2-5 1,-3 4 0,3-6-6,1 1-3,1-1 1,3 0-7,0-4 3,1 2-7,4 3 3,4-5 4,-3 1-5,4 0-10,3-1 6,5-3-1,-4 7-5,5-1-2,0-1 2,1 1-9,1-1-9,1 3 2,-5 0-21,0 3-11,-1 0-10,-1 2-18,0-1-20,-1 2-20,-2 2-21,-1 0-11,-2-3-20,-4 3-9,10 2-11,-10-2-14,9 1-31,-5-1-139,-4 0-402,0 0 177</inkml:trace>
  <inkml:trace contextRef="#ctx0" brushRef="#br0" timeOffset="68129.3066">11721 14445 95,'-5'-4'249,"0"0"-16,-2 4-11,-2-1-14,-2 1-17,-1 3-15,-5 5-3,0 2-11,-7 7-3,1 2-9,-3 6-12,3 2-2,-8 10 0,3 1-11,0 4-6,3-2 4,-1 6-7,3-1-9,5-1 6,-1 1-11,6-1-8,3-11-10,1 1 4,6-1-14,2 0-7,5-1-7,1-4-2,3-1-7,2-3-5,3 0-5,2 1-1,3-7-1,-1 3-8,3-3-4,2 3 4,-2-3-11,3-2-13,-1 0-4,-3-4-31,0-2-13,-2-3-16,2 3-14,-3-6-9,0 4-21,-7-3-14,4-3-14,-6 1-16,1-2-20,-3-1-12,1 0-9,-6 0-21,10-4-35,-10 4-150,1-7-425,1 2 189</inkml:trace>
  <inkml:trace contextRef="#ctx0" brushRef="#br0" timeOffset="69150.1871">12375 14607 35,'2'-3'170,"-2"3"-6,0 0-13,0 0-1,0-5-7,0 5-15,0 0-8,0 0-5,-8-5-8,4 3-2,-2 1-2,6 1-9,-13-1-4,5 0-4,-2-1-9,-2 2 1,1-1-4,-2 1-3,-1-4-6,4 4-6,-3-1-3,3 1-2,-3-1-1,4-1-2,1 2-9,1-3-2,7 3-4,-12 3-2,7-1-8,5-2-1,-8 0-4,8 0-1,-6 2-2,5 2-1,-3-1 5,4 2 6,1 2-5,3 1 0,1 2 1,-4 1 2,3 2-1,0 3 11,0 4 2,3 4-3,-4-5 4,-3 7-3,-5-1 0,3-1 7,-1 3 3,-6-1 0,0-1-1,-5 0-3,1-2-1,-3-1-2,0-1 2,-2 1-4,-1-2 6,4-1-9,-4-5-6,7-1-4,1-1 8,-2-3-6,4-1-4,0-1 0,0-2-2,4 0 1,-3-2 0,4-1 10,1 1-5,3-3-5,0 0 0,-12-4-2,12 4-3,2-7 8,0 1-15,1 1-3,4-3-1,2-1 0,0 2-5,5-3-1,-5 2-4,8 0 2,-6 1 6,-3 1 0,7 2-7,-3 0 7,-1 3-10,1 1 4,-3 0 5,3 5-4,-3-1 2,-1 4 7,-3 1 2,3 1 8,-2 2 4,-6 0 7,2 5 8,-4 1 0,-3-1-3,0 2 7,1-1-9,-1 1 1,-1 6-4,2-7-1,1 0-3,-3-2 3,4 1-7,-2 0 6,2-2-7,1-3-3,1-2-3,0 2-6,-1-5-12,2 1-10,0-3-11,1 2-14,-1-6-8,4 4-18,0 0-12,-1-2-16,1 0-15,0-3-14,3 0-29,3-3-20,-3 0-14,6-1-36,1-3-1,3-2-35,0-2-175,1 2-467,7-6 207</inkml:trace>
  <inkml:trace contextRef="#ctx0" brushRef="#br0" timeOffset="69756.8421">12660 15013 194,'8'-18'231,"-7"2"-7,3 3-14,-7-3-11,2 2-9,0 1-12,-2 1-19,-2 1-14,-4 1-15,2 0-7,0 2-8,-3 0-10,-3 3-8,-1 1-7,3 2-12,0-3-7,-3 3-4,3 2-9,0 2 5,-2 3-7,3-1-1,0 1-5,-1 3 5,-2 4-4,2-2 4,-1 6-1,3-1-1,-1-2-9,2 3 0,-1-2 3,4 2-9,0-1 1,0-3-1,2 1-2,2-1-4,-1-2-3,0 0-2,4 2-1,0-7-1,-2 3-5,0-4 0,1 1-5,3-2 3,3-2-1,0 0-4,1-2 1,1-1 3,5-2 7,3-4-16,-2-1 3,3-2-2,-2-1 0,0 0 0,-3-2-1,-1-3 0,1 0 0,-1 2 4,-1 3 7,-3-2-5,2-1 0,-5 6 9,4 1 5,-8 2 15,3 1 7,-1 2-11,-1-4-7,-2 6 3,0 1-6,2-4-5,-2 4 10,0 0 4,-2 14 1,2-3-4,-4 0 16,3 6 10,1-2-6,-4 2 1,-2 2-11,2 2 5,2 4-6,-1 0 9,-1 0-14,-2 0 0,1-2-4,-3 3-2,4 0-3,-1-6-2,-3 5-5,6-7-4,-1 1-2,3-2 0,-3-2-3,0-5 2,2-3-3,-1 0 11,0-1-7,1-1-3,2 2 0,-1-7 8,1 0-3,-1 0 0,0 0-7,17-9-2,-6 1 9,3-3-7,-5 0-3,4-2 5,2-2 0,8-2-6,-10 6-1,1-4-4,-1 1 4,-2-4-2,1 4 0,-1-1-1,-2 1-1,-1 4-10,-2 0-13,1 2-11,-1 2-16,-2-3-13,1 3-16,-2 4-27,-2-1-31,1-1-19,0 1-23,2 1-39,-4 2-39,0 0-26,3-3-24,-3 3-41,6-1-174,-6 1-561,0 0 248</inkml:trace>
  <inkml:trace contextRef="#ctx0" brushRef="#br0" timeOffset="70036.2931">13081 15042 301,'2'-1'324,"-2"1"-12,5-4-13,-5 4-24,1-3-23,-1 3-18,0 0-21,0 0 19,0 0-14,3 13-1,-3-6-16,0 5-17,0 0-14,-3 0-24,2 3-5,0 4-10,-3-2-17,2 0-10,-1 0-6,-1 0-12,4-1-12,-1 1-9,-3 1-6,1-2-13,2 0-26,-1-5-16,-1 0-18,3 0-24,-3-4-18,2 3-7,-2-5-35,3 1-16,-2 0-27,2-4-13,0 2-22,0-4-28,0 0-20,0 0-21,0 0-255,0 0-539,9-16 238</inkml:trace>
  <inkml:trace contextRef="#ctx0" brushRef="#br0" timeOffset="70713.3167">13363 14683 191,'2'-9'206,"1"-3"-16,3 4-20,1-1-18,-1-2-8,4 3-19,1-2-12,0 1-8,-1 3-11,1-3-7,2 4-7,2-4-6,-5 3-3,0 3-4,-1-1-4,0 0-2,1 0-10,-6 2-3,1 2 0,-5 0 4,0 0 3,8 8 18,-8 1 4,-4 6 12,-2 5-2,-1 6 6,-4 0 7,-1 6-2,-1 2-3,-1-1 1,0 1-3,4 0-6,-9 10-9,8-14-7,0 0-4,6 2-9,0-6 2,4 2-8,1-7-13,0-1-1,2-3-5,-1-1-5,2-4 4,0-1-2,-1 1-5,0-5 3,3 2-9,-1-5 1,3-1-4,-1 0 14,0-1-15,0-2 3,2-2-4,4-2-6,-1-2 5,1 0-6,3-4 2,1-3-5,1 1-8,-7-2-2,7-1 4,-7 2-5,-1 4 5,0 0 1,-2 0-2,0 1-3,-1 5 4,-2-2-2,-1 2-2,0 2 0,-3 1-2,0 0-2,2 9 0,-1-2 10,0 6-9,1-1 5,0 5 0,0 1 0,5 7 2,-3-8 5,2 9-2,-2 0-6,-1-8 3,3 7 3,-2-6 0,3 5-5,1 0 6,-3-7-1,-1 0-2,0 1-1,-1-7 0,-1 4 0,-4-4 4,-1 4 0,-1-5 1,-1 1 0,-3-2-1,0-1 1,-3-3 5,1 3-1,-1-3 6,-1-1-4,-1-1 1,-1 1-1,-4-2 5,3-1-5,-3-1-6,0 0 2,4-1-8,1 1-20,-4 1-16,6-1-24,-2-1-22,-1 0-29,3-1-40,-2 2-34,2-3-36,4 0-40,-3 1-217,5-2-521,1 0 232</inkml:trace>
  <inkml:trace contextRef="#ctx0" brushRef="#br0" timeOffset="71138.0286">14096 15332 249,'0'0'291,"-2"2"-18,2-2-17,-3 3-19,3-3-12,0 0-31,0 0-20,-9 0-16,9 0-14,-9 3-12,3-2-17,-2 0-4,0-1-13,-3 1-4,2-1-7,0 0-10,2-1-5,0 0-7,1 0-6,-3-2 0,5 0-8,4 3 7,-5-5-18,1 1-6,4 2-3,0-3-6,0 5 1,3-9-8,-2 5 0,4 1-3,-1-2-2,2 2-1,-2 0-1,3 0-3,-5 3-1,5-1-2,-7 1 0,12 1-2,-8 4 3,1-2 1,-1 3 7,1 0-1,-3 0 5,1 5 9,-5-3 3,-1 4-1,-1 4 5,-6-2 1,1 1-6,-5 0-6,-9 5 3,4-1-8,-4 0-11,1-1-20,-2 0-10,7-5-24,-1-1-3,2 0-37,-1 0-36,3-1-39,4-3-41,4 0-38,2-3-246,-1-1-526,3 0 233</inkml:trace>
  <inkml:trace contextRef="#ctx0" brushRef="#br0" timeOffset="71683.5383">14760 14659 207,'-2'-5'254,"-3"-2"-21,2 2-17,-1 1-9,-4 2-9,3 0-2,-3 2-12,-3 3-5,0 2-1,-8 3-2,1 4 5,-5 5-5,0 4-7,-1-1 8,4 2-22,-1 2-14,0 2 2,4 0-16,0 1-13,4 0-6,2-1-11,1-1-10,5-1 6,1 1-24,4-6-1,2 2-12,2-4-4,3-2-3,2 0-17,1-1-12,1-4-4,3 2-7,-2-4-17,-1-3-8,3-1-1,2-4-7,4 1-3,-2-2 5,-3-3-7,-1-1 10,3-3-5,-2 0 10,-4 0-5,-2-2 4,2-2 1,-6-1 8,-2 3-4,-2-2-2,-1-1 3,-8-1-2,2 3 0,-4-1 3,-4 2 2,-3 0-5,3 3 0,-4 3-4,0 1-19,4 2-13,1 2-23,-6 1-14,3 3-14,3 0-16,2 2-18,-4 1-11,6 1-30,3-1-20,-3-2-25,3 2-14,2 0-181,2-3-445,1 1 198</inkml:trace>
  <inkml:trace contextRef="#ctx0" brushRef="#br0" timeOffset="72339.0687">14877 14423 127,'0'0'233,"-5"-1"-16,5 1-13,0 0-13,0 0-20,0 0-14,0 0-10,0 0-5,0 0-4,0 0-2,21 1-5,-14 6-1,2 0-10,3-3-1,-3 5-9,5 2-5,-2 2 1,1 3 0,5 3-1,-3 2-7,2 3 1,1-3-7,-6 6-2,4-3 3,-3 0-14,2 0-7,-3-2-6,-3 2-3,2 1-11,-5-1-4,-3-5 7,0 8-25,-5-1-19,-3 2-25,-1-5-21,-4 5-36,-6-1-33,-3 0-49,0-3-59,-7 0-47,-2 0-241,0-1-541,-1-2 240</inkml:trace>
  <inkml:trace contextRef="#ctx0" brushRef="#br0" timeOffset="72993.3285">10940 16684 270,'0'0'295,"0"0"-25,0 0-29,-7 1-19,7-1-27,0 0-9,0 0-10,0 0-6,19 7-22,-8-6-18,3 1-7,5-1-15,2 2-13,7-1-18,0-1-19,4 2-27,0-2-25,-5-1-28,6-1-23,-6 0-34,-4-1-25,9-3-48,-11 1-20,-4 1-11,-3 0-158,-6 3-370,-3-4 165</inkml:trace>
  <inkml:trace contextRef="#ctx0" brushRef="#br0" timeOffset="73152.3183">11039 16770 134,'-9'4'156,"1"3"-20,2-5-3,2 2-3,3-1-14,2 1-15,0 1-7,8 1-6,2-3-16,7 2-3,0 2-9,5-4-7,9 1-13,0 1-34,0 0-25,1-5-8,2 1-38,1-1-36,1-1-95,-3-3-213,5-5 94</inkml:trace>
  <inkml:trace contextRef="#ctx0" brushRef="#br0" timeOffset="74711.6916">12306 16255 171,'-1'-5'246,"1"-1"-19,-3 0-12,-1 1-12,2-2-15,-4 1-14,-1 1-20,-1-2-12,1 2-18,-3 1-7,-2-1-10,3 2-7,-1 0-8,-3 1-10,1-1-6,1 1-2,-4 0-14,1-2-3,2 3-8,-3-1 2,5 0-5,-3 2-4,3-1-4,2 1-6,-5-2-1,8 2-9,-1 2-2,1 1 2,2 0-2,-2 1 3,4 4-3,-2 1 2,1 3 8,4 0-9,2 8 0,1-3 0,2 7 1,0 1-6,5 0 4,-1 0 0,0-1-3,-3 2-4,0 1 5,0-2-5,-3 0 3,-4-4 0,0-2 4,-3 7 4,-1-9 8,-2 1 2,0-2-1,0 3 4,-4-2 2,1-3 1,-1 1-4,0-2-2,-3-3-2,3-1-2,1-2 0,-2 0-1,2 0-4,-1-4-1,3 0 2,-7-1-8,5-1 2,2-1-1,-2 0 2,8 0-8,-9-5 6,6 2-12,1-2-10,2-2-8,2 1-3,0 0-2,3-4 1,5 0 2,-2 2 7,1 2-5,0-1-4,4 1 3,-4-1-2,2 4 0,-2 2 2,3 1 4,-6 0-1,4 4 2,-2 0 2,0 1 1,-3 3 6,0 2 9,-1-1 5,-1 1 0,1 2 6,-3 5 8,-2 1-2,1-1 5,-1 2-8,0 6 3,-3-5 0,1 5-5,-1 1-3,-3-2-1,7-6-3,-1 1 4,-2 0-5,2-2 1,-1-1-6,1-3-2,2-1-3,-1 0-13,-1-4-8,2-1-3,1-2-13,-2 0-2,4-1 22,-3 1 1,-1-5-22,10-2-13,-10 2-20,14-3-22,-4-2-23,1 1-14,-1-5-25,4-2-12,1 1-39,0-2-19,2-2-22,2-4-189,-3 5-464,8-7 205</inkml:trace>
  <inkml:trace contextRef="#ctx0" brushRef="#br0" timeOffset="75338.1286">12668 16547 154,'1'-18'208,"-2"6"-19,-3-5-5,0 3-7,-5-3-13,4 5-10,-4-1-13,0 0-6,-1 1-8,-2-1-10,-3 6-12,4 0-2,-5-1-5,5 6-13,-2-4 1,0 6-2,0 1-4,1 1-10,-1 1-1,-5 2-1,4 3 0,-4 2-3,8 1 1,-4 0-1,1 3-1,0 1-3,2-1-2,2 2-10,1 1-2,1-3-4,1-2-1,1 3-14,4-3 3,1 0 4,0-3-4,3 0-6,-1 0-3,2-1 0,2-1-3,-1-2 5,0-3-5,6 0-3,0-2 0,-1 0-2,2-4-3,-1-1 3,2-2-4,-4 2 4,5-7-4,-1 0-5,-3 4 3,2-6-2,-2 0 1,1 1-3,-3 6 7,-1-3 15,0 2 11,-3 3 5,0-2 0,-2 3 8,1 1-6,-3 3-1,4-7-4,-4 7-1,0 0 4,0 0 14,0 0 5,0 24 8,0-14-16,-4 6 0,4 0 7,-3 1-4,3 3 2,0 3-5,-1-3-2,0 0-5,-1 1-6,2 3-4,-2 0-1,2-5 1,0-2-8,0 0-8,0 3 5,0-4-8,0-6 3,0 2 3,2-5-11,0 0 7,-2-1-5,-2-2-1,2-4 7,3 8 2,-3-8 4,0 0-11,0 0 8,0 0 4,0 0-4,12-18-4,-5 4-1,3-1-2,1-3 2,-1-3-6,5-2 8,2-1-5,-2 1-1,-3 6 7,3-6-14,-1 4 14,-5 2-9,-4 7 4,2-1-2,-1 1-4,-2 0 1,-2 4-1,1 1 0,2 1-3,-4-1-20,-1 5-6,4-7-16,-3 4-20,-1 3-24,4-5-29,-1 3-27,-3 2-26,0 0-20,0 0-15,0 0-8,0 0-15,0 0-17,11 7-18,-11-7-18,8 7-11,-4-3-12,0 0-150,0 0-482,1-1 214</inkml:trace>
  <inkml:trace contextRef="#ctx0" brushRef="#br0" timeOffset="75567.1427">12898 16586 192,'0'0'245,"10"0"-5,-10 0-5,0 0-2,1 3 2,-1-3 6,-1 6-7,1 1 3,-1 3-6,-2 2-12,-2 1-12,0 4-20,-3-1-12,3 1-9,1 1-12,-3-1-14,0-1-11,2-1-14,4 4-9,-6-4-14,2-2-11,4-2-17,-4 0 6,5-1-31,-4-4-33,3 5-27,1-6-27,0 3-21,0-6-21,0-2-19,-4 7-21,4-7-13,0 0-42,0 0-29,0 0-37,0 0-32,23-17-172,-14 3-494,5-2 219</inkml:trace>
  <inkml:trace contextRef="#ctx0" brushRef="#br0" timeOffset="76148.1653">13076 16227 124,'5'-9'221,"2"0"-17,2-4-19,3 5-15,3-3-16,-1 0-14,4-2-15,0 5-12,0-1-11,0 2-9,-2 1-9,-2 2-2,-4-2-16,-2 5-5,-1-4-8,0 5 8,-7 0 2,0 0 9,13 6 19,-13 1 8,0 4 10,-4 2-2,-1 5 5,-3 8 4,-2 1-3,2 1-1,-2 1-5,-1-1 13,3 8-6,-1-6-3,4 1-14,-1 0-12,1-2-3,1 1 3,0-4-10,1-1-10,3-7-3,-1-1-13,2-1-4,1-5-9,1 4 4,1-6 3,0 1-9,1 0-2,0-5-2,-1-1-6,3-1 3,-2-3-9,-5 0 4,14 2 0,-14-2-9,16-7 6,-8 2-10,2-1 0,-1-3-1,0-2-7,1-2-7,-1 0-14,-1-3-5,1-1 3,-3 3-10,-2 2 7,0 1-3,0 3 6,-3-2 1,3 4 0,-3 0 1,1 1-3,-2 5 1,0 0 2,0 0 7,0 0 4,0 0-6,0 0 4,-4 22 1,5-10 5,2 5 0,-1 2 3,4 5-3,-3-5 1,6 8-1,-4-3-2,0-5-1,6 6 3,-7-6 6,2 6 6,-1-6-1,-3 0 0,0 0 8,5-5 5,-6 3 13,1-1 7,-1-4 7,-1 4-3,-1-3-1,-4-1 10,2-3-3,-5 6-4,-2-1-5,-1-2-5,-6-4-10,1 6-2,0-5-22,-2 0-36,0 0-34,-3-2-43,0 0-30,-5 0-53,9-2-59,-1 1-84,-1-2-244,1-4-629,4 0 280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7:08:18.16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7231 3918 129,'0'0'145,"-1"-3"-10,1 3-14,0 0-7,0 0-9,0 0-12,0 0-3,0 0-10,0 0-6,0 0-12,0 0-3,-7 0-5,7 0-7,0 0 4,0 0-14,0 0 3,0 0 4,-3 5 8,3-5-3,0 0 2,0 0 0,0 0-5,-4 1 1,4-1-8,-3 1-3,3-1 3,-9 1 1,5-1 2,4 0-1,-7 2-5,4-2 1,3 0-3,-13 1-1,7 2-3,2-2 1,-1 0-4,0 0 1,1 1 0,-2-1-7,0 0 1,2 2-1,0-2 5,-2 1 7,3-2 2,3 0-3,-3 2-1,0 0-2,3-2 0,-7 2 1,4 0-5,3-2-1,-4 2-3,1-1-1,0 2-1,0-2-2,-2 1 1,3 0-1,-2 0-2,1 0 1,0 0 5,-2 0 3,3-1-4,2-1-1,-6 2-3,2-1 1,3 1-1,-1 2-3,-1-3 1,0 2-1,0 0-2,0-1 3,-1 2-3,2-3 0,-1 2 0,0 0 4,0 1-2,1-1-4,-2 0-1,1-1 4,-1 2-2,0-1 0,1 1 0,1-1 2,-3 0-1,1 1-4,0 0 2,0-1 4,0 0-5,2 0 2,0 0-1,-1 1-3,0-1 2,0 1 1,0-1-1,0 0-2,2 0 1,-2-2 3,3 3-6,-3-2 1,1 2-2,1 1 5,0 0-6,-1 0 6,1 0-2,-2-1 3,0 2-1,2-2 3,-2 2-2,0-2 2,0 3 5,3-3-1,-3 4-1,1-4 5,1 0-5,-2 1-3,2-1-1,-2-1 1,3 0-3,-1 1 1,-1-2-6,1 2 1,1-1 3,-3 2-4,3-1 4,0 1-2,-2-2-6,1 2 6,1-1 0,-1 1-4,-1 0 2,2 0-2,0-1 2,0 2 3,-2 1 0,1-1 1,-2 2 7,-1 0 1,4-2-5,-1-2 0,-2 3-5,3-2 0,-3 1 0,3-1 7,-1 1-7,-1 0 1,1-2-1,-1 1-1,0 0 1,2 1-5,0-2 3,-1 2 7,1 0 0,-1 0-2,1-1-1,0 1 2,-1 0 6,1 1-6,0-1-1,0 0 0,-1-1 5,1 0-11,1-1 0,-2 0 4,2 1-1,-1 0-3,1 0 0,0 2-1,0-2 0,-1 0 2,2 0-3,1-2 2,-1 2 2,-1 1 5,2-2 1,-3 2-6,3-2-4,-2 2 0,1 0 2,0-3 3,1 1 3,0 0-8,-3 0 1,3 1-1,0 0 5,0-1-3,-2 1 0,2-1 3,0 2 0,0 0-7,-1-2 7,0-1-2,1 1-6,0 1 3,-3-2-2,3 1 1,1 0 4,-3 0-5,1-1 4,2 1 0,-2 1-1,-1-2-1,2 2 5,0 0-6,-3-1 4,4 0 0,-2 2 1,-1-3-1,2 0 3,-1 2-5,0-2 0,1 0-3,0 0 5,-2 1 4,1-1-3,1 0 4,-2 0-5,2 1-1,-1 0 2,0 0-1,0-1-7,0 0 7,-1-1-1,1 1 0,0 1-3,1-2-2,-2 1 1,1 0 7,-1-1 1,1 2-7,1-3-2,-1 2 2,0-1 6,0 0-2,-2-2 0,3 4 0,-3 0-3,3-2 4,0 2-3,-1-1 2,1-1-5,0 0 6,0 1-4,0 0 3,0-2-4,-3-1 3,5 4 0,-2-2 1,0 0 11,2 0-9,-5-2 6,7 4-7,-4-4 6,0 3-4,-3-3-1,7 4 2,-5-1 0,2-1-3,-4-2 0,7 1 5,-7-1-2,6 3-4,-6-3-3,7 3 9,-3-2-9,1 2 4,-5-3 1,10 0-2,-6 2 0,0-2-3,-4 0 0,7 2 4,-2 0-4,-5-2 4,6 3-2,-3-2 0,-3-1 4,8 2 0,-8-2-3,4 3 0,-1-2 5,-3-1-7,5 2 1,-5-2 4,8 1-4,-8-1 3,6 0 3,-3 0-8,2 2-4,-1-2 0,-4 0 2,8 2 1,-8-2 7,8 0-5,-4 0 2,1 0 9,-5 0-19,4 0 7,-4 0 2,6 0 0,-6 0 1,6 0 1,-6 0-4,5 0-2,-5 0 4,6 0-3,0 0 4,-3-2 11,-3 2-10,9 2-7,-5-4 0,2 2-5,-3-2 14,2 2-10,-5 0 1,9-1-2,-5 1 3,-4 0 4,7 0-1,-5-1-3,-2 1 1,5-1-1,-5 1 2,0 0-4,5-2 4,-5 2-5,0 0 3,4 0 3,-4 0 1,0 0 1,6 0-3,-6 0 9,7-2-7,-4 2 7,-3 0-3,7-1 1,-7 1-5,5-2-2,-1-1 3,1 1 2,-2 1 4,-3 1 0,6 0-5,-6 0 1,4-1-9,-4 1 3,4 0-2,-4 0-1,0 0 5,6 0-5,-6 0 6,3-2 1,-3 2 1,3-2-4,-3 2-1,4-2 2,-1 1 1,-3 1-2,4-3 0,-1 1 4,0 1 0,-3 1-3,3-2-4,0 1 2,-3 1 7,6-2-6,-6 2 2,4-1-1,-4 1 2,0 0-1,4-2-4,-4 2-2,0 0 2,5-2-2,-5 2 5,4-2 3,-4 2-4,4-1 5,-1-2-2,-3 3 8,6 0 5,-3-2-13,-2 0-8,-1 2 4,4-2 1,-1 0-2,1 0 3,0 1-5,-1-1 1,-1 0 3,1 0-3,-3 2 1,4 0 5,-4 0-6,5-3 4,-5 3-2,3-1-3,1-1 3,-1 0 1,-3 2-2,4-3 1,-1 2-3,-3 1 0,3-2 5,-3 2-2,3-3 3,-3 3-5,0 0 3,3-2 4,-3 2-6,4-2 1,-4 2 2,4-4 1,-2 2-3,0 1 4,-2 1 0,5-3 2,-2 1 1,-1 2-2,1-2-5,-3 2 1,3-2-4,-3 2 5,4-4-4,-2 4 0,-2 0 4,4-5 3,-4 5-3,4-4-1,-2 4 0,1-2 2,0 0-4,-3 2 2,4-4-3,-3 3 14,-1 1-14,3-2 17,-1 0-2,-2 2-7,0-3-14,0 3 2,4-4 2,-2 2 6,-2 2-3,2-3 2,1 1-3,-3 2 2,2-2-2,-1-2-4,-1 4 9,2-2-2,-2 2 0,0 0-7,4-2 4,-4 2-1,0 0 5,3-2-3,-2 0 9,1-2 1,-2 4-9,3-3-3,-3 3 4,3-2 0,-1-1-3,0 2-1,-2 1 4,4-5-2,-3 4 3,1-2 3,-2 3-8,3-5 3,-2 3 1,1-1 0,-1 0 0,0 0 1,-1 3-2,3-4-5,-2 2 5,1 0 8,-2 2-10,2-4 1,0 3 2,0-2-3,-2 3-2,1-4 7,-1 4-4,3-4 3,-3 3-3,0-2 3,0 3 2,3-3 6,-3 3 1,1-6-10,-1 6 10,1-2-12,-1 2-1,1-4 6,-1 2 0,0 2-8,2-5-1,-2 3 7,0 2-6,1-7-5,0 3 7,-1 2 3,0 2 0,1-7 0,0 4-3,-1 1 3,1-2 5,0 0-10,0 0-2,-1 0 6,1 2-4,0-2 9,-1 0-5,0 1-9,2 0 8,-1-1 0,-1 1 5,1 0 1,1-1-4,-4 0-2,4 1-1,-2-1 3,2 1 10,-2-1-13,1 1-1,-1-1 5,0 1-4,0-2-6,1-1 0,-1 2 2,2 0 0,-2-1 2,1 1 3,-2 0-1,2-1-4,-1 0 4,0 0-4,0 2 3,-1-1 4,1-1-2,1 1-3,-1-1-2,0 0 4,0 1-3,1 0 5,0 0-3,-2 0 9,2-1-11,-1 1 7,-1 1-3,0 0 3,1 3-9,0-5 5,-1 2 0,1-1-4,0 1 6,0 3-2,0-6 4,-2 3-9,2-1 1,-1-1-1,1 2-1,0-1-1,0 0 5,-1 0-1,1 2-1,0 2 2,-2-6-3,2 3 3,-2-1 3,1 1-3,1-1 5,0-1-3,0 5 6,-1-4-7,1 2 6,-2-1-4,2-3-6,0 6 3,-2-6-1,1 1 2,0 0 0,0 1 3,-1 0-3,1 1 4,1-1-4,0 0 4,-3 1-4,3 3 0,-1-6 4,0 2 0,1 2-2,-1-2 4,1 4-3,0-6-1,-1 4 1,1 2-1,-2-4 0,2 4-1,0-4 0,0 0 5,-1 1-5,1 3 4,0 0 1,-2-3-2,2 3 6,0 0-6,-1-3-1,1 3 2,-2-4 2,2 4-6,-2-6 6,2 6-6,-2-1 5,2 1-1,-3-5-1,3 5 1,-2-1-3,2 1-1,-2-5 7,2 5-1,0 0 1,-1-3-4,1 3 4,-2-2-4,2 2 2,0 0 5,-3-3-2,3 3-5,0 0 2,0 0-1,0 0 1,-1-5-3,1 5-1,-2-2 3,2 2-1,-2-3 3,2 3-4,-3-3 1,1 2-2,2 1 5,-2-6-1,0 3 4,2 3-1,-3 0-9,3 0 5,-4-4-5,4 4 7,-2-3 0,-1 1-1,3 2-4,-2-4 4,0 3-5,-1-2 4,3 3 0,-4-3-3,4 3 5,-3-1-5,-1-2 1,4 3 2,-2-2 13,1 0-12,1 2-13,-5-3 12,5 3-1,-1-2 3,1 2-6,-4-3 7,4 3-5,-3-2 5,3 2-1,-3-1 17,3 1-17,-4-4-6,4 4-1,-5-2-1,5 2 2,-3-2 2,2 0 0,1 2 3,-3-3-8,3 3 10,-4-1 4,4 1-5,-3-4 3,3 4-7,-4-1 1,4 1 3,0 0 0,0 0-1,-3-3 1,3 3 1,-2-2-1,2 2-7,-2-2 5,2 2-1,-5-2 0,5 2-3,-4-2 5,3 0 2,1 2-9,-5-2 1,5 2 1,-5-2 3,5 2 0,-4-1-5,2-1 5,-1 0 0,3 2 0,0 0 0,-4-2 0,4 2 2,-5-1 0,5 1 2,0 0 1,-4-1-2,4 1 7,0 0-4,0 0-10,-3-2 5,3 2 3,0 0-1,0 0-9,-5-3 8,5 3-1,0 0-3,-4-1-2,4 1-1,-4-2 5,4 2 11,-1-2-13,1 2 2,0 0 4,-4-2-6,2 1 2,2 1-2,0 0 4,0 0 1,-5-2-5,5 2-1,-3-3-1,3 3 4,-3-1-5,3 1 4,0 0 2,-6-2-1,6 2-3,-3-1-1,3 1 1,-5-1 0,5 1 5,-3-2 2,3 2-2,0 0 0,-5-1-4,5 1 8,0 0-6,-4-1-4,4 1 1,0 0 1,-6-2 4,6 2 0,0 0-3,-3-1 0,3 1 0,0 0-3,-4-1 1,4 1 3,0 0-1,0 0-1,-9 0 2,9 0 2,0 0-1,-5 0-7,5 0 4,0 0 2,-5 0-2,5 0 1,0 0 5,0 0-3,-5-2-4,5 2 4,0 0 4,0 0-3,0 0 2,-4-2-9,4 2 3,0 0 3,-3-1 6,3 1-8,0 0 5,0 0-5,0 0 3,0 0 0,0 0-3,-4 0 2,4 0 0,0 0-1,0 0 3,0 0 6,0 0-12,-2-4 12,2 4-9,0 0 2,-2-2-1,2 2-2,0 0-3,-3-4 3,3 4 3,-3-2-7,3 2-2,-4-4 5,4 4 2,-3-1-2,3 1-2,-2-2 2,2 2 5,-2-2-3,2 2 0,0 0 0,0 0-3,-6-2 0,6 2 1,-1-2 1,1 2 2,-3-2 1,3 2 0,0 0-6,0 0 0,-4-2 12,4 2-7,0 0-7,-2-1 6,2 1-4,0 0 6,0 0-4,-4-1 4,4 1-3,0 0 4,0 0 8,0 0-15,-4-2-1,4 2 0,0 0 6,0 0-2,-5-1 3,5 1 4,0 0-8,0 0 1,-5-2 4,5 2-4,-2-1 2,2 1-3,0 0 3,-5-1 8,5 1-11,0 0 3,-6-2-3,1 1 3,3-1-5,-3 1-1,1 0 6,0 0-4,-2 0 0,-3 1 6,1 0-6,-1 0 3,0 0-15,-1 0-8,1 1 0,0 0-12,-5-1-5,2 0-14,2 1-23,-3 0-20,0-1-22,0 3-32,2-1-29,-1-1-39,2 0-54,-3-1-175,5 1-485,-1 0 215</inkml:trace>
  <inkml:trace contextRef="#ctx0" brushRef="#br0" timeOffset="1675.2878">7296 4227 107,'0'0'132,"0"-5"-5,0 5-12,0-3-5,0 3 1,0 0-10,0-4-2,0 4-8,0 0-3,-4-1 5,4 1-7,-3-5-11,3 5-8,-1-1-6,1 1-5,-6-2-7,4 0-8,2 2 0,-7 0-6,3-3 3,-2 3-6,2-1 4,-1-1-3,0 2-10,-1-1 5,2-1 11,4 2-7,-9 0-4,4-1-4,-3-1 6,3 2-3,-2 0-2,1 0-2,-2 3 2,1-3 0,2 0-4,0 2-1,0-1-1,-2 2 1,2 0-1,-2-2-5,1 2 2,3 0-4,-2 1 5,2-1-4,0 0-3,0-1-2,0 2 1,0 1 8,1 1-8,1-2-2,1 2 5,-1-2-9,1 2 3,0-1 0,1 2 11,-1 0-4,3 2-4,0-2 1,-3 1-1,0-1 3,3 0-1,0 2 0,0-2-6,-3 1 8,4-1-6,0-2 1,1 1 1,-4-2 0,2 2-3,1-2 4,0 0-2,-1 0 1,3 1-1,-3-3 0,0 1-1,0 0-1,1-2 7,-1 0-4,1 0 5,-1-1-2,-3 0-2,9 0-1,-9 0 5,8-3 0,-3 0-2,-1 0 1,0-1-1,3-1 2,-3-1-3,1-1-3,1-1-2,-2 0 0,-1 1 0,4-1 0,-4 0-1,1 1-1,2-1 0,-2 0-1,-1 0-3,0 3 6,0 0-1,-3 1-1,3-1 1,-3 1-3,1 0 1,1 2 1,-1-2 0,-2 0-3,2-1 1,-1 3-3,0-2 2,2 0 0,-1 1 1,-1 0 4,0 3 0,0-4-1,-1 0 4,1 4-3,0-5 2,0 5 0,0 0-2,0 0 2,0 0-5,0 0 0,-2-1 2,2 1 1,0 0-3,0 0 0,0 0-1,0 0-1,0 0 1,0-4-2,0 4 0,0 0 0,0 0 3,0 0-4,0 0 2,0 0-5,0 0 0,0 0 8,0 0 3,0 0 3,-1 11 0,1-8-1,0 1-1,0-1 3,0 3 0,0-2 2,0 1 1,0 2-1,1 0 6,-1 0 3,2 0-4,-4 2-4,4 0 1,-1-1-2,1 2 1,-1-1 5,0 1-3,2 3 1,-1-1 1,0-1-3,0 3 4,-1-1 1,1 1 2,0-1 3,0 3-8,0-2 1,0 0-2,0 2-4,-1-2 1,1-1 5,1 1 2,-1-1-2,1-4 0,-1 4-1,-1-3-3,1 0-3,-1 0 5,2-1-4,0 3 4,-1 0-2,-1-3 0,0-1-2,0 0-4,-1 1 2,2 0-2,-1-3 0,-1-2 4,1 1-7,1 0 1,-2 1 2,2-2-5,-1-2 0,-1 2 2,0-2 0,1 1 2,-1-3-7,-1 4 3,1-4 5,1 2-4,-1-2 2,0 0-2,1 3 2,-1-3 8,0 0-3,0 0 1,0 0 0,0 0 0,0 0-3,0 0-2,0 0 0,0 0 3,0 0-9,-1-14 3,0 10 6,1-1-5,0 0-5,0-1 1,-1-1 1,-1-1 1,2-2 3,-2 1-2,4-1-4,-2-4 0,0 1-1,0 1 0,0-1 4,0 4-4,2-1 0,-1-2 1,1 3 1,-2-1-2,2 1-5,-1 2 4,0-2 13,0-1-14,0 2-2,0 1 8,-1-1 0,2 2-5,1-3 2,-3 1-1,2 2 1,-2 1 3,1-1-6,-1 1 0,0 0 2,2-1-1,-1 2 4,-1 0-3,0 1 6,0-1-8,0 4-4,1-4 3,-1 4-10,2-4 3,-2 2 2,0 2-2,0 0-2,0 0-1,0 0-6,0 0-5,0-4-6,0 4-9,0 0-9,0 0-9,0 0-10,0 0-15,0-3-11,0 3-6,0 0-12,0 0-6,0 0-4,0 0-12,0 0-5,0 0-16,0 0-7,-2 10-3,2-10-2,0 4-14,-1-1-112,1-3-316,0 3 140</inkml:trace>
  <inkml:trace contextRef="#ctx0" brushRef="#br0" timeOffset="2134.8345">7458 4325 35,'0'0'131,"3"-4"-8,-3 4-7,0 0-15,0 0 4,0 0-15,0 0-9,0 0-9,0 0-9,0 0 6,-7 9 2,7-6 3,-1 1 0,-1-2-7,1 1-2,-1 3-2,1 0-5,1 0 0,-3 3 3,3-1 0,-3 1-5,3 0-7,0-2-5,0 3-2,0-2-6,0-1-1,0-1-4,0 1-2,3-1-1,-3-1-4,3 1 6,-2-2-4,2-1 8,0-1-2,0 0 8,1 1 3,-1 0-2,3-3-7,-1 1 4,1-2-6,0-2 0,1 2-2,1-1 2,-3 0-4,4-3-3,-2 1 0,0 0-3,2-1-3,-4 0-5,1-1 7,-2 0 0,2-1-5,0 0 3,-2 0-1,0 0 5,-1 2 1,-1 0 1,-2-2-2,0-1-1,-2 2-3,-1-1-2,-2 0-3,-1 0 1,-1 2-5,1 1 2,-3-1-2,1 1-2,-2-1 0,0 4-4,1-1-12,-1 2-7,0 0-14,-3 2-22,3 2-14,-1-2-22,2 2-23,1 1-23,-1 1-38,3 1-45,0-2-124,1 0-366,3-1 162</inkml:trace>
  <inkml:trace contextRef="#ctx0" brushRef="#br0" timeOffset="6831.8022">10693 3957 103,'0'0'147,"0"0"-13,0 0 0,0 0-15,0 0 1,0 0-7,0 0-4,0 0-3,0 0-3,0 0-12,0 0-2,0 0-3,0 0-5,0 0-11,0 0-2,0 0-8,0 0-5,-13 2-8,8 0-5,5-2 0,-7 2 13,3-2 1,1 0-7,3 0-7,-8 3 4,3 0-5,1-3 0,0 0-2,-1 1-5,1 1-4,-3-1-4,1 1 3,2-1 3,0 1-2,0 0-2,4-2 0,-7 0 6,6 2-6,1-2-6,-5 1 1,5-1-1,-3 1-4,3-1-1,-4 2-1,2 0-4,2-2-2,-5 4 3,3-3-2,-1 1 3,3-2-3,-5 2-3,1 1 1,1 0 2,1 0 0,-3-2 0,2 1-1,0 2 4,0-2-4,-1 1 0,1 1 8,-1-1-10,1-2 0,0 2 0,0-1 2,3-1-7,0-1 6,-3 5-4,1-3-2,0 1 0,0 0 3,-1 0-2,1 2 1,-1 1 9,0 0 2,0 0-5,-1-2 3,-1 1-4,2 0 1,1-1-1,1 2 0,-2 0 1,1-4-4,-1 4-1,0-2 3,1 2 0,0-2 1,-1 3-1,0-1 1,2-2 1,-2 4-4,0 0 1,2-1 1,-1 1 2,0-1-2,0-1 2,0 1 0,-1 0-1,2-1-2,-1-1 5,2 0-4,-2 2 0,1-3 0,1-1-2,-2 1-1,1 2 0,1-4-2,1 3 13,-2-1 5,1 0 4,0 1-4,0 0-2,0-2-2,0 0-5,0 1 0,0-1 0,0 1-2,1-1 0,-2 3 0,1-2-4,0 0 5,0 1-2,0 0-2,1-1-4,1 0 2,-2 0-2,0-2 1,1 4 2,-1-2-4,1 0 0,0 2 1,-1-2 1,1-1 0,0 4 5,-1-2-4,2 0 0,-2 0-2,2-2-3,-1 3 5,0-1 0,0 0 2,0-1-2,1 1-3,-2-2 4,2 3-6,-1-1 9,-1-1-6,2 0 5,-1 0 2,1-1-5,-1 1 0,0 1-3,1-2 0,-1 1 3,0-2-2,0 2 2,0-1-1,0-1 0,0 1 6,1 1-3,-1-1 2,1 0 8,0 1-1,-1-1-10,-1 0-2,2-3 2,1 4-2,-3-2 5,2 2 3,1 0-2,-2-2-2,1 1 4,-1 1 2,1 0 0,-1-2 0,2 0-1,-3 2-2,3-1 2,-3 0-4,1-1-4,1 1 0,-2-3 1,3 3 8,-1-1-6,-2-2-3,2 4 11,-1 0-4,1-3 11,0 2 2,0 0-5,0-1-1,-1 0 3,2 1-1,0-1-8,-3 1-4,2-1 5,-1 1-4,2 0-3,-3-3 13,3 5-4,-2-3-16,-1 0-8,4 0 16,-2 0-4,-2-2-5,2 5 2,0-4 5,1 2-4,-3-1 2,0-2 1,6 2 7,-3-1-4,0 2 11,1-2-17,-3 1 2,2 1-3,0-3 4,0 2 1,0 1-7,-1 0 5,1-2 9,-1 1-11,0 0 1,-2-2 0,5 4-6,-2-3 5,0 2 2,0-1 3,2-1-3,-2 2-4,-3-3 1,6 0 4,-3 1-4,1-1 5,0 2-2,-1 0-1,-3-2-8,8 0 5,-6 1 2,-2-1 22,9 2-25,-5-1-3,-1 1 6,-1-1 4,2 0-8,-1 0 3,-3-1-4,4 1 7,0 1 3,-2-1-6,2 1 11,-1-1-21,-3-1 7,6 2-1,-2 0 4,-1-2-7,0 2 8,1 0 2,-2-1-2,2 1-6,-4-2 0,4 1 2,-2 1 2,1-1 2,-3-1 2,4 2-5,-4-2 0,5 2 4,-5-2-1,6 2-2,-6-2 0,6 1-4,-6-1 9,8 1 3,-5 0-1,-3-1-14,8 1 16,-8-1-7,9 0-5,-5 2 25,-4-2-26,6 1-2,-6-1-3,8 0-2,-8 0 14,8-1 4,-8 1-4,6 0 7,-6 0-6,8 0-8,-8 0 10,0 0 3,9-2 1,-9 2-5,6-1-1,-6 1 9,0 0-11,7 0 3,-7 0 0,0 0-4,0 0 1,7-1 8,-7 1 0,9 1-1,-9-1-14,9-2 12,-9 2-2,8 0 2,-8 0 3,6-1-5,-6 1 5,6-2-16,-6 2 11,7-2 3,-3 1-3,2 0-1,-6 1 0,6-2 4,-4 0-4,-2 2-2,8-1-1,-8 1 0,7-2 0,-3 0 3,-4 2-5,6-1 0,-6 1 3,4-1-1,-4 1-3,7-2-6,-7 2 13,8-2-3,-3 1-2,-2-2 1,-3 3-1,9 0-9,-5-2 9,-4 2-1,7-1 6,-4-1-2,-3 2-3,6-2-1,0 0 3,-2 1-4,-4 1-1,10-4 3,-7 2 1,1 1-3,1 1 1,-1-3-4,0 0 1,-1 0 3,3 0 1,-2 2 3,1-2-2,0 1-1,-1 2 0,-2-4-3,2 1 1,-1 1 3,1 0 6,-2 1-11,1-2 3,-1 0 1,3 0 2,-5 2-8,0 1 1,5-3 5,-5 3-4,4-3 3,-4 3 2,4-3 4,-2 3-8,-2 0 0,5-5 4,-3 3-1,1 0-2,-1-2-1,2 2 0,-1-1 2,1 1 17,-1-2-15,0 0-5,1 0 10,0 1-4,-1-1 3,1-1-12,-2 4 4,1-3-1,0 2 5,0-1-6,1-1 0,-1 0 9,0 1-4,-3-2-8,4 3 7,-1-1 1,0 1 1,0 0 4,-3-3-12,4 3 20,-1-2-16,0 0-7,0 2 11,-2-2-4,2 3 7,-1-4-4,-1 2 0,2 1 4,-3 2-3,1-5-5,1 1 6,-1 0-5,0 1 1,1-1-3,0 2 8,0-2 2,-2 1-20,2-1 26,-1 1-5,2-1-8,-3 0 3,3 1-1,-3-2 3,1 1-4,1 0-1,1 0 2,-3 0 5,0 1 2,1-2-6,-1 1-1,0 1 1,1-2-15,0 0 16,-1 3 0,1-2-3,-1 1 2,1-3 3,-1 3-7,1-1 8,-1 0-5,0-1 5,-1 2-5,1-2 2,0 1-5,0-1 3,-1 1 0,2 1-1,-1-1-7,0 1 9,0-1 2,0 1 1,0-1-2,0 0 2,0-1-5,0 3 6,-1-3-3,0 2-14,0-1 11,0 2-1,1-3 5,-1 1-2,3 1 0,-2 3 1,-2-7 9,0 1-26,1 2 16,1 0 4,-3 0 1,3-2-8,0 1 3,-3 0 2,3-2 1,-1 4 11,-1-3-21,2 4 5,-1-4-5,-1 2 7,2-1-7,-2-1 1,0 4 1,1-4 6,0 4-7,0-1 5,0-2-1,1 2-3,-2 0-1,2 0 9,0-2-7,0 5 2,-1-6-16,-2 3 19,6 0-3,-6-2-3,3 3 6,0-2-8,-3-1 13,3 1-13,0 4-9,-1-4 13,-1 1 2,2 3 10,-1-7-11,-1 5-11,2-1 13,-3 1 2,3-2 1,0 4-13,-1-5 9,-2 2 3,3 1-6,0 2 3,-3-5 0,2 2-3,1 3 2,0-5-1,-3 3 3,0 1 1,3 1-5,0-5 0,-3 3 4,3 2-3,-1-4-2,-2 2 8,1-1-3,2 3 0,-2-4 2,0 1-2,1 0-7,1 3 0,-4-3 3,2 1 2,2-1-2,-3 1 4,0-2-4,0 2 2,2 0 0,-2-2-3,0 3 1,1-2-1,2 3-3,-3-3 0,3 3-3,-5-2 7,2 0 7,1 0 2,2 2-9,-4-4 1,4 4 6,-4 0-7,4 0 0,-2-4 1,2 4 2,-4-2-2,4 2 3,-4-2-5,4 2 2,-3-2-3,1 1-1,2 1 9,-5-4-4,3 2 4,2 2-5,-4-2 10,4 2-11,-2-2 8,2 2 0,-5 0-5,5 0-6,0 0 0,-4-2 2,4 2 4,-4-1 6,4 1-15,-4-4 14,4 4-21,0 0 9,-5-1 6,5 1-3,-3-2 1,3 2 10,-4-2 1,4 2-7,-4-1-1,4 1-5,-4 0 9,4 0-5,-6-2-5,6 2 9,-3-1-7,-1 0 16,4 1-17,-5-2 5,1 2-6,4 0 5,0 0-2,-6 0 2,6 0 1,0 0 0,-7-2 1,7 2-6,-2-2 4,2 2-2,-5-2 12,5 2-8,-6-1-18,6 1 13,-6 0 5,3-3-2,3 3-2,-4 0 10,4 0-21,-6-1 10,6 1 0,-4-1 6,4 1-2,0 0-5,-7 0 5,7 0-6,-4-1 0,4 1 3,-5-1-4,0 0 9,5 1-6,0 0-2,-6-1 7,6 1 3,0 0-8,-4-1 7,4 1-6,0 0 9,0 0-9,0 0 5,-6 1-1,6-1-12,0 0 8,-6-1 1,6 1 1,0 0-7,0 0 15,0 0-4,-7-1-1,7 1-3,-4-1 8,4 1 0,-5-1-10,5 1-7,0 0 2,-6 0 3,6 0 6,0 0 1,-4-1 3,4 1-6,0 0-3,0 0-2,-4-3 8,4 3-5,0 0 3,-4 0-3,4 0-4,-6-1 3,6 1-1,0 0 1,-6 1 8,6-1-1,-7-1 0,7 1-7,-6-2 7,6 2-6,-4 0 6,4 0 7,-6-2-22,6 2 19,-7 0-5,1 0-6,6 0 2,-7-1-2,2 1 5,0-1-5,-1 1 6,-1-1-9,0 2 2,1-1-3,-1 1 10,0 0-1,0-2-5,-2 2 12,1 1-30,0-2-13,-1 2 10,2-1-20,-1-1-3,0 1-6,-1-2-20,0 2-4,2 1-14,-3-1-15,3 0-21,-2 0-21,-1 2-28,2-1-31,-1-1-24,0 1-22,1 1-13,-1-2-207,-1 1-510,1 0 226</inkml:trace>
  <inkml:trace contextRef="#ctx0" brushRef="#br0" timeOffset="7964.781">10696 4301 9,'-2'-6'182,"4"4"-14,-2-1-12,0 0-15,0 3-6,1-7-9,-1 3-1,0 0-3,0-1-5,0 2-6,0-2-2,0-1-6,0 2-7,0 0-4,0-2-4,-1 2-6,-1-2-3,1 2-3,-1-2-2,-2 2-6,4 0-11,-3-1-5,-1 0-5,1 2 2,0-1-2,-1 1-2,-1 0-10,1 1 0,1 0-3,3 2-4,-7-1-4,7 1-1,-7 1-5,1 1 1,2 1-4,-2 0 2,0 2-7,1-1 2,1 1 4,-1 1-5,2-1-5,-1 1 1,1 2 0,-2-1 1,3 0 1,2 0-1,-1 2-1,1-2 3,0 1-4,2-3-2,-2 1 1,3-1 1,-1 1 1,-1 0 5,2-2-9,0 0-2,-1 0 6,2-1-1,0-1 0,-1 0-1,-2 0 2,2 0 0,0-2 0,-3 0 1,4 1 3,-4-1 0,7 0 3,-7 0-3,8-3-2,-4 3 0,-1-4 2,0 1 0,2-1-8,-2 0 7,0-2-4,1 0 0,1 1-2,-1 0-1,-1 0 1,-2 1 3,2 0 1,0 0 3,-3-2-6,0 3 4,0 0-1,3-3 0,0 4-2,-2-1 1,-1 0-1,0 3 3,3-3-3,-3 3 0,1-3-3,-1 3 3,3-1-3,-3 1 5,0 0-4,0 0 0,0 0-2,0-3-4,0 3 3,0 0-3,0 0 7,0 0 3,0 0-2,6 7 4,-3-1-1,-3-2 2,4 1 5,-2 1 0,-1 2 0,2 1 6,0 0-1,0 4-8,1-1 1,-1 4 3,0-2 1,1 2-1,-1 5 2,1-1-2,-1 1-1,-1 1 2,2 0-2,-1 1-2,0-1-2,-1-1-3,0-1 1,0-6 1,0 1-5,-1-7 1,0 0 0,1-1 2,0 1-3,-2-4 10,1 0 8,-1 0 9,2-2 9,-2-2 6,1 3 8,-1-3-5,0 0-2,0 0-3,4-6 4,-2-1-13,1 1-3,-1-1-3,0 0 4,2-2-10,-1 1 3,0-1 6,-1-1-15,-1 1 12,1 1-10,0-2 1,-2 1-3,3 0-4,-2 0-2,-1 3 0,0-3-2,0-1-1,2 4-4,-2-3 7,0 1-4,0 1 17,-2-1-12,2 2-11,2-1-9,-2 1 5,0 2-3,1-2-8,-1 2-8,1 1 3,-1 0-9,0 3-6,0-5-11,2 4-17,-2 1-14,0-4-17,0 4-17,0 0-17,0 0-22,0 0-22,-3-3-25,3 3-25,0 0-24,0 0-19,0 0-186,0 0-484,0 0 214</inkml:trace>
  <inkml:trace contextRef="#ctx0" brushRef="#br0" timeOffset="8356.1722">10937 4259 72,'0'0'268,"-6"2"-24,6-2-19,-4 2-15,2 0-14,1 1-10,-2 0-11,1 1-9,1 0-18,1 0-10,-2 2-7,2 1-9,0-2-2,2 4-4,-2-3-5,-3 1-2,4 1-3,-1 0 0,2 1-10,-2 1-5,0 0-6,0-1 6,0 0 4,0 0-27,3-1 6,-3 1-2,1-1 1,1-1 0,-1 1-17,-1-3 3,0 1 0,3-1 4,-3-2-17,1 1 0,0 1-2,0-2-2,-1-1 5,0-2-7,1 3-5,-1 1-7,0-4-10,2 2 4,-2-2 6,1 3-12,-1-3 9,0 0-10,0 0-6,0 3-8,0-3-14,0 0-20,0 0-18,0 0-19,0 0-14,0 0-15,-4 2-24,4-2-34,-6 0-23,6 0-21,-7 2-31,7-2-29,-7-2-233,2 0-535,0 2 236</inkml:trace>
  <inkml:trace contextRef="#ctx0" brushRef="#br0" timeOffset="14259.7454">7579 4853 44,'0'0'102,"4"-2"-6,-2 0-10,-2 2-3,2-4-5,0 2-7,-2 2-9,4-4 0,-4 3-3,2-2 4,0 0 1,1-1-9,-1 2 2,1-2-9,0 0-6,0 0 10,1-1-9,-1 1-5,1 0 9,-1-2-3,1 2 0,0 1-13,-1-2-3,1 2-2,-1-1 2,0-1-4,0 0 3,0 3-1,1-3-1,-2 1 0,1 1 2,-1-2 4,1 1 0,0 0-3,-1-2 0,0 2-2,1-2-6,2 1-1,0-3 2,0 3 0,-1-1-2,0 0-1,-1 2 3,2-3 3,-3 3-7,1-2 2,0 2-3,-2-1 10,1 1 2,1 1-1,-2-2-2,-1 2-1,2-2 0,-2 1 4,4 0-1,-4 1-1,1-3 4,-1 1-9,2 0-3,-1 1 1,2 0-11,-3-3 15,3 2-7,0-1-4,0 2 4,-2-5 0,1 6-3,1-1 0,-2-2-3,0 2-5,2-1 6,-3 0-2,3 1-3,-3 1 9,2 0 6,-1-1 3,-1 0 2,3 0-2,-3 1-6,3-2 0,-2 1-1,-1 0-3,0-2-3,3 2 0,-1-2-2,0 3 4,-2-7-4,0 4 1,2 0-4,-1-1 1,2 1-4,-2-1-1,1 2 7,-2-1 5,3 2-2,-3-2 0,3-2-2,-3 3-1,1 2-2,0-2 8,0 0-4,-1 1-4,1-1 5,0 2-2,0-2-2,-1 1-3,1-1 1,-4-1 2,5 2-5,-1-2 2,-1 1-1,0 2-2,0-3 0,0 0 0,0 1-1,2-1 0,-2 2 2,0-2 4,1 1 0,-1 1 1,0-1 1,-2 1-1,2-1-5,0 1 3,-1 0-2,0-2-5,0 2 4,-1-1 2,1-1-3,1 2 1,-1-2-1,-1 1-1,1 1-1,0-2 5,1 0-4,0 2 2,0-1 0,-3-1 6,3 2-1,0-1 0,-2 0-3,2 0 6,0 2-7,0 0-4,-1-1 5,0 0-2,-1-1 1,1 1 1,-1-1-3,0 2-2,0-1 3,-1-4-1,3 4-1,-3-2 2,-1 3-3,4-3-2,-1 2 4,-1-2 0,-1 0 1,1 1 0,1 3 1,0-2 4,0-2-3,-1 2 1,-1 1-2,3-1 0,-1 0 4,-2-1 7,3 1-10,-3-1-2,0 0 0,0 1 1,0-2 1,3 3-3,-5-2-2,3 0 21,-2 1-2,1-2 0,0 1-4,0 0-4,0 0 3,2 2-1,-2-1 2,0-1-1,3 3-4,-4-2-3,1 0 3,2 0 0,-4 0-3,5 2 2,-5-1-2,3-2 1,0 1 3,0 3-1,-1-2-1,0-1-3,0 1-2,0 0 1,2 3-4,-2-4 7,1 0 3,-1 0-3,1 2 9,-1-2-11,2 0-1,-1 2 3,-1-1-5,1-1-3,-2 1 2,1-1 4,1 1 0,-1 0-3,1 1 2,0 0-4,-1-1 1,1 0 1,-2 1 1,4 2-1,-5-4-1,2 2-11,1 0-8,-1 0-1,3 2 3,-6-4 0,4 3 8,0 0 3,2 1 3,-4-4-3,2 2 2,2 2 2,-5-3 0,2 1-3,3 2-2,-5-3 0,5 3 10,-4-2-9,0 1 1,1-2 0,1 2 2,2 1 1,-8-3-2,6 0 1,-2 0-1,1 0 3,-1 3-4,1-1 5,3 1-4,-6-3 2,5 2 0,-3-3 0,4 4 2,-7-2-2,4 0-1,0 1-1,3 1 3,-5-3-2,5 3 2,-4-1-1,2-2 0,2 3 0,-5-3-4,1 2 5,1-1 1,-1-1-1,1 3 3,-1-2-3,1 0-6,-1 1 5,4 1-2,-8-3 1,5 3 2,0-2-3,3 2-1,-7-4 2,6 4-2,-2-2 2,-3 1 0,6 1-3,-6-1 1,6 1 3,-7-1-1,3 1-1,4 0 1,-6 0-1,6 0 1,-6-1 3,6 1 3,-7 0-5,7 0-5,-7 0 8,7 0-3,-6 0 2,1 0-2,5 0-1,0 0-1,-9 0 2,9 0-1,-6 0-1,1-1 1,5 1 3,-7 0-4,7 0 0,-6 0 1,6 0 0,-8-2 1,4 2 2,4 0-3,-7-1 1,7 1 0,-6-1 6,3 1-6,3 0-2,-5-2 2,5 2 3,-5-2-5,5 2 4,-7-2-1,7 2-3,-4 0 3,0-1 1,-1 0-3,5 1 0,-5-2-2,2 1 2,3 1 1,-6 0 1,6 0-1,-4-1-1,4 1-3,-5-1 5,5 1 6,-7-1-11,4 0 2,3 1-2,-7 0 5,7 0-6,-7 0 6,2 0 4,0 1-5,0 0 2,1 0-5,-1-1 4,-3-1-2,4 2 2,-2-1-2,1 0 0,-1 0-3,1 1 6,0-1-3,0 1-1,5-1 3,-8 0-1,8 0 3,-6 0-4,3 2 4,3-2 2,-7-2-6,7 2-5,-7 2 6,7-2-1,-7 0 2,7 0 0,-6 0-2,6 0 0,-7-2 2,7 2-3,-6 2-1,6-2 5,0 0 5,-7-2-8,7 2 2,0 0-3,-6 2 4,6-2-3,-4 0-2,4 0 3,0 0-2,-6 2 0,3-2 0,3 0 0,-3 2-1,3-2 3,-5 1 2,5-1-1,0 0-1,-5 1 1,5-1-3,-4 2 1,4-2 2,-3 2-1,0 1 2,-1-3-3,4 0 3,-8 2 0,8-2-2,-5 2-2,2-1 2,0 0-3,3-1 1,-7 2 2,3-1-1,1 0-2,0 1 2,-1-2 0,4 0 3,-7 4-6,5-2 3,2-2 4,-5 1-5,2 0 4,3-1-2,-5 3-4,2-2 4,-1 1 2,1-1-1,3-1 1,-6 4-5,1-3 6,3 0-1,-2 2-4,1-2 4,-1 1-2,1-2-2,3 0 9,-7 2-9,7 0 1,-3 0-4,3-2 5,-4 2-3,1 0 4,3-2-2,-6 1 4,6-1-3,-4 2 2,4-2-6,-3 3 2,0-2 3,3-1 2,-5 2-3,5-2 0,-5 2 0,2 0-1,0 0-3,0 0 1,0-1-2,1 1 9,0 0-6,-1 0 2,3-2 0,-7 4 1,4-2-2,2 0 0,-2 1-1,0 0 5,0 1 2,0 0-5,0-1 0,1-1 4,-1 3-5,0-3 1,1 1-2,-2 1 5,1-2-4,2 0 1,-1 0 0,0 0-1,-1 1-1,3 0 0,-3-2 5,3-1 4,-3 4-11,0-2 4,0 0 1,1 0-2,1 1 3,-1 0 0,-1 0-5,2 0 3,-1 1 1,-1-3 1,3 3-3,-3 0 3,2 0-4,-1-2 4,-1 1-5,1 2 1,-1-1 5,0-1-5,1 1 2,1 0 4,-2-1-3,0 2-2,3-1 1,-3-1-2,0 1 4,2-1-6,-1 0 5,0 1 0,0 0 0,-1 1-1,2-2-2,-2 2 5,3-1-3,-3 1 0,0 1 2,1-2-3,0 3 2,-2-2-1,2 0 0,2 1-5,-3-1 7,2 2-2,-2 1 3,0-4 0,3 2 2,-3-2-6,3-1 0,0 1 4,-2 0-3,1 1 0,0-2 0,0 0 0,-1 3-5,2-1 4,0-2 7,0 3-6,-2-2-5,2-1 7,-1 1 0,1 2-3,-2-2 6,0 1-2,2-1-1,0-1 1,0 1-6,0-1 4,0 0 0,0 1 1,0 0-2,0-1 10,2 4-11,-2-3 0,0-1 0,2 3 4,-2-1-2,0-2-2,0 3-3,0-2 6,0 2 3,0 0-4,0-1 1,0 3-1,0-1 1,0-1-4,0 0 1,0 1 3,-2 0-1,2 0-1,0 0 7,0 0-8,0 1 0,-2-3 0,4 2 4,-2-1-3,0-2 4,-2 2-2,2 0-7,0-1 8,0-1-2,0 1-2,0-2 2,0 2 2,2-1 5,0 0-6,-2-1-1,1 2-2,1 0 1,-2-1 0,1 0-1,0 0 1,1 0 1,1 0-6,-3 1 4,2-1 4,-1 1-5,2 0 5,-3-3-2,3 1-5,-3 1 4,1-2-2,2 2 4,-3 2-1,1-4 4,0 2-2,-1 1-1,2-2-3,0 0 1,-2-1-1,0-2 2,1 8 1,2-6-3,-3 2 2,3-1 1,-3 1 4,0-2-4,3 1 0,-3 1 1,3-1 8,0 1-9,0-1 0,-2 0 0,0 0-1,1 1-1,-1-1-2,2 1 3,0-1 0,0-1 1,0 0-1,-2 1 0,4 0 3,-4 0 5,3 0-8,-1 0 2,0-1-4,-2 0 3,1 3 1,1-3 8,0 1-8,-1 0 1,-1-1-5,1 2 2,1 0 0,-1-2-2,-1 0 0,2 2 13,-3-1-14,3 0 5,0-3 1,-3 3 4,3 0-8,0-1 0,-1 1 2,1 0-4,0 0-1,0-1 4,-2 0-3,2 0 1,-3-2 2,6 6-2,-4-3-3,0-1 7,-2-2-3,5 4-2,-3-2 7,-2-2-7,5 4 2,-4 0-1,2-2-3,1 0 5,-4-2 7,3 4-13,0-2 7,-2 2-8,2-1 6,-3-3 2,6 4-1,-3 0-1,1 0 3,-1-1-1,0 0-5,0 0 3,-2 1-1,1-2 2,-2-2 0,5 4-1,-2-2 0,0 2-1,-1 0 0,-2-4 2,4 5 2,-4-2-1,3 0-2,0-1-5,-3-2 15,1 4-12,2-1-1,-3 0 2,0-3 0,3 6 4,-1-3 0,0 0-5,0 0 2,-2-3-2,4 6 0,-3-5 5,1 2-1,-2-3-4,5 4 7,-4 0-2,1-2 0,-2-2-7,5 3 5,-2-1 0,-3-2-2,4 4 1,-4-4 3,3 2-1,-3-2-2,4 4-1,-4-4 0,5 3 0,-5-3-1,5 1 3,-2 1 4,0 1-5,-3-3 7,6 3-7,-3-1-1,-3-2 4,7 3-4,-4-3 2,-3 0 4,5 3-4,-1-2 9,-4-1-1,9 2-10,-2-2-2,-7 0 5,6 0-1,-6 0-2,9 2 0,-9-2 6,8 2-5,-5-2 2,-3 0-5,7 2-1,-7-2 5,7 0-1,-3 2 0,-4-2 2,8 2-3,-5-1 1,-3-1 3,6 2-3,-6-2-3,7 0 1,-7 0 7,7 2-6,-2-2 6,-5 0-1,7 2-1,-7-2 3,8 0-4,-8 0-4,7 0 2,-7 0 0,9 0-5,-5 2 7,-4-2-2,10 0 0,-10 0 0,8 0-2,-8 0 2,6 2 2,-6-2-1,6 0-2,-6 0 12,7 0-19,-7 0 10,0 0-5,9 2 8,-9-2-1,7 0-6,-7 0-1,8 0 5,-8 0 4,8-2-3,-8 2 0,10 0-3,-10 0 5,9-2-2,-5 2 3,-4 0-3,9 2 0,-9-2-1,8-2-4,-4 0-1,-4 2 5,8 0 0,-8 0 1,8 0 1,-8 0-2,7-2-1,-7 2-1,9-1 1,-4 0 3,-5 1-7,8-2 4,-4 1 4,-4 1-5,0 0 0,12 0 1,-7 0-2,1-3 1,-6 3 0,8-3 0,-4 3 3,1-3-3,-5 3 5,6-1-7,-6 1 0,9-2-2,-4 1 6,-2-2-1,3 2 3,-6 1 6,7-3-15,-2 1 8,-5 2-4,7-2 4,-7 2-8,4-2 4,-4 2 2,6-1-2,-6 1 1,6 0-2,-6 0 5,0 0-1,7-2-3,-7 2 10,0 0-12,7-1 1,-7 1-3,4-1 5,-4 1 0,0 0 1,7-2 7,-7 2-9,0 0-1,6 0 1,-6 0-1,0 0-2,6-1 2,-6 1 2,7-1 9,-7 1-13,0 0 2,7-2 4,-7 2-7,0 0 5,6 0 0,-6 0 0,0 0-2,7-2 6,-7 2-1,7-1-4,-7 1 3,6-1 1,-6 1-3,6-2-4,-6 2 0,6 0 7,-6 0-1,6-2-2,-6 2 2,9-1-2,-9 1 0,10-2-5,-6 1 5,-4 1 0,5-1-4,-5 1 3,8 0 1,-8 0 0,6-2-1,-6 2-1,7-1-2,-7 1 4,5-1-3,-5 1 3,0 0 3,0 0-6,10-1 5,-10 1-1,7-2-5,-3-1 4,-1 1 1,0-2-1,2 1-2,-2 0-1,0-1-6,3 1 9,-4-1-3,1 1 2,0 0-3,-3 3 4,6-4-2,-3 2-1,0-2 1,-3 4 3,3-4-1,0 1 3,-3 3-6,4-3-4,-4 3 1,2-5 0,3 3 2,-5 2-9,0-4 1,0 4-6,0 0-6,5-5-18,-5 5-20,1-3-29,-1 3-35,0 0-40,0 0-65,0 0-231,0 0-500,0 0 221</inkml:trace>
  <inkml:trace contextRef="#ctx0" brushRef="#br0" timeOffset="18107.6621">9541 6345 97,'0'0'127,"4"-4"3,-4 4-17,3-2-4,-3 2-1,2-3-10,-2 3-1,0-3 3,0 3-7,0 0 6,0 0-6,1-2 3,-1 2-10,0 0 2,0 0-5,0 0-10,0 0-3,0 0 1,0 0-5,0 0-2,0 0-4,0 0-1,0 0-3,0 0-4,0 0 2,0 0-6,0 0-7,0 0 1,0 0-8,0 0-3,0 0-4,-7-3-5,7 3-3,-6-1 3,2 1-3,4 0-1,-9-2 1,6 1-2,-1-1-3,0 1 1,4 1-2,-9 0 0,5 0-6,4 0-1,-8 0 2,8 0-4,-7 0 4,3-1-2,4 1-4,-7 0 1,3 1 5,4-1 1,-6 0 1,6 0-1,-9 0 1,4 1-1,0 1-3,1-1 2,-2-1-1,3 2-2,-4-1 0,0 2 2,4-2 1,-5 1 3,3 0 3,-1-1-6,-1 1 2,1 1 1,0 0-2,1-2 1,-2 1 2,3-2 0,-2 2 1,2-1 1,-1 2 3,0-1-4,0 0 0,-2 0-1,2 2 0,1-2-3,-3 3 0,0-2-1,1 0-2,-1 1 0,0 1 1,0-2-1,1 1-2,-1 1 1,0-1-1,1 1 1,0-2 0,0 1-3,1-1 3,1-2-3,-1 4 0,1-1 1,1-1-1,0 1-1,0 0 5,-1 1-1,0 0-3,1-1 0,-1 0 1,-1 4 1,1-3-2,-2 2-1,2 0 5,-2 0-3,2-1 3,-1 3-2,1-4 0,0 4 3,-2-4 3,2 4-4,-2-1 2,3 1-3,-3-1 1,2 0 2,1-1-2,-1 0-1,1 1 3,0 1-5,-1-3 2,-1 2 4,1 1-3,2-2-1,-1 2-1,1 0 1,-1-1-2,-2 1 5,1 1-4,1-3 3,1 1-4,-4 1 1,3 0-1,0 0-1,1-1 3,0 1 0,-1-1 0,1 0-2,0 0 2,-1 1-2,0 1 2,3-4-2,-1 3 0,-1-2-2,1 0-2,2 1 5,-1 2-2,0-3 4,-1 2-7,1-1 2,0-1 1,-1 2 2,3-2-2,-2 5 0,0-5-2,1 2-1,-1-1 5,2-1-2,-2 3-1,0-3 6,1 3-5,1-2 3,0 1-2,1 0 1,-3 1-2,2-1 0,-2 1-2,3-2 5,-2 1-6,0 0 6,2 0-1,-2 0 0,2-2-4,-2 0 2,2 0 1,0 2-2,-2-3 2,2 2 2,0-2-4,0 1 3,1 1-1,-1-1 0,-1-2 3,-1 1-3,3-1 0,-1 1 2,1 1-2,-1 1-2,0-2 0,3 0 1,-3 0 7,2-1-7,-3 1-3,3 2 2,0-4 0,-2 3 0,3 0 7,-2 0 1,1-2 0,-3-1-5,4 2 1,-3-1 0,4 0 2,-2 1-1,0-3-2,2 3 10,0-2-4,-1 2-1,3-2 0,-3 3 4,2-3-4,-2 0 5,3 0-5,-1 0 4,1 0-1,0 1 5,-1 1-1,-1-3-3,2 1-3,-2 0-3,3 0 2,-2 0 0,0 0-2,0 0 2,1 0 2,-3-1-6,3 1 3,0-1 2,-1 1-2,1-1 7,0 0-1,-1 2-2,1-2 3,-3 2 4,4-3 0,0 1 0,-3-1-6,2 0 2,-2 1 3,3-2-3,-1 1-2,-2-2 2,2 3-7,-2-2 18,1 1-15,0-2-5,0 1 2,1 2 1,0-3 2,-1 0 0,1 0-2,0 0-4,3 0-2,-2 0 1,-1-3 2,1 3 4,0-1-4,-1 1-1,0-2-2,-2 1-2,1 0 5,2-1 0,-3-1-5,0 2 16,2-2-14,-2 0 1,-3 2 2,1-2-5,3 0 1,-1-1-3,0 0 3,-1 2-4,0-2 9,1 2-6,0-3 4,-1 2-3,0-1-5,1 0 0,0-1-5,-1 1 11,1 0-3,0-1-2,-1 1 1,1-1 8,0 2-11,-1-1 10,1-2-7,0 1 0,0 1 6,1-1-8,-1-1 6,0 0-6,0 0 7,-2 3-5,2-3 4,-2 0-2,1 2 3,0-2 5,1 1-10,-3 0 2,2-1-2,-2 1 0,1-1 1,0 0 8,-2 0-12,2 0 0,-1 1 2,0-1 0,1 0 2,-3 1 0,4-2 0,-3 0 0,2 1 0,-1-1 1,0 1 14,0-2-18,-1 0 0,1 2 4,0-1-1,0 1 1,-1-2 0,-1 4 4,1 0-3,0-1-4,0 0-2,-2 0 6,1-1 10,-1 2-12,2-2-4,-1-1 3,0 1 6,-2-1-10,0 1 1,0-2 1,2 4 7,-2-5-7,-2 1 6,2-1 0,2 0-3,-1 0-1,-1 1 7,0-2-8,2 0 1,-2 1-1,1 1 1,-1-2 0,0 4 0,0-2 2,0 2 2,-1-2-5,-1 4-5,2-5 2,0 3 4,0 0-2,0-1 3,-3 0-5,3 2-4,0-1 10,0-2-8,-2 1 9,-1 0-2,1-1 0,1 1 2,-1 1-1,1-2 0,1-1 0,-2 1 9,1 1-17,0-1 3,-1 2 1,2 0 5,0 0-5,-1 1 2,1 1 1,-2-2 5,2 2 0,-3 0-7,3 4 4,0-9-4,-1 5 3,-1-2-4,-1 2 1,3 4-2,0-6 6,-2 2 1,2-1-2,0 5-2,-3-8-3,1 2 2,1 2-1,-2 0 9,0-3-7,2 3-1,-2-4 4,0 3-4,0-1 5,1 2-4,0-2 2,-1 0-1,2 1-5,-3 1 6,2 0 7,0-1-9,-2 0 1,1 3-3,-1-3 0,1 1-3,0 0 4,0 0 2,-2 2-1,3-2 3,-2 0-3,3 1-2,-2 1 5,1-1-7,-2-4 3,1 4 3,-3-2-4,2 0 5,1 2-3,-1-1 4,2-1-4,-1 1 2,-1 1-4,1-2 2,-3 2 2,2 0 3,1 0 1,0-1-11,0 0 0,-2 1 9,2-1-8,0 2 7,-1 0-1,1-2-10,0 2 12,1 0 1,-2 0-1,4 2-2,-5-3-1,2 2 0,0-1 0,-1 0 3,-2 0 2,5 0 1,-2 0-4,0 0-5,0 0 1,0-1 2,0 1-2,0-1-1,-1 2 1,0-3 1,1 1 6,-3 0 10,3 1-22,-1 0 3,0-1 1,-1 0 0,1 0 0,-2 0 0,2-1 3,-3 1 3,1 0 8,0-1-20,1 0 6,0 0 0,-1 2 0,-1-4-2,3 2 7,-1 2-3,-1-1 1,-1 1 2,1-3-4,-2 3 0,1-1 2,-1 1 2,-1 0-1,0 0-1,-2 2-1,2-3-1,-1 1-1,-3 1 1,-1 1 0,1-2-4,-1 2-11,-2 2-13,3-2-8,-1 1-17,1 1-7,-2 1-9,1 1-13,3 0-17,-4-1-22,4 2-18,-3 1-16,2-1-20,2 3-14,2-1-31,-2 1-218,-1 2-477,1 0 212</inkml:trace>
  <inkml:trace contextRef="#ctx0" brushRef="#br0" timeOffset="19147.0233">9407 6897 140,'0'-2'150,"0"-3"-13,0 1 1,0 0-12,0-1-13,1 0-5,-2-2-6,1 0-10,-1 1 5,-1 0-8,1-2-7,-3 2-9,1-1-3,0 0-4,-1 0-11,1 2 5,-1 0 0,0-1-8,1 2 0,0 1-3,-2-1 3,2-1-3,-2 4-8,1-1-5,-1 1-3,0 1-10,-1-1 0,6 1-3,-9 2 1,5-2-3,2 2-2,-2 0 2,-1 4-5,0-1-4,2 0 2,-1 1-2,2 2 3,-1 2-1,1-2-4,-3 2 2,4-1-3,-2 4 0,3-4 1,0 4-3,0-5-1,3 2-3,-3-1 2,4 0 1,-2-1-2,3-2 0,-3 1 3,5-3-2,-1 0 3,-2-2-3,2 4-3,-1-5 7,1 1 1,-1 1 0,0-3 1,1 0-1,-1-2 3,1 1 0,0-1-1,-1-2 0,-1 1-2,2-1-3,-1 0 4,1-3 0,1 1-1,-4 2 1,1-3-2,-1 1 4,0-1 1,-3-1 2,3 0-1,0 2 1,-3-2 2,3 1-4,-3-2 3,1 3 1,-1-1-5,0 0 4,0 1-4,0 0 3,0 2 7,3-2 2,-3 2 4,0-1 4,0 3-4,0-1-1,0 3 0,1-4-4,-1 4-5,2-5 3,-2 5-7,0 0-4,0 0-1,0 0 3,0 0-6,0 0 4,0 0-1,0 0 0,1 15 1,-1-7-5,0 2 3,3 2 1,0 2 3,1 1 4,2 4-2,-3 0 10,3 3 3,-2-3 0,3 2-3,-1 1 4,1 0-5,-1 1 2,1 0-2,-1-2 0,1 0-4,0-3-1,1 3 3,-3-3-7,1-3 1,0 0-3,-2-3-2,-1-2 8,1-1-10,-1-3 5,-2-1 6,2 0-9,-3-1 5,1 0 7,1-1 5,-1-1 2,0 1 6,-1-3 1,0 0-2,5 1 2,-5-1-4,4-5-6,-4 5 0,1-8-6,0 2 0,-1-2 1,1-1-7,-2-1 5,1 0-1,0 0-5,0-1 2,0-3-5,-1 1-2,0 1 2,1-2-3,0 2-3,0-2 11,-2 1-13,0 0 7,2 3-4,-2 2-2,1-2 1,-1 1 1,0-1-4,2 3 7,-2 0-4,1-2 12,1 2-16,-1-1 3,-1 3 1,1 1-2,1 0-1,0 0-7,1 0-3,-1 1-11,0 3-12,-1-4-13,1 4-8,-2-4-25,2 4-21,0 0-16,2-4-14,-2 4-26,0 0-24,0 0 4,5-3-26,-5 3-20,3 0-167,-3 0-421,3-3 188</inkml:trace>
  <inkml:trace contextRef="#ctx0" brushRef="#br0" timeOffset="19743.5976">9690 6905 203,'0'0'186,"0"0"-12,0 0-18,0 0-15,0 0-13,0 0-16,0 0-10,3-1-6,-3 1-4,5-2-7,-5 2-7,9-1-7,-7 0-6,2 0-4,2 0-7,-2 0 1,1 0-2,0 1-6,1 0-3,-2 0-5,-4 0-2,7 0 1,-4 0-6,3 1-2,-3 2-2,1-1 5,-1 3 2,0-1 7,1 2-2,-4-1 2,2 4-6,-2-2 1,0 2-6,-2 0 5,1 1-4,-2 2-3,0-3 3,0 0-3,0 3-7,-4 1 3,4-4-2,-1-1 2,-2 0-3,2 1 1,1-3 5,0 1 2,-3 0-1,4-4 1,0 2-2,-1-1 1,0-1 11,-1 2-4,1 0 1,2-3 3,-1 0-1,0 1 1,2-3-5,-1 3 3,1-3-7,-2 2-1,2-2-6,-2 3-5,2-3 1,0 0-3,0 0 2,0 0 2,4 4-5,1-4 6,-5 0 2,14-2 1,-7 0-2,3 1-7,3-3 1,0 2 3,0-2-1,3 2-5,-1-1 0,-1-1-2,0-1 2,0 3 5,0-2-5,-1 3 1,0-1 1,-6 1-5,2-2-1,-3 2 11,-2 0-12,2 0 4,-2 1-2,-2-1 0,-2 1 1,7-1-1,-7 1-2,4-1 10,-4 1-3,3 0-2,-3 0 2,0 0-5,0 0 3,0 0-2,0 0 3,0 0-6,0 0 1,0 0-7,7 1-1,-7-1-13,0 0-13,0 0-5,0 0-12,0 0-8,0 0-12,0 0-5,0 0-11,0 0-14,0 0-25,0 0-16,0 0-22,0 0-28,0 0-23,0 0-28,-16-3-193,16 3-460,-7-2 205</inkml:trace>
  <inkml:trace contextRef="#ctx0" brushRef="#br0" timeOffset="23217.1888">7166 3846 34,'-5'-1'142,"5"1"-18,-4-2-14,4 2-3,-7-1-10,7 1-14,-4-1 5,4 1 5,-6 0-3,6 0-8,-7-2-4,4 1-12,0 0 2,0-2-1,-2 1-7,1-1 6,-1-2-8,-1 1 5,0-2-4,2-1 0,-2 1-5,-1-2 2,1-3 3,-1 4-5,2-2-3,-3-2 7,2-1-7,-1 0-8,-1-1 2,1 2-3,-2-3-2,3 2 10,0-1-2,0 1-5,2 1-6,0-3-4,0 1-3,2 3-1,-2-3-4,3-1-1,-1 0-2,1 2-1,-2-4-1,2 3 3,-1-1-6,1 0 0,1 1-3,0-2 1,0 0-20,-2 2 4,2-2 3,0 1-4,2 1 1,-1-1 3,2 4-3,-1-3 0,-1 3 3,0-2-3,1 3 5,1-4-7,-2 5 7,2-2-3,0-3 1,-1 3-2,3-3-3,-2 4 4,0-1 1,2-2-2,0 0 1,2 1-7,-1-1 5,2 0 3,0 0-2,0 0-3,0 0 2,2 1 2,-1-1-1,1 1 1,0 3-1,-3-1 0,2-1 0,-2 4-2,2 0 0,-2 1-2,0-1-2,5-2 5,-6 5 2,2-1-4,-2 1 4,-1-1 0,0 3 3,-1-1-7,2 0 7,0 1-8,2 1 5,-2 0-2,2 1-2,1 1 1,-3 0-3,4-2 3,-3 4 1,0-1 0,2-1 1,-1 2-2,1 1 2,0 0 2,-1 1-1,0-2-4,2 5 2,-3-3 1,3 2 3,-2 2-3,-1-3 6,0 1-3,-1-1 2,0 5-5,1-1 6,-1-3-2,-2 1 1,2 3 3,0 0-4,-3-1 0,4 1-1,-3-2 2,-1-2 1,0 5-3,0-4 6,1 2-1,0 1-3,2 0 0,-6-2 2,3-1 3,3 4-6,-5-6 3,1 3-1,-1 0-1,2 2-1,-2-2 4,1 1 3,-1-2-2,1 0 3,-1 0 2,-1 0 1,0 2 2,0 2-1,-1 1-4,-1 0 7,1 0-4,-1 0-5,2 0 7,-1-1-1,-2-1-1,5 1-3,-4 1 1,1-1 6,-1-1-8,1-4-4,-1 3 13,-2 1-9,4-4-8,-3 1 3,3 1 4,0-3-10,-3 0 4,3-1 1,-2-1-2,1 1 1,1-3-4,0 2 7,-1-2-5,1 0-1,0-3 2,-1 5 1,-1-3-2,2-2 1,0 4 0,0-4-1,-1 2 0,1-2-2,0 4 3,0-4-2,0 0 4,0 0-6,0 0 2,0 0 2,0 0-6,0 0 1,0 0 1,0 0 2,0 0-3,0 0 3,0 0-1,0 0 2,0 0 5,0 0-5,0 0-4,0 0 1,-2 3 1,2-3-4,0 0 1,0 0 1,0 0-3,0 2 2,0-2 0,-3 3 1,3-3-5,0 0-3,-1 5-3,1-5 3,0 4-1,0-4 1,-3 3 2,3-3 2,0 4 8,0-4-9,0 0 0,-3 3 4,3-3 0,0 0-3,-3 1 3,3-1-4,0 0-8,0 0-7,0 0-2,0 0-13,0 0-10,0 3-9,0-3-19,0 0-31,0 0-22,-8 1 9,6-1-7,2 0-7,-6 0-10,6 0 0,0 0-1,-7-4-8,5 2 3,-1-3-92,1 1-260,-1 0 116</inkml:trace>
  <inkml:trace contextRef="#ctx0" brushRef="#br0" timeOffset="24051.5421">7335 3643 24,'0'0'138,"0"0"-14,0 0 6,0 0-5,0 0 9,0 0-9,0 0-7,-3 11 4,3-7-5,1 0-15,-2-1-8,1 2 3,0 1-10,1 0-8,-1-2-7,0 1 4,-1 4-3,2-2-4,-1 0-7,2 0 0,-2 2-6,0-4 1,2 1-1,-1 0-3,0 0-6,3 1-1,-2-2 0,2 2-3,-3-2-8,1 0 1,1 0-3,0-1 5,0-1 2,0-1 4,-1 3-10,1-5-3,2 2-3,-1 0-4,0-2 3,0 0-2,2 0 1,-6 0-5,9-2-8,-4 2 5,4-2-1,-3-2-6,0 2 1,2-2 1,-2 1-4,1-1-2,1-1-1,-1 1 4,-2 0-3,2-2-2,-1 3 5,1-2-5,-1 0 2,2 0-4,-3 3 1,-1-2 0,1 1 0,0 0 3,-1 0-4,1 1-2,-2 0 1,1 1-4,-1 0 4,-3 1-2,4-5 1,-4 5-4,4-3 0,-2 3 11,-2 0-9,0 0-3,0 0 7,3-2-3,-3 2-2,0 0 10,0 0-10,0 0 1,0 0-2,0 0 4,0 0-1,0 0-2,0 0 3,0 0 2,0 0 2,0 0-6,0 0 5,0 0-5,0 0 5,0 0 2,0 0 8,0 0-10,0 0-3,0 0 0,0 0 1,0 0-2,0 0 0,-14 0 2,8-2 5,1 2-5,-1 0-1,0 0-5,-2-1 5,1 0-1,-1-1 0,-2 2 2,-1-1-5,2 0-2,-4 0 3,1-1 4,2 1-2,0 1 0,-1 0 2,2 0 0,0 0-1,0-1 1,4 2 1,-1-1 4,-1 1-3,1-1 0,2 0 1,4 0 3,-6 2-3,2-2 2,4 0 1,0 0 5,-7-2-1,7 2 4,0 0 0,-6 2-3,6-2 8,0 0 0,0 0-8,0 0 1,0 0 3,-3 0-4,3 0 10,0 0-16,0 0 11,0 0-15,0 0 4,0 0-3,0 0-1,0 0 3,0 0-3,0 0-1,0 0 3,0 0-3,0 0 6,0 0-6,0 0-1,0 0 3,0 0-3,0 0-3,0 0-1,0 0 2,0 0 3,0 0-1,0 0-2,0 0-1,0 0-6,0 0 6,0 0-2,0 0 1,0 0-1,0 0 1,0 0-3,0 0-4,0 0-6,6-6-11,-6 6 0,0 0-12,0 0-7,0 0-22,0 0-13,0 0-19,0 0-25,0 0-7,0 0-30,1-4 2,-1 4-29,0 0-15,0 0-130,0 0-363,-2-6 161</inkml:trace>
  <inkml:trace contextRef="#ctx0" brushRef="#br0" timeOffset="27869.8069">7114 2669 135,'0'0'121,"0"0"-17,0 0-3,-4-2-4,4 2-12,-3-1 2,3 1-1,-6-2-13,6 2-5,-6 0 2,6 0-13,-7-1-7,0 2-3,4 1-4,-5 1 2,1-1-12,-1 1 5,0 0-6,2 2 2,-1-2 0,-4 3 9,2 1-12,2-4 10,-2 3-6,2 0-3,0-1 2,1 1-7,0-1-3,2 1-3,1 1 4,0-4-4,1 4 3,-2-1-4,6 4 5,-4-2-5,2 2 0,2-1 6,-1 3 0,2 1-2,0-1 2,4-1-1,-1 1 2,1-2-3,-1-3-2,3 3 2,2-3 3,-4-2 0,6 0-2,-1-3 5,-3 2 1,0-4-6,5 0-3,-1-4 5,0 2-2,0-3-1,0-1-5,-1-2-1,-1 2-2,0-3-2,1 1 6,-4-2-5,1-1-2,-2 5-4,-1-3 5,-4 1 3,3-1-3,-3 0-1,-2-4 2,1 3-1,-5-2-5,0 1 2,-1-2-3,-1 3-4,-1-2 2,0 0 1,-2 3-3,4 0 6,-2 2-10,1 0 1,-1 1 1,-2 0 0,5 3-3,-5-1 3,3 4-5,-2-2-9,-1 2-9,-2 1 2,2 2-6,0 0-1,0-1-16,1 3-4,0 1-18,0 0 13,1 0-13,-1-1-6,2 3-12,2-3-10,1 2-3,3 1-7,0-2-21,1 0-7,-1 0-15,2-1-94,-2 1-260,0-3 116</inkml:trace>
  <inkml:trace contextRef="#ctx0" brushRef="#br0" timeOffset="28345.5679">7360 2812 104,'-2'6'121,"2"-6"-12,-3 3-2,0 0-6,3-3-10,-6 4-6,2-1-6,0 0-1,1-1-13,-3 1-11,0-1 0,-1 1-7,-1 1 9,1-3-19,-2-1-3,2 0 0,0 0-2,7 0-3,-10 0-1,10 0-6,-9 0 1,9 0-2,-6-4 1,2 3-4,4 1-8,-2-5 8,2 5-13,0 0 3,2-5 3,-2 5 0,4-4-2,-1 1-3,-3 3-3,9-3 2,-5-1-2,2 3 2,-1 0-2,0 1 2,-1 0 0,3 0 2,-7 0 3,10 1-4,-4 1-2,-1 1-3,-1-1 11,-1 2-8,-2 0 10,0 1-3,-1 3 0,-1-1 0,-3 0-1,2 3 3,-3-2-2,0 1-3,-1 2-4,1-2 5,-4 2-6,2-1-16,0-1-1,1-1-8,-1-1-28,4-1-10,-5 2-19,6-6-5,-3 4-17,0-4-10,2-1-85,0 3-212,3-4 94</inkml:trace>
  <inkml:trace contextRef="#ctx0" brushRef="#br0" timeOffset="29094.5898">7431 2626 59,'4'-4'138,"-3"-2"-6,4 3-5,-2-1-17,3 1-15,-2-1-5,0 2 1,2-2-18,0 2-6,-1 1-10,1 1-1,0-1-11,0 0 2,0 1-1,-1 0-12,-2 1 0,3 0-1,-3 0 0,1 1-1,-1 1-7,1 0-3,-1 0 1,-2 1-4,1 0 7,-2 1-5,1-1 2,-2 1-4,-2 4-3,0-2-8,-1-1 7,1 2-7,-1-2 6,1 2 4,-3 0-4,1-2 4,-3 2-10,4-2 10,-2 1-6,1 0-1,-2-4 2,0 6-3,2-6-2,1 2 7,-1-2-9,4 0 4,-5 0-2,6 0-2,-3-1 2,3 0 1,-3 0-1,3-2-3,0 0 10,-3 4 2,3-4 0,0 0-3,0 0 4,0 0-7,0 0 0,0 0-1,12-6-1,-8 3 2,3 0-2,-1 1-4,4-3 2,0 2 2,-1-1-3,2 1 1,2-1-3,-1 0-1,1 2 1,-4 0-4,0 1 5,1 0-5,-1 2 3,-3-1 0,1 0 1,-2 1-4,0 0 0,-2 0 0,-2 4 2,2-1 1,-3 0 1,2 1-7,-4 0 7,1 2-4,-1-1 3,1 2-2,-4 0 4,0-2 0,-4 3 0,2 0 6,-1 2-2,-2-2 5,2-3 2,-1 4 1,-2-4-3,-1 1 4,4-3-1,-2 0-4,-2 4 4,2-4 1,2-2 1,-1 1-1,-1 0 2,3 0-1,-2-3-4,1 0 0,2 2-6,0-2 4,2 0 2,4 0-4,-9-2-6,5 4-6,4-2-12,-6-2-5,6 2-10,-3-2-3,3 2-15,0 0-13,0 0-12,0 0-15,0 0-28,0 0-15,0 0-13,-4-2-135,4 2-300,0 0 134</inkml:trace>
  <inkml:trace contextRef="#ctx0" brushRef="#br0" timeOffset="29545.382">7691 2878 57,'-3'4'142,"3"-4"-15,-2 4-7,2-4-8,-5 3-7,5-3-7,-5 4-4,4-2-13,1-2-1,-8 3-1,4 0 0,4-3-9,-5 2-2,1 0-18,4-2 4,-8 0 0,8 0-4,0 0-2,0 0-8,-8 0-3,8 0-7,-3-4-1,3 4-7,0 0 5,-1-8-13,2 4 9,-1 4-11,3-7-3,0 3 4,-1 2-7,1 0 2,-3 2-2,4-6-2,-2 5 2,-2 1-3,0 0-2,8-1 2,-8 1 0,0 0-6,6 4 0,-6-4 8,3 6-5,-1 0 2,-1-2 1,-1 3-1,-1-1 5,-1 0 6,0 2-4,-2 1 5,0 1-7,-3 0 4,0 1 2,-1-1-3,1 3 4,-1-2-3,-2 1 0,-2 0-5,-2 2 0,5-4-8,-4 0-6,3-1-19,0-1-6,2 1-9,1-3-11,-1 0-14,3-2-27,2-2 0,0-1-16,-1 2-30,4-3-82,0 0-241,0 0 106</inkml:trace>
  <inkml:trace contextRef="#ctx0" brushRef="#br0" timeOffset="30172.0335">7997 2560 99,'0'0'114,"0"0"-15,-5 0 1,5 0-18,-8 5 4,4-4-10,-1 2 2,-1 0-4,0 2 3,-2-2 0,2 2 6,-3 1 1,2-3-3,-3 4-5,1 0 2,-2 1 3,2 0-7,-2 1 0,1-1-6,1 1-1,-2 1-6,1 1-4,0-1-7,0 0 3,2 1-2,0 3-6,0-2-4,0-1-1,1 1-7,-2-1 7,5-1-9,1-2-6,2 2-3,1 2 4,-3-2-2,3 4 1,0-6-1,1 3-2,1-1-3,4 0-4,-1-1 4,1-1-10,-2-2 4,4 0 2,3 1-4,0-2-2,-2-3 1,6 1 2,0-3-1,-1-2-1,1 0-2,-1 0-4,0-1 0,-2-1-2,2 0 7,-6-1-8,4-2 7,-6 3-7,0 0 6,-2 1-6,1 0 4,-3-2 0,-1 3-2,1-1-2,-4 0 3,1-3-4,-3 4 1,-3-2-1,0 0-2,-3 4 2,1 0-3,0-1 5,-6 1 1,3 1-5,2-1 4,1 2-4,-1 0-4,-4 3-7,4-4-11,1 4-9,-1-2 4,2 2-7,-3 2-8,3-4-22,1 3-6,1-2-22,3 2-8,1-5-15,2-1-17,-4 6-6,3-2-20,1-4-98,0 0-278,4 6 123</inkml:trace>
  <inkml:trace contextRef="#ctx0" brushRef="#br0" timeOffset="30623.4728">8113 2963 74,'0'0'123,"-5"4"3,1-3-5,1 2-7,0 0-5,3-3-13,-8 4 2,3-2-8,2-1-2,-2 0-13,0-1-3,5 0-4,-8 0-2,8 0-1,-9-1-13,6 0-1,3 1-7,-4-3-5,4 3-5,-6-2-12,6-2 5,0 4-1,-3-3 3,3 3-2,0 0-4,0-5 5,0 5-2,0 0 5,3-3 0,-3 3 0,6-4 1,-6 4-5,4 1-4,-4-1 1,0 0-5,6 4 2,-2-2 0,-1 2-2,-3-4-4,4 1 1,-4 2 1,2 1-2,-2 1 10,-2-1 7,0 3-7,-3 1-2,1 0-3,-2 0 1,-1 3-5,-3-2-1,1 3 5,2-4-11,-3 2-28,2 0-23,-3-1-20,1 0-20,1-4-14,1 0-16,0 2-12,3-4-9,-2 1-30,3-1-92,-2 0-276,3-3 122</inkml:trace>
  <inkml:trace contextRef="#ctx0" brushRef="#br0" timeOffset="31479.0138">8356 2614 170,'0'-4'197,"2"1"-11,-4-1-18,2-2-11,-1 3-22,-2-2-5,0 3-14,3-4-15,-3 2-5,0-1-9,-4-1-9,4 5-10,-1-4-4,-2-1-7,-3 3-8,1 1-6,0 1 4,-1-1-5,0 2 7,1 1 14,0 1 3,0-1-11,-1 0-2,1 1-8,-4 5 0,4-3-7,0 0-3,0 1-3,-1 1-1,3-2-3,0 2 0,1 1-7,-1 0-1,5-1-1,-1-2-4,-1 5 6,1-5-6,4 3-2,-2-1-1,0-1-1,3 1-2,-1-1 1,2 2 1,0-3-4,-1 1 4,2-2 0,0 0-7,1-1 5,1 2-5,-1-3 1,-2 1 2,2-1 0,0-1-4,2-1 2,-2 1-6,-1-1 3,1 0-2,0-1-6,-2 0 0,2-3-2,-1 1 1,0-1-5,0 1 6,-1-2-4,0 1 5,3-1-6,-6 1 5,1 1-2,1-3 3,0 2-1,-3 0 0,1 0 3,1 1-2,-1 1 4,1-1-7,-1 1 7,0-2 5,-1 5-4,-1-3 6,2 0 1,-1 3 5,2-6 7,-2 6-9,4-2 9,-4 2-4,0 0 6,0 0 2,0 0-6,0 0-2,0 0 1,0 0 0,0 0-7,0 0-2,0 0-1,0 0 4,0 0 17,0 0 12,3 10 5,-1-4 7,-1 0-1,2 1-1,1 3 11,2 2 5,-2 1-1,-1 0 3,0 1 6,0 0-4,1 1-12,-1-2 5,-3 2 5,4 1 6,-2-3-13,1 1 8,-2-3-4,2 3-7,-3-4-4,3 3 8,0-2-7,-3 0 0,1 2-1,1-5-7,-4 0-10,4-3 14,-2 3-7,0-3-4,-2 0-2,2-5-6,0 7 3,0-7-5,0 5-4,0-5 2,2 7 0,-2-7-7,1 5 1,-1-5-5,-3 4 2,3-1-4,0-3-2,0 0 0,0 0-17,-1 5 17,1-5-1,0 0-5,0 0-3,0 0-3,0 0-11,0 0-12,0 0-21,0 0-47,0 0-27,0 0-25,0 0-21,-13-8-41,13 8-37,-6-6-50,2 4-307,4 2-650,-6-6 288</inkml:trace>
  <inkml:trace contextRef="#ctx0" brushRef="#br0" timeOffset="34326.4575">6235 4387 81,'0'0'149,"0"0"-8,-2-2-4,2 2-12,0 0 3,0 0-19,0 0-10,0 0-4,0 0-9,-6-1-5,6 1-12,0 0-2,0 0-4,0 0-5,0 0-1,0 0-6,0 0-1,0 0-1,0 0 8,0 0 1,8-5 10,-4 4 13,2 0-1,2-4-5,1 4-6,5-3-8,-2-1-4,5 0 4,-3 2-2,5-4-5,0 4-4,1 1 1,0-2-12,0 3-4,-6 1-2,1-2-5,-3 1-3,0 1-2,-1-1-1,-2 2-2,4-2-1,-3 1-4,0-2 1,2 2-4,-5-1-1,1-2 0,1 1-1,-3 2 3,2-1-5,-2-2 1,1 3 4,0-2-7,-1 0-1,0 0 2,-1 1-2,1-1 0,0 1-1,-3 0-1,4-1 1,-3 1 0,2 1-1,0-1 0,-2-1 0,-1 1-3,1 0 3,-4 1-1,6-1 4,-6 1-4,3-1-2,0-1 0,-3 2-1,0 0 3,0 0-1,5 0-5,-5 0 4,0 0 0,0 0 6,0 0-7,0 0 1,4-1 1,-4 1-1,0 0 3,0 0-4,0 0 1,0 0 2,0 0-2,0 0 3,0 0 1,0 0-4,0 0 2,0 0 0,0 0-1,0 0 0,0 0 2,0 0-1,0 0-1,0 0 1,-2-5-2,2 5-1,0 0 0,-2-5 0,0 2 2,2 3 1,-3-5 0,3 1-2,-3 1-1,3-2 0,-1 3 2,-2-4-2,1 3-1,-2-1 0,1 0 2,0 1-2,2-3 1,-2 3 5,3-1-5,-3-1 8,3 0-9,-3 2 2,3-2-2,-3 0 1,0 1-3,0 0 3,2 0 1,0 1 1,-2-1 0,3 1 4,-2-1 4,1 2-1,1 2 0,-1-5 0,1 5-1,-2-2-1,2 2 1,0 0 1,0 0-8,0 0 1,0 0 1,0 0 2,0 0-2,0 0 0,0 0-1,-3 9 1,3-2 5,0 1 2,0 0 16,3 5-3,-3 0-2,-3 0 8,6 1-5,-3 0-1,0 0 3,0 0-5,2-1 13,-2 0-4,0-3-4,0 0-2,1 3 5,-1-3-11,0-2 5,0 0-2,0 0-1,0-4-4,0 1 3,0 0-8,0-1 4,-1-2-2,2 3 4,-1-3-8,0 1 0,0-3 2,0 3-4,0-3 2,0 0 0,0 0 2,0 0 8,0 4-4,0-4-2,0 0 1,0 0-4,0 0-2,0 0 1,-1-12-6,-1 7 5,2-1-4,0-1 2,0-1 0,-3-1 0,3 0 0,0 1-1,0-2-7,-3 1-3,3 0 2,0 1-8,0-2-1,0 3 0,0-3-1,0 0 4,0 4-1,0-1-1,0 3 0,0-3 1,0 2-5,0-2-2,0 1 3,0 2-1,0 0 1,0-1 4,0 1 0,0-2 1,0 6 2,0-7 4,0 4 2,0-2-6,0 2 4,0 3-3,0-5 2,0 5 3,0-2-6,0 2 3,0 0-1,0 0 2,0-6-2,0 6 1,0 0 3,0 0-3,0-3 1,0 3-2,0 0-2,0 0 6,3 0 1,0-3-1,-3 3 5,0 0-4,11 2 5,-5-1 0,-3-1-1,3 0 0,1 3 2,0-3-2,-2 2 3,2 0-1,0 0-1,-2 0 6,1 1-3,1 0-2,1 0-1,-1 0-1,-1 0 3,0-2-4,2 4 1,-1-1 4,-4-1-2,5-1-1,-2 1 0,-1 3-3,-1-3 11,0 0-4,-2-1-6,3 2 2,-2-2-1,-3 0 0,0-2 0,6 3 2,-6-2-7,3 2 7,-3-3-4,1 2 2,-1-2 4,2 5-4,-2-5 0,0 4-1,0-2 1,-2 1 2,2-3 1,-1 6 2,1-3-4,0 0-1,-3-1 1,3 2 4,-3 0-5,3-2-2,-3 2 2,0 0 3,-2 1 0,1-1 4,-1 2-2,1-4 1,-2 3 1,1 1 1,-1 1 7,0-1-6,1 1 4,-1-1-2,-3-1-1,3 1 3,-1-1-7,0 1 3,1 0-3,1 0-6,0 0 5,-1 0-1,2-1-1,-2 1 5,-1 0-4,4-2-5,0-1 2,-1 1-11,4-1-4,-3-1-12,0 0-1,3-2-14,-3 2-12,3-2-25,-1 3-28,1-3-35,-2 2-37,2-2-30,0 0-31,0 0-41,0 0-144,0 0-455,0 0 202</inkml:trace>
  <inkml:trace contextRef="#ctx0" brushRef="#br0" timeOffset="39933.4488">7741 4670 54,'0'2'120,"0"-2"-3,0 0-11,1 4-2,-1-4-7,3 2-6,-3-2 2,2 2 0,-1 0 1,-1-2 5,4 4 4,1-3-5,-4 0-10,2 0-2,1 2-6,-1 0-2,2-3 5,-1 2-5,0 2-5,2-3-2,-2 0 1,1 1-7,0-1 2,1 1 5,3-2-2,0 2-1,0 1-2,1 0-3,-1-3-6,2 3-2,-4-2 1,5 1-3,1 0-6,-2 2 1,2-3-1,-5 2-3,5-3-5,0 1 1,-1 2-9,-2-3-2,3 3 1,-1-1 2,-3 0-2,1 0 0,-1 0-1,4 3 2,-3-5 5,5 2 3,0-1-6,-5 2-4,2-1-4,1-1 0,0 2 2,-3 0-1,-2-2-2,3 0 1,-2 0 1,4 1-3,-3-1 1,-1 0-5,-1 1 5,1-1-6,1-1-1,0 0-1,0 1-1,3-2-3,-4 0-3,-1 1-1,5-2 1,-3 1 0,-1 1 0,0-2-3,-1 0 3,2 2-4,-3-1 0,2 0 4,-5 1-7,3 0 4,2-1 1,-2 1 3,2 0-4,1-2 4,-3 2 7,2 0-2,-2 0 2,2 0-4,0 2 2,0-2-4,0 0 13,-4 0-14,5 0-6,0 1 4,-1-1 0,-1 0 1,1 1-3,0-2-1,-1 1 2,1 0-5,0 0 1,1 1 4,0-1-3,-3 1 4,1-1-3,0 0 2,0 1-2,-2-1 13,2-1-5,1 1 11,-2-2-7,2 1-2,1-1-7,3-1 8,-3 2-8,4 0 0,-2-3 1,-2 2-3,1-1-3,-1 3 2,-1-1 2,0-2-4,-2 2-1,1 1-4,0 0 10,-2-2-7,3 2 4,-4-3-5,4 2 3,0-2-4,-3 3 3,2-3-1,1 2 4,0-1-2,-1-2 13,1 1-11,1 2-10,0-2 1,-1 0 20,-1 1-17,1-2 8,0 3-5,-1-1 13,1 0-18,-1 0 7,-5 1-4,3 1 2,1-1-3,-4-1-6,4 0-5,-2 2 14,-1 2-7,1-4 3,0 0 8,-5 2-8,7 0 3,-3-2 3,2 2 3,4-2-6,-1-1 8,-2 0 3,4 2-4,-2-1-3,1-1 0,-1 2-1,4-2-10,-5 2 8,6-1 4,-6 1-6,-3 0 2,4 0 0,-2 0 6,0-1-9,-1 1 3,-2 0-9,2-1 7,0 1-2,-2 0 4,2-1-1,-1 1 3,0 0-8,2 0 9,0-3-9,0 2 3,1 0 0,3 0 2,-2-2-1,2 3 1,1-2 1,-2 0 0,0 2-2,-1-1 4,-2 0-7,2 0 0,-1 1 11,2-1-18,-3 0 13,-1 1-4,0 0 5,0 1-2,-1-3 1,3 3-3,-2-1 3,1-1-3,1 0 3,0 0-7,1 0 4,-1-2-1,2 2 3,3-1 16,-1 0-24,-1 0 5,2-1 0,0 0 5,-3 2 1,4 0-14,-2-2 7,1 3-4,1 1 15,-7-2-11,2 0 2,0 2-2,-1-2 3,-1 2-11,0 0 11,-5 0-3,4-1-1,-2 0 3,3-1-3,-1 0 0,0 1 1,2 0 4,-1-1 0,1 0-5,2 0 3,-5 0-6,3 0 5,1 0 0,0-1 4,0 1 1,-1-1-8,1 1 3,-2-1-3,0 1-1,-1 0 12,1 0-12,-2 0 8,0 0-4,1 1-4,-2 0 7,2-1-1,-3 0 0,1 1-1,-1 0 11,3-2-14,-2 3 7,0-1-4,2 0 11,0-2-17,-2 2 5,2-2-3,0 2-3,1-1 8,-2 2-2,0-3 2,2 0-13,-3 0 7,1 2 4,0 0 3,1 1-5,-2-3 4,2 1-5,-4 1 1,2-3 21,2 2-20,-2 1 4,2 0-4,-1-1 3,1 1-1,-1-1-5,-1-1 3,3 2-3,0-2 4,0 0 0,-1 0 1,1-1-1,0 1 2,1 2-2,-3-1-2,0 0-2,0 0 4,0 0 1,2 0-2,1-2 3,0 2-6,0-2 3,0 2-5,1 0 11,-3 0 0,3 0-6,-2 0-2,-1 0 6,-1 1-2,1 0-12,0-2 11,1 0-1,-1 2-1,-2-1-3,-1 1 0,1 0 9,-4 1-1,9-2-1,-5 1-8,-1 0 10,0 0 1,3-1 0,-5 1-5,4 0 3,-5 1-1,7-3-7,-3 3 9,-1-1-5,1-1 18,-1 1-21,2-1 9,-3 1-7,2-1-5,-1 1 4,0-1-3,-3 2 6,5-2-6,-2 1 3,-3 1 0,8-4 3,-5 2 2,1-1-3,-1 2 4,1 0 2,0-2 1,2 1-7,-3-1 2,1 1 4,3-2-2,-3 2-2,1-2-1,-2 1 2,4-2-7,-3 4 8,1-2-6,-1 2 3,-1-2-2,-1 2 2,1-1 2,1 1-2,1-2 14,-2 1-17,0 1-1,0 0-1,0-1 1,-3 2 4,5-3 5,-1 2-11,1-1 9,-2-1 2,3 2-10,-2 0 8,2-2-6,0 2 3,-2-1 1,3 1-2,-3-1 17,2 1-16,-2-1-1,1 1-6,-2 0 10,-3 1-8,5-3 5,-5 3 2,5 0 4,-5 0-11,0 0 4,4-2 1,-4 2-3,4-2 0,-1 2-4,1-2 10,-4 2-1,3-1-2,0-2 1,-3 3 0,4-1-1,-4 1 0,6-2 3,-3 1-8,1-1 7,-1 1 3,-3 1-14,3-3 12,-3 3-11,3-2 6,-3 2 5,3-2-3,-3 2 8,0 0-10,0 0 4,3-1 1,-3 1 14,1-2-22,-1 2 4,0 0 5,0 0-10,3-1 9,-3 1-5,0 0 6,0 0-1,0 0-3,0 0-1,0 0 2,0 0-6,0 0 9,0 0 3,3-1-4,-3 1 2,0 0-7,0 0 2,0 0 6,0 0-10,0 0-13,0 0 9,0 0-15,0 0-6,0 0-10,0 0 3,0 0-23,0 0-18,-6-6-9,3 2 0,-2 2 2,3 0 6,-4 0 1,2-1 4,-3 0 5,4 0 3,-3 0-7,2-1 2,-2 0 4,-1 1 6,1 0 1,-1-1 4,0 1 5,0-1 6,2 1 7,1 0 2,0 0 1,0 2 7,1 0-3,-1-1 3,4 2 6,-5-3 0,3 2 5,2 1 1,-2-2 3,2 2 1,-5-2 3,5 2 1,0 0 0,-2-3 4,2 3 0,0 0 2,0 0 5,0 0 8,0 0 14,-5 5 1,5-2 1,-1 0 3,2 3 1,-1-2 1,-1 0 1,2 2 8,0 1-1,3 2 0,-3-4 8,2 4-2,-2-1 2,1 1-1,1 1 8,-2-2 5,3 1-11,-1 0-3,0 0 12,0 0-11,-2-1-5,4 2 2,-3-1-2,0-1-1,0-2-9,-1-1-2,0 2-7,2 0 2,-3-2 6,2-2 0,-4 2-9,2-2-4,2 0 2,-1-1 2,-1 1-7,0-3-3,0 4-1,0-4 9,0 3 2,0-3-12,0 0 9,0 0-3,0 0-1,0 0-13,0 0 4,0 0 5,0-12-8,2 8 1,-4-4-11,2-1-8,-1 1-2,-1-3 1,1-1-7,-1 3 3,2-1-5,-3-2 6,0 1-2,3 2-1,-2 1-1,-1-1 2,3 0 1,-2 2 6,1-3 4,0 6 0,1-2-3,-2 2 4,-1 0-3,3 1 7,-1-1-4,1-1 5,0 4-2,0 1 3,-2-7-6,2 7 7,1-5-7,-1 5-1,-2-1 6,2 1 0,-1-3 0,1 3-6,0 0 7,0 0-1,0 0 0,0 0-4,0 0 13,0 0-14,-2-4 8,2 4-4,0 0 0,0 0-1,0 0 2,0 0 1,0 0-3,0 0-2,0 0 4,0 0 3,13 3 0,-13-3 1,8 2 2,-4-2-7,0 2 4,0-1 2,2 4 1,-2-4-4,0 1-3,-1 2-1,2-3 2,-1 2 6,0 0-5,-1 1 0,1-1 4,-1 0-6,3-1 4,-3 3 1,1-2 0,-1-1-4,1 0 4,-1 2-1,0-1 3,0-1-3,0-1-1,-2 2 2,-1-3-5,3 2 5,-1 1 2,-1-1-8,-1 1 4,3-1 6,-3 1-1,4-2-2,-4-1-2,3 6 0,-3-4-2,0 0 16,3 0-12,-3 1-1,3-1-6,-3-2 7,0 5 3,0-5-2,-3 4 9,3-1-7,-3 1 15,2 0 4,-2-1 4,-3 1 3,2 2-2,-5-2-6,-1 3-2,1-1-3,0 1-2,1-2 1,-2 2-2,0-2-2,3 2-9,-5-1-27,4-1-33,-1 0-20,1-1-27,-6 1-25,7 0-35,-1-1-49,2-3-32,3 2-64,-2-1-175,5-2-523,-7 1 231</inkml:trace>
  <inkml:trace contextRef="#ctx0" brushRef="#br0" timeOffset="43541.4148">8784 5011 156,'0'0'163,"0"0"-14,0 0-9,0 0-11,0 0-5,0 0-11,0 0-9,0-3 3,0 3-3,0 0 7,11-5-6,-4 3-6,3-1-8,-2-1-1,3-2-5,3 0-7,-2 0-4,-1 1-2,3-1-12,-1 0-4,-1 2-3,1-1-5,-2 0-6,-2 4-5,-2-3-6,3 0-1,-4 0-2,-2 2-5,0 0 0,1 1-3,-2-1 0,1 2-6,-4 0 0,6-2-2,-6 2-1,3-1-1,-3 1-5,0 0 1,0 0-7,0 0 0,0 0-7,0 0-3,0 0-1,-9 8-5,5-6 1,2 0 3,-4 1-5,2-2-2,-3 2-7,-1 1 4,2 1 7,-4-1-4,0 0 2,1 0 0,1 1 1,-1 0 4,-3 1-2,5 0 1,-1-2 1,2 0 5,-2 2 0,0-3 4,4 2-2,-3 0-2,2-2 2,1-2-2,1 4 7,0 0-4,0-1 4,1 1 5,0 1-2,-2-2 4,2 2 0,-2-3-1,1 5-5,3-5 4,-3 3 2,0-3 1,3 1 1,-3 1-2,2-1 0,-1-2 0,0 4 1,2-4-5,0 2 3,0-4-3,-1 5 1,1-3 3,0-2 0,0 0-3,-1 4 1,1-4 1,0 0 5,1 3 0,-1-3 2,0 0 2,0 0 3,0 0 0,9-6-2,-3 3 1,-2 1 1,1-1 0,1-2-2,2 1-1,-1 1 2,0-2-2,2 0-5,-1 1 0,1 1-1,0 1-3,-1 2 0,1-2 2,-2 2-4,1 0 4,-3 0-3,-1 2-4,2-1 5,-2 0-6,0 1 1,-2 0 1,1-1 2,-3 3 2,3 0-2,-3 0 1,0 2 1,-1-2 1,-2 3-1,-2-1 1,-1 2-2,1 1 1,-4 1 1,3-3 1,-4 1-1,0-1-2,-1 2 0,2-3-3,-2-1 0,5 1 3,-2-2-4,-1 0 5,3-1 0,-1 0-4,1-1-2,0-2-6,2 2-8,1 0-3,3-2-10,-4 0-9,4 0-14,-5 2-16,5-2-22,-4 1-11,4-1-24,0 0-21,0 0-11,0 0-24,0 0-107,7-9-310,-3 6 137</inkml:trace>
  <inkml:trace contextRef="#ctx0" brushRef="#br0" timeOffset="43965.4963">9152 5119 140,'0'4'173,"0"-1"-15,0-3-9,-1 7-15,-2-4-4,3 1-8,-6 1-5,6-1-6,-5 0-6,1 1-3,-3-1-3,3 0-4,-2 0-2,2-1 0,1-3 3,-1 2-5,1-1-5,3-1-7,-6 3-6,6-3-8,-6-3-8,2 2-5,2-1-5,2 2-6,-5-4 0,5 2-3,0 2-7,-3-4-7,3 4 0,0-4-2,0 4-2,3-3-6,-3-1-6,0 4 1,5-3 0,-2 1-7,0 0 1,3 1 0,-3-3 0,0 4 0,-3 0-3,7-1-3,-7 1 3,7 1 1,-7-1-3,6 4 1,-3-4 3,-3 3-4,1-1 6,-1 2-2,0 2-2,-1-1 2,-2 3-3,0-1 5,-1 0-2,-1 1-5,0 0 3,-1 0-3,-3 2-14,2 1-17,-3-2-6,2-3-9,1 1-15,-1-1-17,-3 1-14,4-2-9,-1-1-14,3-1-10,0 0-3,0-1-35,2 0-124,3-2-314,0 0 139</inkml:trace>
  <inkml:trace contextRef="#ctx0" brushRef="#br0" timeOffset="45161.3318">8320 5156 108,'0'0'145,"-4"-5"-12,2 3-1,2 2 1,-1-4-9,1-1-18,1 1-2,-1 2-8,2-4-9,0 1-14,3 0 10,-3 0-5,2-2-6,0 1-8,2 0-2,-2-1-10,2 1-1,-2 0-10,1 1 2,2 2-6,0 0 3,0 0-10,2 1-2,-3 1-2,-2 0-6,0 0-3,2 1-1,-2 3 3,0-1-1,1 1 3,-3 2 0,1-1-4,-1 0 3,-1 1-7,0 3 5,-1-2-8,0 2 6,-1 1-4,-1-1 1,0 2-6,-1-2 5,-1 3-6,-4 3 5,0-2 1,0 2-1,-1 0 0,2-2 0,-2-1 1,2 2-1,0 0 7,-2-2-3,2 1 4,1-5-6,2 1 1,-2-3-3,3 2-1,0-2-2,-1-1 5,3-1-4,-2-1-2,3 1 0,-3 0 1,3 0 1,0-3 18,0 0 8,0 0 1,0 0 0,10-1-3,-10 1-4,10-4 4,-3 0-9,3 2-1,-1-1-4,-2 1-2,3-2 1,3 0-5,-4 1 5,1-1-10,-3 1 3,3 0-9,-3 1-16,-1 0-7,2 0-6,-3 0-7,-1 0-13,0 0-14,-2 1-9,-2 1-25,5-3-11,-5 3-18,3-1-4,-3 1-18,3-4-30,-1 3-124,-2 1-324,2-3 143</inkml:trace>
  <inkml:trace contextRef="#ctx0" brushRef="#br0" timeOffset="45580.466">8666 5216 139,'0'1'174,"0"-1"-16,3 3-10,-3 0-7,0-3-9,0 6-9,0-2-1,0 0-5,-3-2-9,0 0-9,0 3-9,-1-1 0,0-1-9,-2 0-5,0 3-8,-1-1-1,0 0-4,-1-1-4,1-2-7,-1-1-6,1 3-5,2-4-3,0 2-4,-1-2 2,6 0 1,-9-2-5,8 1-4,1 1 0,-5-3-4,5 1-2,0 2-4,1-8-1,1 5-5,1-1-2,3-3 6,-2 3-2,2-1-5,-1 0 0,2 3-3,0-3 0,-2 2 0,4 0-1,-2 0-2,3 1 3,-4 0-3,1 2-1,-1 0-1,-1-1-3,0 4 3,1-2 4,-2 1 0,0 1 0,-1 1 6,-3 2 0,3-2 0,-3 3-4,-1-1-2,-1 4-1,-1-1 2,-2 2-4,-1-1-5,0-1-18,2 3-7,-2 0-30,-3-1-11,2-1-23,3-2-21,-2-1-20,2 1-18,-2-2-29,3-2-127,-4 1-332,4-3 147</inkml:trace>
  <inkml:trace contextRef="#ctx0" brushRef="#br0" timeOffset="46429.4785">9350 4937 139,'0'-3'153,"2"0"5,-2 3-12,2-5-12,-1 2-11,1 1-14,-1-2-10,-1 1-9,0 3-8,1-6-12,-1 3-5,0-1-8,0 0-1,1 2-3,-1-3-11,0 1-2,-2-2-8,-1 4 0,2-4-6,-1 2-6,-1 0 2,-1-1 3,0 2-8,0 0 4,0 1-10,1 2 0,-1-2 4,0 0-5,4 2-3,-8 2 1,4 0 0,0-1 1,-1 2-2,0-2-1,0 2-2,1 1 1,1-1-14,-1 1 13,1 1-5,1-1-2,-1-1 11,1 3-8,-1-1 9,3-2-4,-2 2-4,1 0-1,1-1-2,0 0 6,0 1-2,1 0 4,-1-1 0,2 2-1,1-2 2,-1 0 8,3-1-2,-1 3-2,2 0-8,1-1 10,0 0-5,-2 0 1,4 1 2,-1 0-4,1 0 7,0 1-1,-3-3-3,2 2 1,-2 0 8,0 1 1,0-1 3,0-1 8,-3 1-6,2 1-4,0-1-1,-4-1-3,2 1 4,-3 4-4,1-3 4,-1 2 0,-1-2-4,-2 2-3,0-1 3,-2 0-3,0-1-1,1 1 2,0-2-7,-2 2 1,0-2-3,0 0 3,1 0 2,-1-2-6,1-1 2,0 0 0,1 0 7,-1-3 6,1 0 0,4 0 2,-10 0-2,9-3-1,-2-1-5,-2-1 6,4 0-3,-3-3 2,4 0 3,0-3 1,0-1-4,2 0-1,1-2-3,2 1 4,-2-1 0,3 0 1,0 1-5,-1 0-4,2 0 0,-1 2-5,0 0-13,-2 4-15,-1-1-24,1 0-14,-2 3-9,1-1-19,-1 2-23,-1 1-19,1-2-24,-1 1-32,-1 4-149,-2-3-364,2 3 162</inkml:trace>
  <inkml:trace contextRef="#ctx0" brushRef="#br0" timeOffset="51439.4338">7801 4026 28,'0'0'133,"0"-2"-5,0 2-1,0 0-13,0 0-8,0 0 0,0 0-7,-1-5-12,1 5-6,1-3 2,-1 3-13,2-3 2,-1 0-1,0 0-8,1 1-3,1-2-4,-2 2 0,3-2-1,-2 2-7,1-1 6,1-3 1,-1 4-3,1-6-1,1 3 8,1-2-5,0-2 1,3 0 2,1 1-5,-1 0-6,1 0-3,0-3-3,-1 5-5,-2-2-2,3-1 7,1 0-3,2 2 1,-4 0-19,3-3 3,0 3 2,1-2-4,-2 1 2,2-1 0,0 0 0,6-1-3,-6 1-1,4-1-5,-4 2 1,5-2 4,0 0-1,0 1-3,-2 2-2,1-3-3,-4 2 1,0 2 1,-3-3-1,3 4-4,1-4 0,-2 3-1,-1-1-1,1 2 4,-1 0-1,2-2 0,0 1 0,0-1-2,1 0 0,5-1 7,-3 0-2,0 1 0,1-3 3,3-1-4,-1 1 11,1-1-12,-2 3 4,2-2-3,0 4-1,-6 2 0,0-3-2,0 1 0,-1 1 2,1 1-3,-1-2 1,-3 4-3,-1-3 0,0 2-1,-1-1-1,-1 0 3,3 1-1,2-1 0,-2 0-2,3 1 4,0-2 0,1-2 7,6 1 1,-1-2 0,2 2 0,-1-1-3,0 0 5,0 2-7,-1 1 2,-3 1-2,4-2-1,-6 3-4,1 0 1,-1 1 5,1 0-4,-1-2-1,-2 2 1,2-2-2,0 2-1,-1-1 3,-2 2-1,2-1-5,1-1 6,1 0-4,4 0 1,-4 0 2,1 0-4,4 0 0,0 1 3,0 0-1,-6 0 2,7 0-1,0-1 1,-2 1-5,-4 1 1,6-1 7,-7 2-1,2 0-5,-1 2 3,-1-3 0,1 1-2,-3 1 4,3-1-7,-2 2 2,-3-1 1,3 2-1,0-4 1,0 2 1,2-1 4,-1 2-1,3-3 8,-3 1-4,1 1 4,9 1-2,-5-2 3,5 1-2,-4-1-1,1 3 1,0 0 3,-2 0-4,0-1-2,-4 1-8,-1 0 4,-1-2 6,0 1-5,0-1-1,0 2-1,-2 0-1,-2-2 2,1 0-3,-3-1-1,2 2 2,4 0 17,0 1 2,-1-3 2,1 1-6,0 2 4,0-1-3,0-1-5,2 2 2,-1 0-5,0-1 0,1 3 1,0-4 4,0 4-9,-1-4 10,-1 3-8,1 0-8,-1-2 3,0 1 0,-3 2 3,-1-2-2,-2-1 0,2 1 2,-2 0-3,0-1-1,-1 2 2,1-1-1,0-1-2,-1 0-3,-1 1 3,2-2 9,-1 1-5,0 0-7,2 0 7,-2-1-3,1 2 0,0-1-8,0 0 6,-2-2-2,2 2 5,2 1-5,-2-1 1,-2 0 2,2-2-2,-2 2 2,1 1-3,-1-1 0,-2 0 3,1 1-4,0-1 5,-2 0 7,3 0-8,-2 0-3,0 1 3,-1-1-6,2 1 3,-1 0 0,-1-1 3,1 1-1,3 1 1,-3-3 6,-1 1-11,3 0-2,-2 1 1,1 0 4,-1 0-3,1-1 3,-1 1 0,-1 1 4,3-2-4,-2 1 9,0 1-9,3 0-2,-2 2-7,0-4 11,-2 3-3,2-1 4,-1 0 3,0-3-10,1 5 4,2-1 6,-3 0-6,1 0-2,-1-2-1,1 0 7,-1 2 0,3-1-7,-3-1 9,1 0-11,-1 0 4,3 2-1,-3-3 2,0 2 2,0-2-9,1 2 8,-3-2 1,3 1-3,-2 0 4,0-1-10,1 1 13,-1 2-6,1-3-1,-2 0-8,2-1 6,-2 3 7,1-2-7,-1-2 3,-1-1 6,2 5-12,0-2 1,-1-1 7,1 0-2,-1 2 1,-1-2 3,1 2-1,1-1-4,0 1 2,-1 0 5,1-2-6,0 2 0,0 0-3,-2-2 1,0-2 10,2 6-10,-1-2 3,-1-4-9,2 3 9,-2-1-1,3 0 0,-3 1-1,0-3-5,0 0 1,2 6 5,-1-5-6,-1-1 4,2 3 2,-2-3-1,0 0 3,3 4 0,-3-4-5,0 0 7,0 0-10,1 4 8,-1-4 4,0 0-10,0 0 2,0 0 2,2 3 2,-2-3-6,0 0 4,0 0-5,0 0 10,0 0-1,0 0-2,0 0-10,0 0 5,0 0 3,0 0-1,0 0 1,0 0-6,0 0 9,0 0-5,0 0 0,0 0 7,0 0-2,0 0-5,0 0-3,0 0 4,0 0-1,4 0-4,-4 0-3,0 0 2,0 0 2,0 0-4,0 0 4,0 0-7,0 0-2,0 0 11,0 0 1,0 0-7,0 0 4,0 0 0,0 0-4,0 0-8,0-10-6,3 8-3,-3-1-4,3-1 2,0 1 0,-1-2-4,1 1 9,1-1 7,-2 0-1,1 3-8,0-2 10,0-2 0,-1 2-1,0 0 2,1 0 4,0-1-3,0 2 3,0 0 1,-2-1 1,2 1-3,-3 0 1,0 3 5,3-3-3,-3 3-1,3-2 2,-3 2 2,0 0-5,0-5 2,0 5 2,0 0-2,0 0-1,0 0 7,0 0-4,-12 9 5,8-6-3,-3 3 6,1-1-3,-2 1 0,-1 2-3,3-1-1,-4 2 5,2-3-7,0 3 7,0-2-2,2 0 1,0 0-1,-1 1 3,0 0-1,3-2 0,-2-1-1,4-2-3,-1 2 1,0-3 2,0 1 0,0 0 0,3-3 0,-3 2-3,3-2 0,0 0 9,-3 4-3,3-4 0,0 0 2,0 0 2,-3 4 2,3-4 3,0 0 6,0 0-12,0 0 0,0 0-2,0 0-2,0 0 2,9-12 2,-6 10-1,3-4-4,-3 2 1,0-2 3,2-1-2,-1 1-3,1 1 2,0-1 2,1 0-2,-1 0-2,1-2 1,2 3-2,-4-3 1,2 2-3,0 0-4,0 0 0,-3 0 4,3 1-2,-2 1 4,-3 1-1,2-1 1,0-1-1,0 4 11,0-3-15,2 0 2,-4 2 0,-1 2 1,4-3 0,-4 3 0,2-1 0,-2 1 1,2-2-4,-2 2-2,0 0-1,3-2 9,-3 2-5,0 0 5,0 0 0,0 0-3,0 0-3,2 6 3,-2-6-1,0 8 5,-2-4-1,2-1 0,0 3-1,0 0 0,0 0-2,0 1 6,2-3-1,-4 1-4,4 0 4,-1-1 7,-1 1-8,1 1-3,1-2 3,-2 1 0,3 0-2,-3-1 2,3 0-3,-1-2-1,-1 1 4,0 1-2,1-2 2,-1 2 0,2-2-2,-3-2 3,1 4 6,1 0 2,-1-2-10,-1-2 4,3 1-8,-3-1 5,0 5-5,0-5 5,2 4-1,-2-4-1,0 0 4,0 3 0,0-3-5,1 2 0,-1-2 5,0 0 0,1 2-3,-1-2-2,0 0 2,0 0-6,0 4 5,0-4 0,0 0 2,0 0-1,0 0 1,3 2 0,-3-2-2,0 0-1,0 0 4,0 0 3,0 0-10,0 0 2,-4 3 4,4-3-3,-1 4 6,1-4-2,0 0-1,-12 2 7,7 0 2,0 1 3,-4 0-1,-1-3 7,0 1-10,1 2 1,-2-2 1,1 2-3,2-1 2,-2-2-4,1 1 1,0-1-6,0 0-6,0 2-9,2 0-17,-1-1-12,0 0-6,1-1-21,1 1-32,6-1-34,0 0-31,-10-1-72,10 1-204,0 0-479,-9-3 212</inkml:trace>
  <inkml:trace contextRef="#ctx0" brushRef="#br0" timeOffset="52365.6906">9128 2982 112,'-2'-4'222,"4"3"-6,-2 1-16,0 0-7,0 0-12,0 0-7,0 0-9,0 0-7,0-5-8,0 5-6,0 0-12,0 0 6,0 0-16,0 0-11,0 0-4,0 0-19,0 0 6,0 0-18,0 0-3,0 0 11,-3 10 2,0-4 1,3-2-15,0 2 0,0-1-7,-3 3 1,3-1-1,0 3-2,0-4-13,0 1 6,0 1-5,0-2-8,3 2-6,-3-1-4,0 0-2,0 0-6,3-2 2,-2 0-5,1 1 3,-1-2-3,-1 1-4,1-1-6,1 0 2,-2 0-1,1 0 4,1-1-6,-2 1 12,1 0-21,-1-2-18,0-2-18,1 6-13,1-4-22,0 2-4,-2-4-26,1 3-16,-1 0-12,0-3-19,3 2-28,-3-2-15,0 0-7,0 2-11,0-2-18,0 0-164,0 0-421,0 0 187</inkml:trace>
  <inkml:trace contextRef="#ctx0" brushRef="#br0" timeOffset="52732.4115">9300 3163 53,'0'4'127,"0"-2"-17,0-2-4,-2 4-7,2-4-11,-2 5 3,2-2-11,-2 0-1,2-3-2,-3 2 4,2 0-10,1-2-8,-4 4-4,2-4 4,2 0-9,-4 2 4,4-2-10,-8 0-4,3 0-2,5 0-3,-6 0-2,6 0 4,-7-2 4,6 0 3,1 2 1,-5-3 2,5 3-7,-2-2 0,2 2-3,-3-3-8,3 3 4,-2-2-6,2 2-6,0 0-3,1-5-8,-1 5 4,0 0-8,0 0 5,6-2-8,-6 2 3,0 0 4,6 5-9,-6-5 1,0 4-2,2-1 1,-2 1 3,0 1-2,-2 0-4,2 0 4,-1 0-1,0 2-4,0-3 0,-2 5-8,-1-2-10,1 1-27,-1 0-28,1 0-26,-1-1-33,1-3-33,-1 2-117,-2 0-305,3-2 136</inkml:trace>
  <inkml:trace contextRef="#ctx0" brushRef="#br0" timeOffset="53492.4089">9568 2977 22,'0'0'196,"0"0"-14,0 0-6,0 0-19,0 0-1,0 0-3,-7 15-7,7-7-3,-2-1-12,2 3-6,-1-1-2,1 4-8,0 0-6,0 2-2,-1-1-11,-2 2-6,3 0-9,0-3-6,-3 1-10,0-1-5,3-1-5,-1-2-5,0-3-5,-1-1-6,1 0 0,-1-1-8,2-2 3,0 2-6,0-3 1,-1 1-1,1-3 4,-1 5-7,1-5-1,0 0 0,0 0-5,0 0-4,0 0-1,-5-11 5,5 5-6,0 1 2,0-3-16,-3 0-10,1-3 1,1-2-5,0-2-5,-1 0-3,1 1-2,-2-8 4,3 8 0,0-2 4,0 2 5,0 1-5,0 3 7,0 1-4,1 0 0,-2-1 2,1 0 4,0 1 0,1 1-2,-1 2 4,0 0-4,0 1 1,0 0 2,0 0 3,0 5-4,1-6 5,-1 6-4,1-6 3,-1 6-2,0 0 3,-3-4 0,3 4-2,0 0 7,0 0-9,-13 10 6,6 0-1,-1-3-1,-2 2 8,2 2-7,-2 0-2,-3 4 5,3-3-5,1 1 6,1-1-3,-1 1 1,3-3-2,-4 4 4,6-8-2,0 1 0,1-3-3,1 0-4,0 0 3,1 0 4,1-1 14,2-1-5,1 0 4,0 2 5,1-4-2,3 2 7,1-1 2,0-1-4,2-1 7,3-1-4,3-2-4,-3 0-1,1 1-5,6-4 1,-1 1 5,-5-2-8,2 4-2,-2-1 3,-1 1-3,0-1-2,-3 1 5,-1 2-6,-2 1 1,-4-1-5,3 1-10,-6 1-10,9 0-4,-9 0-9,0 0-5,6 4-7,-6-4-10,0 6-17,0-3-13,0-3-12,-3 7-16,2-3-21,1-4-8,-1 9-4,0-6-25,0 0-15,-2 3-110,1-1-316,2 1 140</inkml:trace>
  <inkml:trace contextRef="#ctx0" brushRef="#br0" timeOffset="53881.6453">9739 3250 128,'1'3'121,"-1"-3"-10,3 3-7,-3-3-10,0 4-8,0-4 7,0 0-6,0 4-11,0-4-8,0 0 7,-6 5-8,6-5-1,-2 2-3,2-2-2,-5 2-6,5-2 5,-7 2-12,3-1-5,4-1-6,-9 0 7,9 0-11,-9 1 1,9-1 5,0 0-14,0 0 10,-8-2-12,8 2 2,0 0-8,0-5 3,0 5-5,0 0 3,6-7-1,-2 6 1,0-1 4,-4 2 4,6-4 12,0 2-3,-2 0 4,0 0 1,-1 2-2,-3 0 0,9 0-3,-9 0-6,7 0 1,-7 0-6,6 2 3,-5-1-4,-1-1 3,0 7-2,-1-3 1,-2 2-6,0 1-6,-3 0 7,-1 2 3,-1 0-7,-1 0-9,-2 0-16,2 0-13,-3 2-6,2-2-30,0-2-23,0 2-12,3-3-30,-1 0-18,1-2-24,-1 0-136,1-1-326,3-1 145</inkml:trace>
  <inkml:trace contextRef="#ctx0" brushRef="#br0" timeOffset="54461.4057">9928 2988 51,'0'0'167,"-8"3"-15,3 0-16,5 0-12,0-3 0,-3 3-11,3-3-9,2 4-3,-2-4-12,7 3 5,-3-3 1,6 0-13,-1 1-5,5-2-7,-2-1 3,2 0-10,-3-1-5,1-2-11,-2 4 2,0-2-7,0 0-5,-2-1 0,0 2-1,-1 0-3,0 0-8,-4 0 4,3 1 2,-6 1-6,6-1 4,-2 1-4,-4 0-6,3-3 0,-3 3 0,0 0-2,0 0-7,0 0 2,0 0-1,-1 10 3,-1-7-3,-1 1 2,0 2 3,2 1 1,-2 0 6,0 0 7,0 2 2,-1 2 0,-2 2 6,2-2 3,0 3 3,-1-1-3,2 1 2,-1-1 1,0 1-3,1 0 8,0 2-3,-3-2-4,3-1-1,-1 1-6,3-5 2,-1 3-11,-1-5-5,3 1 3,-1-2-6,0 1 0,1-2 4,0 0-4,0-2 1,-2 0 0,2 1-11,0-1-2,0-3-8,-1 3-8,1-3-11,0 3-16,0-3-14,0 0-10,0 0-19,0 0-21,0 0-21,0 0-31,0 0-17,0 0-27,0 0-22,-2-9-120,0 4-367,1 0 164</inkml:trace>
  <inkml:trace contextRef="#ctx0" brushRef="#br0" timeOffset="54804.1412">9869 3171 218,'0'0'226,"-3"2"-20,3-2-21,0 0-12,0 0-7,0 0-9,10 5-12,-1-4-10,0 0-12,6-1-8,0 0-8,1 0-14,5-2-8,-1 0 1,-1-1-11,1-1-8,0 0-2,-6 1-10,2 0-5,-1 0-3,-1-2-8,-2 0-1,-4 1-3,0 2 1,0 0 2,0-2-2,-3 2 6,-1 1-3,1-2 1,-2 1 1,0-1 2,-3 3-3,2 0-6,-2 0-3,0 0-5,3-6 1,-3 6-6,0 0-19,0 0-22,0 0-16,0 0-21,0 0-36,0 0-28,0 0-28,-17 6-47,17-6-23,-12 2-164,4 0-415,2-2 184</inkml:trace>
  <inkml:trace contextRef="#ctx0" brushRef="#br0" timeOffset="60369.3276">10975 3899 84,'0'0'130,"0"0"-1,0 0-5,1-2-6,-1 2-5,0 0 2,0 0-2,0 0-3,0 0-3,0 0-9,0 0 8,0 0-10,0 0 9,0 0-6,0 0-9,0 0-6,-3-4-2,3 4-6,-1-4-6,1 4-2,-1-5-1,1 1-7,-3 0-4,3 0 0,0-2 15,0 1-1,-1-2-4,1 0-6,-2-2-3,2 1-7,0-2-1,-1 1-3,1 0-2,-2 0-6,2 0 0,2 0-1,-1-2-4,-1 4-1,0-3-5,0 2-2,0-1 2,0-3-5,0 3-3,2 0 3,-1-2-8,2 2-2,1-3 5,1 0-5,-1 1 3,3-2-3,-3 2-1,3-2 4,-1 0 1,4-6-2,2 1 0,-2 1 0,1 0 6,-2 7-3,-1-2 2,2 1-6,1-1-1,-2 4 0,2-2 2,0 1-7,-4-2 6,3 4-9,-1-2 3,-2 3 2,0-1 0,2-2 3,-2 2-3,3-1-1,0 0 6,0 1-1,-1-1 1,2-1 9,1 2-6,-1-1-3,1-1 8,0-1-10,0 2 4,1 0-5,-2 2-2,1-1 5,-5 2-6,0 3-5,1-1 5,-3 1-1,-1 0-7,-2 1 4,3 0 0,-1 0 6,0 0-7,-4 1 1,7-1 3,-7 1-6,8 1-1,-4 0 3,1 1 2,1-1-2,2 1 6,-2 1-8,3 1-6,-2 0 6,2-1 2,-1 2-3,5 1-4,-6-1 2,2 0 3,-2 0 1,-1 0-2,-2 1 1,3 0-1,-1-1 2,0 2-3,-3-1 3,1 1-3,0 1 5,-2-2-2,-1 3-3,2 0 1,-3-2 9,0 1-6,3 2-4,0 1-3,0 0 8,-2-1-5,1 2 3,-1-1 1,-1 3 0,1-1 0,-1 1-3,0-1 8,-1-1-4,-1 1-4,-2 1 0,1-2-2,1 2 10,0-6-6,1 2 1,-4 3 4,3-5-5,0 0-6,-1 2 8,0-3-3,-1 3-1,1-2 2,0 1 2,2 0-3,-2-2-2,0 5 4,-1 1-1,1-2 0,-3 1 3,2-3-3,1 0-2,0 1 14,-3 2-14,2-3-3,1 0 1,0-2 2,-1 2 2,1 0 0,-3-2 0,2 1 0,1-1 0,-2 3-1,1-2 7,-1 0 3,2-2-11,-1 3-4,2-4 3,-4 2 2,3 0 0,-2 1-4,1-1 0,1 0 3,-3 0-1,1 1-2,1-2 4,0 0-7,0 1 8,0 1 1,0-3-1,-1 2 1,1 0-7,-1-1 7,1-2 2,1 0-6,0 1 1,-1 2 0,0-4 9,1 0-10,-2 4 0,0-3 0,2 0 6,-1 0-5,-1-1-3,2 1 10,0-1-14,2-2 6,-2 3 0,1-2 0,0 2 1,2-2-4,0-2 3,-3 4-1,3-4-5,-3 1-1,2 1 2,1-2 0,-4 3-4,4-3 0,-2 3-8,2-3 7,0 0-7,-1 2-2,1-2 0,-3 3-5,3-3 3,0 0-7,0 0-4,-2 3-3,2-3-7,-3 2-8,1-1-5,2-1-9,-5 3 4,5-3-7,-4 1-3,4-1-8,-6 2-8,6-2-9,0 0-2,-7 0-11,7 0-3,-4 0 6,4 0 2,-3-3-6,3 3 4,-6-3 1,6 3 15,-3-3 2,1 3-2,0-3 11,2 3 14,-2-7-3,2 4 4,0-1 21,0 0 2,1 1 5,-1-2 8,2 0-4,-2 1 19,3 1 4,-1-2 9,1 1-4,-2 1 0,-1 1 6,3-3 6,-2 1 5,1 2 9,1 0 14,-3 2 1,1-4 1,1 2 1,-2 2-4,0 0-1,1-4 0,-1 4 2,0 0-4,0 0 1,2-1-2,-2 1-4,0 0-1,0 0 4,0 0-6,0 0 4,0 0 0,0 0 6,0 0 2,-8 7-1,7-4 1,-2 0 1,0 0-3,0 0 1,0 1 1,-2 1-6,2 0-1,-3 1-1,0 0-6,3-1 4,-1 1-2,0-2-1,-2 3-1,0-2 1,2-1-4,1-3-2,0 3-2,0 0 1,2-2-5,1-2 9,-3 2-9,3-2 2,-3 1 2,3-1 2,-1 4 1,1-4 1,0 0-3,0 0-1,0 0-2,-2 2 5,2-2 0,0 0 6,0 0 8,0 0-5,9 2 2,-9-2-4,6 2-4,-2-2 2,0 3-8,-1 0 0,0-3 1,3 1-4,-2 4-1,2-4 1,-2 2-3,-1-1 4,3 1-3,-2-1-3,0 1 0,-1 1 0,0-1-2,1-1 1,-1 3 0,0-2-1,0 0 0,0-1-4,0 0 2,-2 0-1,2 0 2,-3-2-2,2 2 1,-2-2 1,4 2 0,-4-2-2,1 2 4,-1-2-5,0 0 7,0 0 6,3 2 1,-3-2 6,0 0-2,0 0 5,0 0 2,0 0-1,0 0-2,0 0-3,5-6-1,-4 2 1,-1 4-4,0-3 1,2 0-5,-1 1 2,-1-4-2,1 3 0,1-1-6,-1-1 6,-1 0 1,3 1 2,-2-1 5,-1-1-1,3 2-1,-3-2-2,0 0-4,0 4-2,0-3 5,0 1-3,0 1 4,0 0-1,0-1 3,-1-2-1,-1 5 1,1-3-5,-2 2 1,0-2-4,2 2 4,-2-2 2,1 1-7,-4-1-7,0 2 5,1 0 5,-2-1-8,1 0 2,2 3-6,-2-1-15,2 1-9,-2-2-16,0 1-17,2 0-17,1 0-27,3 1-20,-8 0-26,8 0-31,-5-2-34,5 2-33,-4-3-182,4 3-462,0 0 204</inkml:trace>
  <inkml:trace contextRef="#ctx0" brushRef="#br0" timeOffset="61008.3336">11850 3434 16,'-3'-1'211,"3"1"-26,0 0-17,0 0-19,-7 2-17,4 2 2,-1 2-7,0 0-5,1 3-7,-1-1-5,-2 3-3,0-1-11,2 3-5,-2 0-4,3 1-9,-1 1-5,0 4-2,2-6-8,1 2-5,2-1-5,-2-1-5,2-4-3,1 1-3,2-2-6,0-1-2,-1-1 3,4 0-9,0-1 6,2-1-2,0-3-1,4-1-3,0 0-1,1-3-4,1 0-1,1-3-1,-4 0-2,2-3-2,-2 1-4,0-2 1,-3 1-1,1-3-2,-3 1 2,-1 2 2,-2-5-1,1 2-3,-3-2-2,-2-2 2,-2 4-3,-3 0-5,-2-1-1,-1 3 2,-1 0-4,-3 1-8,0 3-4,-3 0-5,4 3-5,1 1-9,1 0-11,0 3-6,-2-1-26,4 1-16,-2 0-19,2 3-17,2-2-19,0 3-18,1-2-38,-2 1-104,2 0-328,1 0 146</inkml:trace>
  <inkml:trace contextRef="#ctx0" brushRef="#br0" timeOffset="61427.2668">12171 3651 87,'0'0'142,"0"4"-17,0-4-7,0 0-8,1 3 0,-1-3-1,0 3-8,0-3-4,-5 3-10,2-1-7,-1 0-5,1-2-7,-3 1-4,2-1-5,0 1-3,4-1 2,-10-2-8,6 0 1,-1 0-10,1 0 1,1 0-7,3 0-2,-3-1-2,2-1-3,1 4 1,1-6-1,1 2-1,-1 1 4,2 0-2,0 0 10,0 0-9,1 2 3,0-2-6,-1 0 1,1 2-3,-4 1-1,9 1-2,-6 1-6,0 1 9,1 2 6,-1-2 1,-2 3 0,1 0 7,-2 3 0,-1-1 3,-1 2-7,-1 2 3,-3 2-8,0-4 0,1 4-1,-3-4-2,-3 7-7,4-5-15,-3-1-15,3 0-21,-2-1-31,3-2-26,1-1-40,-1 1-28,0-2-34,-1 0-149,4-2-368,-1-2 163</inkml:trace>
  <inkml:trace contextRef="#ctx0" brushRef="#br0" timeOffset="62185.2589">12314 3417 143,'-3'2'182,"3"-2"-16,0 0-1,-4 1-25,4-1-11,0 0-10,0 0-2,0 0 1,0 0-1,0 0 1,9 1-4,-1-2-2,-1 1-9,0 0-8,3-1-10,-2-1-11,5-2-6,-1 3-8,1-2-8,0 0-1,-3 1-6,1 0-5,-2 0-1,0 2 2,0-2-12,-4 4-5,0-2 3,1 0-11,-1 0 5,-1 0-4,-4 0-1,6 6-3,-6-4 0,0 1-1,-2 1 1,0 1-3,-1 2 1,1-2-4,-3 1 0,-1 1 0,3 0-3,-4 1 0,0-4 2,-1 8-1,1-6 0,1 1 1,-2-1-2,-1 1-1,3-1 3,-1 0-2,-3 3-2,1-3 3,2-2-2,3 1-2,1-2 0,0 0 0,0-1 1,-1 2-2,4-4 1,-3 2-2,3-2 3,0 0 0,0 0 7,0 0 9,10 0-6,-3-3 2,3-1-6,-1 3 6,1 0-3,0 1-2,3-3-2,0 2 3,1 2-7,-5 0 2,1 1 5,3 0-6,-4 1-2,2 0-3,-2-1 6,-1 1-8,-4-1 5,-1 1 2,2 0-2,-4 3-3,-1-2-2,0 2 6,-1-1-1,-1 5 1,-1-4 0,-3 1 1,-3 3-1,-1-1 1,-1-1-3,1 0 1,-2 0-1,-1-1 1,0 1 1,1-3-2,-2 0 0,2 1-7,0-3-2,3 0-8,4-2-5,0 0-4,1 0-10,-1 1-6,2-2-18,3 0-16,-5 2-24,2-1-32,3-1-14,0 0-25,0 0-31,0 0-123,-4-5-351,4 5 155</inkml:trace>
  <inkml:trace contextRef="#ctx0" brushRef="#br0" timeOffset="62608.3227">12639 3652 41,'-1'4'172,"-2"-2"-8,1 2-16,1 0-19,-2 0-8,0 0-10,-1-2-8,1 0 3,0 2-9,-1-2-6,2 0-2,-1-1 6,3-1 3,-5 2 0,5-2-11,0 0-10,-6-4-9,6 4-7,0-5-5,0 1-7,0 1-3,0-1-6,0 0-8,3 0 1,-3-1 0,4 0-10,-1 0-2,1 1-1,-2 0-3,2 1-2,-1 0 2,0 0-5,0 2-3,1 0-1,-4 1 4,6-2-6,-2 2 5,-4 0 0,7 3 0,-4-2 0,0 1 4,0 2 1,-3-1 8,0 2 0,-1 3-1,-1-1 2,-2 3 0,-1-2-4,0 2 1,-4 1-5,-1 4-1,1-6-3,-2 3 0,2 0-11,-2-2-10,2 0-16,-2 0-20,2 0-17,2-4-13,-4 2-8,4-1-20,3-3-24,0 0-19,-2-1-19,2 0-149,0 1-339,1-2 151</inkml:trace>
  <inkml:trace contextRef="#ctx0" brushRef="#br0" timeOffset="63144.3172">12942 3355 165,'-6'3'153,"-2"2"-4,0-1-10,1 2-2,0-2-10,0 4 0,-2-3-4,-3 9-10,4-3-1,-2 0-5,-1 1-6,3-1-5,-2 6-6,2-4-5,-2 6 0,0-1-8,4-5-7,-1 1 2,3 1-4,0-1-4,2 2-11,2-2 1,0 2-4,0-5-2,3 2-7,-1-4 1,1 0-9,2-1 0,1-2-3,0 1 0,2-4-4,5 2-1,2-3-5,-2-2 0,3 2 0,0-4-4,-2-2-5,6-1 0,-1-1 1,-8 0-5,4-1-3,-5 1-1,-2 0 5,-1 0-8,-1 2 0,-3-4 5,-3 4-4,2-1-3,-4 1 4,-1-1-5,-3 1 5,-1 1-11,-1 2-1,-2-2 2,-5 3-7,1 3-5,2-2-7,-2 2-15,0 1-18,4-1-11,-2 3-12,5-1-26,0-1-16,-2 1-24,2-1-21,4-1-158,-3 3-354,5-3 156</inkml:trace>
  <inkml:trace contextRef="#ctx0" brushRef="#br0" timeOffset="63629.1266">13178 3687 191,'0'0'208,"0"0"-21,0 0-19,-6 0-13,6 0-11,0 0-10,-4 1-1,4-1-10,0 0-9,-5 0-10,5 0-5,0 0-12,-7-1-7,3-1-8,4 2-9,-4-1-5,1-1-6,3 2-6,-5-4-7,2 3-3,1 0-4,-2-1-4,4 2 1,-3-2-7,3 2-5,-2-2 12,2 2-13,-1-4-2,1 4-1,0-4-1,0 4-4,6-5 1,-2 3 3,1-1-5,-2 2 2,0 1 3,2-3 1,-1 2 1,-1 0 0,-3 1 1,6 0-5,-6 0 2,6 2-6,-4 1 7,0-2 2,1 4 2,-2-2-1,1 2 4,-2 1-4,-2 0-2,-2 3 0,1 0-1,-1-1 1,-5 3-1,2 1 0,-1-3 4,-2 3-9,-1-1-5,0-2-17,-2 1-19,3 1-26,-3-2-20,0 0-18,5-1-21,-4-2-31,5 0-20,0-2-20,1 0-136,1-2-350,3 1 155</inkml:trace>
  <inkml:trace contextRef="#ctx0" brushRef="#br0" timeOffset="64265.323">13455 3454 73,'2'-6'187,"-2"-1"-24,-2 1-14,1 1-18,-1-3-5,0 2-16,0 1-13,0 0-10,1-1-3,-2 2 5,-1 0-10,3-2-7,-2 1-1,-1 3-9,-2-4-4,0 3-2,2 0 2,-5 1-4,1 3 1,0-1-5,0 1 5,-1 2-13,-2 0 2,-1 3 6,-2-2-5,1 3-2,-1 0 0,2 3 2,1-1-4,2 0-4,1 3-1,4-3-5,-1 3 1,2-4 0,0 0-2,0 0-8,3-3 4,0 3-4,0-1-2,2-3-1,-2-1-2,1 2-1,3-1-1,0-2 0,0-1 1,1 0-8,0-2 4,4 1-4,0-3-1,1 0-11,1-3-1,0-1-12,4 0-2,-3 0-6,2-2-7,-2 2-2,-1-4 3,1 2 2,-1 3-1,-4-2 9,0 2-7,-1 1 9,0 0 10,-2 1 16,-2 1 6,2 0 5,-4-1-5,4 3 2,-1-2 2,0 2-10,-3 1-1,0 0-1,4-1 4,-4 1-3,0 0 12,3 6 18,-3-2 11,3 2 3,-3-2 2,3 2 1,-2 3 4,0 0 5,1 6 14,0-3 1,2 4 2,-3-1 1,1-1-8,-1-1 1,-1 1-11,3-1-1,-3 0-1,2 1 0,-1-2-4,-1-1-4,3 2-1,-2-3-13,-1-3-3,2 0 0,-1-1-11,-1-2 3,0 0-4,0 1-3,0-1-3,3-1-10,-3 0-4,0-1-9,0-2-23,0 5-20,0-5-20,3 2-22,-3-2-26,0 0-40,0 0-40,0 0-43,0 3-271,0-3-552,0 0 244</inkml:trace>
  <inkml:trace contextRef="#ctx0" brushRef="#br0" timeOffset="72683.6373">9779 6380 87,'0'0'148,"0"0"-8,0 0-5,0 0-3,0 0-2,0 0-5,0 0 1,0 0-4,0 0 3,0 0-5,0 0-1,0 0-1,0 0-8,0 0-2,0 0-5,0 0-4,0 0-18,0 0-8,0 0-5,-1-8-9,-1 6-4,2-3-4,0 0-4,0 3-5,-1-4 0,1 0 1,1 2-3,-1-2-8,0-3 4,2 2-2,-1-1-2,-1 0 2,3 1-6,0 0 1,-2 0-5,1-1 4,1 0-5,-1 1 3,0 1-2,-1-3-1,1 3-1,-1-2-1,2-1 1,-3 2-1,3-3-2,0 1 0,0-1-5,1-1 5,0-1-7,1 0 5,-1-2 1,1 1-9,1 1 2,-2-2 0,1 2-1,-1-1-4,-1 3 11,3-3-11,-3 3 1,1-1 4,-1-3-2,1 6-2,-1 1 4,-1-4 5,3 2-5,-3-1 3,1 1-2,1-2 11,1-2-5,0 0-2,-1 0 0,2-1 6,-2-2-8,2-3-2,0 4-1,-1-5 2,3 2-1,-4 5-1,1 0-1,0 0 0,-1 2-2,0 1-2,0 2 0,0-1-3,-1 1 5,1 0-5,-3 3 5,1-1-5,1 2 2,-2-2-2,0 2 0,1-2 0,0 1 1,-1 1 0,1-2-2,1-2 0,0 0-2,0 1-2,0-5 4,3 0-2,-3 0 0,2-2-1,1 2-1,-2-1 1,2-1 1,-3 1 0,4 1-2,-2-1 2,-1 3 3,0 2-3,-1-2 0,1 1 0,2-1-2,-3 3 3,1-1-6,1-1 1,-2 1 5,2 0-1,-2-1 1,0 3-2,1-4 0,1 1 2,-2-1 0,4-4-2,-3 1 1,1 1 0,0-1-2,2-1 7,-1 3-11,1-3 4,-2 1 2,3 1 2,-2 1-4,3-1 4,-5 2 1,4-1 2,-4 2 2,2-2-7,1 0 6,-1 3-1,-2-2 14,5 0-12,-2-1-2,-2 2-1,2-1 6,-2 3-5,1-3-1,0 0 1,3 0 3,-1-3-2,-1 1-4,0 3 0,-1 0 2,1-3 2,1 3 0,-1-2-1,-2 3-2,4-1 1,-2 0-2,-1 2 4,-2-2 2,2 1 3,-3 2-11,1 1 4,2-3 4,1 3-6,-3-2 2,2 1-1,0-1 2,-2 3-5,2-4 1,-2 3 0,2-1-3,0 1 4,-2-2-4,-1 3 1,2-1 0,-3 1 0,1 0 2,1 1-4,-1-1 3,0 1 2,-1 1-2,1 0-3,0-1 2,-1 2 2,-2 1-4,4-6 6,-1 4-1,0 1-2,0-2 0,0 2 11,2-3-12,-2 0-1,2 0 1,0-1 0,0 0 1,0 2-1,1-1-1,-1-1 0,0 2 4,2-3-5,-4 3 0,3-3 1,-2 2 2,0 1 0,-1 0-3,1 0 2,-2 0 0,1 0 4,2 0-4,-3 2 0,1-5 0,1 4 4,-1 0-6,0-2 6,1 2-2,0-1 1,-1-1 0,0 0-6,0 0 12,2 4-8,-3-4 1,3 0 9,-1 0-9,0 3-1,1-3-3,-2-2 1,1 4-1,0-2 2,0 0 2,-1 0-5,2 1 6,-1-3 1,0 2 9,-1 1-13,0 0-5,1-1 5,-1 1 1,0-1-1,0 1-3,1 0 4,-1 2-1,0-2 0,-3 3 0,3-3 3,1 2-7,-4 1 5,0-3-7,0 3 7,3-2 0,-3 2-1,0 0 2,0 0-3,0 0-2,0 0 2,0 0-2,0 0 4,0-2-2,0 2-2,0 0 2,0 0 0,0 0-1,0 0-5,0 0-8,0 0 4,0 0 0,0 0-9,0 0 0,0 0-6,0 0 6,0 0-7,0 0-1,0 0-1,0 0-2,0 0-5,0 0-8,0 0-13,-7 7 1,7-7-5,-2 2-5,-2 0-3,1 1-7,-1-2-4,4-1 2,-6 3 5,3-3 3,-1 1 2,4-1-6,-3 2 6,-1-1-3,4-1 12,0 0 6,-9-1 3,9 1 6,-5 0 0,5 0 4,-5-3 10,2 2-3,3 1 10,-4-2-10,1 0 8,3 2 8,0 0 1,-5-2 3,2 0 4,3 2-2,0 0 5,-4 0 5,4 0 3,0 0 4,0 0 11,0 0 2,-5-1-3,5 1 5,0 0-1,0 0 1,-6 1 9,6-1 4,-3 3 2,3-3 7,-2 3-1,2-3 0,0 0 2,0 0 1,-4 2-3,4-2-3,0 0 1,0 0-2,0 0 2,0 0-3,0 0-5,-2 2 1,2-2-2,0 0 5,0 0-4,0 0-3,0 0 0,0 0 0,0 0 0,0 0 1,0 0-2,0 0 0,0 0-4,0 0 1,0 0 1,0 0-2,0 0-1,0 0-2,0 0 10,0 0 7,0 0 9,0 0-2,7 4 4,-3-2-7,-1-1-7,0 2 12,1 0-16,-1-1-4,1 2 2,1 0-5,-1 0 0,2 2-7,-3 1 3,2-3-4,0 3 0,-1-1-5,0-2 4,-1 2-2,1 0 0,-1 0-3,0 1-3,0-1 4,0-1-2,0 0-1,0-1 0,-2 0 2,2 0-6,-2-1 3,1-1-3,-2 2-2,4-4 5,-4 4 0,0-4-3,0 0 3,3 4-2,-3-4-2,0 0 5,0 1-2,0-1-1,0 0 1,0 0 3,0 0-8,0 0 4,0 0-1,0 0 2,0 0-2,-6-9-2,5 7 4,-1-2-5,-1 0 15,1-1-13,-1 1 0,-3-3-5,3 0 4,0 2-10,1 2 12,-3-1-2,5-1 1,-4 1 3,1-1-7,0 0 7,0 2-7,0 0 3,2 0 0,-1-1-3,-1 1 10,1 0-11,0 0 1,-1 0 1,2 0 1,-2 1 9,3 2-12,-3-4 0,3 4-4,-1-4 16,1 4-15,-1-2 8,1 2-1,-2-2-5,2 2 5,0 0-5,-3-4-1,3 4 7,0 0-2,0 0-3,0-2 1,0 2 1,0 0-4,0 0 0,0 0 1,0 0 1,0 0-2,0 0 3,6-3 0,-3 2-2,0 0 13,-3 1-10,7-2 1,-3 1-2,0 0-4,-4 1 14,8 0-9,-4 0-4,0-2 16,-4 2-19,10 2-4,-4-1 4,-2 0-1,2 1-2,-3-2-3,1 1 1,-1 0 5,4 0-1,-4 0-3,0 1 5,0-1-2,-3-1-2,4 3 5,-1-2 1,0 2 0,-3-3-1,3 3 1,-2-1 0,-1 2 0,2-1 1,-2 1 2,1 0-3,-2 2 7,1-1-4,-2 0 3,1-1-3,-1 1 2,-2 1 2,3 2 2,-1-1 4,-2 2-5,1 0 6,-1 0 2,-2-3-1,3 2-2,-4 0 3,5-1 5,-2 1-9,0 0 0,-1-1-1,3-3-4,0 2-25,-1-2-20,0-2-23,1 2-22,0 0-35,2-3-33,0-1-21,0 0-37,0 0-60,0 0-152,0 0-460,10-9 205</inkml:trace>
  <inkml:trace contextRef="#ctx0" brushRef="#br0" timeOffset="75661.1479">10050 5663 71,'0'0'111,"0"0"-12,0 0 5,0 0-2,0 0 6,0 0-1,0 0-4,0 0 9,0 0 1,0 0 4,0 0 3,2 8-4,-2-8-7,1 3 1,-1 0-6,0-3 0,0 7 0,1-2-2,1 1 2,-1-2-10,1 4-5,-1-1-8,-1-1-3,0 0-4,3 3 4,-3-1-3,0 0-5,0 2-3,1-1-7,1 1-2,-1-1-4,-1 1-6,0-2-6,0 2 8,0 0-10,2-3-3,-2 2-4,-2-2 9,2 1-16,0-2 0,0 1-2,0-1-1,0-2-2,0 0-8,0-3 5,0 5-3,0-6-22,0 3-4,0-3-15,0 5-10,0-5-18,-1 2-12,1-2-17,0 0-24,0 0-23,0 0-24,0 0-41,-2 3-5,2-3-199,0 0-430,0 0 190</inkml:trace>
  <inkml:trace contextRef="#ctx0" brushRef="#br0" timeOffset="76117.14">10156 5848 156,'0'0'183,"0"0"-13,0 0-12,0 0-12,0 0-8,0 0-8,0 0-15,0 0-10,0 0-1,0 0-8,0 0-7,0 0-12,0 0 4,0 0-8,0 0-3,0 0-5,0 0-8,0 0-2,0 0-7,5 5-3,-5-5 4,0 2 2,0-2-2,0 3 3,0 1 1,0-4-4,-1 7-4,0-3-6,-1 1-3,1-1-5,-1 3 2,0-1-2,-1 1-5,-1 0-4,1 1-1,-1-1-14,-2-1-14,2 1-23,-1 1-21,0 0-23,0 0-18,0 1-28,2-2-24,0-3-20,-2 1-32,1 0-118,0-2-338,1-2 150</inkml:trace>
  <inkml:trace contextRef="#ctx0" brushRef="#br0" timeOffset="76711.7592">10179 5533 5,'3'2'83,"-3"-2"-5,0 0 1,0 0-4,0 0 12,-2 4-13,2-4 13,0 0-2,0 0 2,0 0-19,0 0 10,0 0 1,0 0 1,0 0-8,0 0-7,0 0-2,0 0-4,0 0-1,0 0-3,0 0-3,0 0-4,0 0 2,0 0-2,0 0-8,6 2-3,-6-2 7,0 0-8,3 2-2,-3-2-5,3 0 1,-3 0-5,0 0 5,0 0 4,7-2 2,-7 2-6,5-4 1,-3 2 1,1 0-5,0-2-4,0 2 0,-2-1-3,-1 3-4,6-3-5,-6 2 3,0 1-1,3-3-4,-3 3-7,1-2 3,-1 2-5,0 0-6,3-3-2,-3 3-7,0 0 8,0 0-7,0 0 8,0 0-6,0 0 1,2-4 3,-2 4-9,0 0-14,0 0-11,2-1-12,-2 1-16,0 0-23,5-2-22,-3 0-24,-2 2-128,0 0-289,0 0 129</inkml:trace>
  <inkml:trace contextRef="#ctx0" brushRef="#br0" timeOffset="77542.1058">10331 5438 31,'0'0'191,"0"0"-22,0 0-12,-4-2-13,4 2-14,0 0-7,0 0 0,0 6 2,0-6-9,-3 7-6,5-4-3,-4 3-6,2 0-1,2 3-2,-1 3 1,2 1-2,-2 1-3,-2 8-10,1-4-4,-2 4-5,1-1-5,1 2-5,0 0-8,-3-3-2,5 0-10,-1-4 1,-1-2-3,3-4-7,-3-1-3,1-1-2,-1-2 3,0-3 3,0 2 1,0-1 10,0-3-9,0-1-4,0 0-7,3 2-3,-3-2 0,0 0-5,2-13-14,0 6-2,-1-2-5,1-1-4,-2 2-6,0-5-7,0 1-2,0-1 1,0-1-1,0 1-5,-3-2-2,2 2 0,-2 1 7,0-2-1,0 2-3,2 1 2,0 3 4,-1-2-4,1 1 8,-1-1-4,-1 1 2,3 2 1,-1-3 6,1 5-2,-1-2-1,0 1 1,1 0 5,-1 0-2,-1 1-1,1 1 6,1-1-1,-1 1 0,1 1 1,0-1 1,-2 2 0,1-2-2,1 4 3,-3-3 2,3 3-3,-1-2 2,1 2 1,-5-3-2,5 3-1,-4-3-1,4 3 6,-6 0 2,6 0-1,-6 3-3,4-2 2,-3 1-2,-1 0-1,0 1 5,0 3-1,-4-2 1,3 2-1,2 0 4,-1-1-3,-1 1 1,0 1 2,-4 2-1,3-1-2,1-3 3,-1 7-2,0-3 1,1-1-3,2-1-1,2 0 2,-1-3-4,1 1 1,1-1-2,1 0 1,-1 2 5,1-4-4,4 1 4,-2 0 2,2 0 3,2-3 1,-1 0-2,0 2 2,4-4-3,0-1 2,3-2 5,3-2-4,2-3 5,-3 2 2,-1-3 2,6-2 2,-2 2 2,1-2-9,0 1 1,-5 3-3,2 1 0,-5-3-1,2 3-5,-5 2 1,0 2 1,0 3-5,-1-3 0,-2 2 0,0-1-4,0 3 4,-3-3-7,0 3 2,0 0-1,0 0-6,6-1-14,-6 1-12,0 0-13,0 0-10,0 0-11,0 0-14,4 4-21,-4-4-16,0 5-17,0-5-9,0 4-11,2-3-17,-2-1-27,0 4-106,0-4-331,-2 4 146</inkml:trace>
  <inkml:trace contextRef="#ctx0" brushRef="#br0" timeOffset="77947.1112">10509 5545 146,'1'2'160,"1"0"-13,-1 1 0,2 1-5,-3-2-16,1 2-6,-1-2-4,2 2-14,-2-1-5,-2 1-1,1 0-6,1-1-14,-3 0 1,2 0 0,1 0-3,-3-1-4,0 1-3,0 0-5,3-1-2,-4-1-5,1 2 3,3-3-3,-3 1-9,3-1 0,0 0-4,-5 2-4,5-2-4,0 0 0,0 0-7,0 0-3,0 0 3,0 0-7,-3-6-2,3 6-5,0-5 2,0 3-5,3-2 0,-3 4-1,5-6-1,-4 6-1,1-2-2,-2 2 0,2-4 0,-2 4-2,0 0 0,8 2 0,-8-2 2,3 2 1,0 0 3,-2 2 6,2 2-2,-2 1 2,1 2 6,-2 0-4,-2 4-5,1-2 1,-3 0-1,2 2-3,-2-1 1,1 1-3,-1-4-11,1 3-15,0-4-11,-2 0-13,0 3-26,2-5-13,-1 3-25,1-5-27,0-1-21,1-1-35,-2 2-145,2-3-360,2-1 159</inkml:trace>
  <inkml:trace contextRef="#ctx0" brushRef="#br0" timeOffset="78482.1">10472 5234 152,'0'0'202,"4"-7"-12,0 4-18,-1-1-12,4 1-16,0-3-18,2 3-8,-2-2-14,1 2-15,0-1-3,2 1-6,-1-1-7,-2-1-12,0 2-5,2 1-10,-2-1-2,-4 0-9,2 2-1,0-1-2,-1 2-5,-1-3-4,1 3 1,0-1-5,-4 1 1,0 0 0,9 1-7,-9-1 1,5 0 0,-5 0-6,4 0 0,-4 0 2,4 3-4,-1-1 2,-1-1 2,0 2 4,0 0 5,-1 1 1,2-1 0,-3 1 0,0 2 3,2-2 1,-2 4 7,0 0 1,0 0 2,0 2 6,1-1-3,-2 4 0,-1 2 8,2-1 1,-3 1 2,3 0 0,-1 5-1,-1-5-5,2 5 1,0-1 7,-1-3-9,1-1-6,-1 0-8,1-2 2,0-3-1,0 0-4,0-3-6,0 1 0,0-4 0,1 1-2,0-2-4,-1 4 1,0-5-2,2 1-6,-2-2-15,0-1-13,0 6-13,0-6-18,0 0-15,-2 4-13,2-4-15,0 0-22,0 0-13,0 0-35,0 0-26,0 0-185,0 0-408,-1-14 182</inkml:trace>
  <inkml:trace contextRef="#ctx0" brushRef="#br0" timeOffset="78731.569">10565 5394 245,'0'0'250,"0"0"-23,0 0-17,0 0-19,13-9-11,-6 1-13,3 1-11,-1 1-20,2 0-6,-1-4-15,0 4-14,3-3-10,-3 2-10,-1 1-8,2 0-7,-5 1-15,0 2-13,0-1-14,-2 2-22,0 0-28,-1 0-23,-3 2-20,3-1-35,-3 1 1,0 0-27,0 0-20,0 5-168,0-5-343,-4 6 152</inkml:trace>
  <inkml:trace contextRef="#ctx0" brushRef="#br0" timeOffset="81903.1648">10031 7108 20,'0'0'138,"0"0"-15,0 0 6,3 2-4,-3-2-13,5 2-2,-1-1-3,0 0-6,-4-1-5,5 0-4,-1 1-2,0 0 4,-1 0 7,3-1 1,1 0-4,-3 0-2,5-1-3,-3 0-7,1 0 0,2-2-10,-2 1-3,3 1-1,-1 1-5,-1-1-6,0 1-2,0-1-6,6 2 1,-5-2-9,0 1-3,1 1 2,-1 0 2,-2-1 1,2 1 2,1 0-5,-1 0-3,1 0 3,-1-2 0,0 0 1,1 2-2,3-3-1,-3 1-2,2 0-5,2-3 0,-1 1-3,1 1-3,-2-1-8,2 0 3,-1 3 3,0-2-10,0 2-1,-2 0 1,-3 0-3,2 2 1,-3 0 2,1-2-1,2 0 6,-2 1 9,-2 0-2,3 0-1,-6 0-2,3 0-2,1 0-2,0-1 0,1-2 5,0 1-7,0 0 4,2-1-2,-1 0 0,0-1-3,1-1 4,0 2-13,2-1 0,-1-2-2,-1 2 4,0-1-4,0 1-2,0 1 4,0 0-3,-1-2-1,-2 2-1,3-2-3,-3 0 2,2 2 1,0-1-4,0-1 2,-1 0-1,5 0 4,-6 1 4,2-1-9,-1 0 4,-1 0-5,0 0 1,1 0 1,-3 0 0,0 1-1,3-1 8,-1 0-5,-4 1-2,2 0 2,0 0-8,-2-1 0,1 1 4,2-2 4,-2-1-2,3 0 1,-1-1 0,0 1-2,0-2 12,1-2-12,0 0 0,-1 3 0,2-4 1,-5 5-2,6-6 0,-3 2-1,-1 2 0,3 1-2,-6-1 3,4 2 0,-1-2 3,0 1-3,-2-1-3,3-1 0,-2 1 3,3 1 3,-2-1 2,-1-1-11,3 2 1,-3-2 5,3-1-3,-2 1 3,-1 0-3,3-2 3,1 1 8,-1-1-9,-3 3 1,2-1-2,-2 0-1,2 2 7,-3 1-4,2-2 6,0-2-9,-2 3 3,2 0 0,-3-1-4,2 0 4,-1 0-2,0 1 0,1-1 1,0-1 1,-1 2-1,0 0-1,0 0 2,1-3 1,0 1-3,0-2 4,-2 1 3,3 1-7,-3 1 2,2-2 3,-2 1-3,2 0 3,-1 1-3,0-1-1,0 0 0,0 2 1,0-3-5,-2 2 6,2 1 8,0 0-9,-3-2-1,4 4 1,-1-5-3,-3 2-2,3 0 4,-3-1 1,3 3 0,-2-2 3,2 0-5,-1-2 1,-1 0 0,2 2 4,1-8-2,-1 5-3,0-3 2,-3 1-3,4 1 1,0-2 3,-2 6-5,0-2 6,-1 2-2,0-2-4,-1 3 5,0-3 2,2 4-3,-1-2-1,-1-1 0,0 2 3,0 0-5,0-3 2,0 1 3,0-1-5,0 3 2,0-4 2,-1 2-1,2-4 4,-2-1-3,1 1-1,1-4-1,-2 1 0,1 3-3,-2-1 1,1 0 2,0 0 1,1 1 1,-2 0-5,2 1 10,-1 3 4,-1-1-13,1 2 4,-2-1-1,0 4-3,3-5-1,-1 3 4,-1 1-4,-1-1 3,3 1 1,-3-2 2,2-2 3,-2 1 1,0 1-22,2-1 5,-2-1-3,3-3 12,-3 0-11,0 5 2,2-3-2,-1-2 19,1 0-16,-2 3 5,3 1 12,0-1-14,-2 0-2,1 0 2,0 2 3,-1-2-1,2 2 1,-3 0 4,2-2-5,0 1 3,-1 1-1,2-1-1,-3-1 3,3 2-1,-3-5-1,3 4-2,0-5-1,-3 0 2,2 3 1,-2-3-1,0 1 4,1-1-1,0 2-1,-1-1-3,0-1-4,3 3 1,-2 2 13,1 1-7,-1-1-4,1 0 4,0 1-2,-1-1 4,1 1 2,-2-1-1,2 1-4,-1 0 4,1-1-6,-2 1 3,0 0 3,3-1-1,-1 2-1,-1-2-1,-1 2 1,2 0 3,-1-2-1,1 0-1,-1 0-1,-1 1-3,0 0 4,3 0-3,-2 0 2,-1-1-1,3 4-3,-2-2 2,1 2 5,-2-2-4,1-2 3,1 4-2,0 1 3,-2-2-6,2 1 3,-1 0-1,0-2 7,2 2-8,-2-3 4,-1 5-2,3-7-2,-1 6 3,0-2 6,-1 0-9,1 0 0,-2-1 3,3 1 0,0 0 1,0 0-5,-3-1 5,2 2-2,-2-1 1,3 1-2,-2-1 2,1 2-4,1-1 2,-3 0-1,3 0 3,-1 0 0,0-2-1,0 3 1,-2-2 1,2 0-4,-1 0-3,0-2 7,0 0-6,-1 2 6,3-2-1,0 2-3,0 1 4,-1-3 0,-1 1-5,1 1 2,1 2 5,0-1-4,-3-1 4,3 2-1,-3-3-4,3 2-3,-4-1 3,4 1 2,-2 2-3,2-1 3,0 1 2,-1-1 1,-1-2-4,1 4 6,1-2-7,0-2 2,-1 1-2,-1 1 5,1-3-6,-1 3-1,2 0 2,-1-2 3,1 0-5,0 1 0,0-3 4,0 4-1,-2-2 0,2 2 4,-1 0-8,1-1 6,0 1-5,0 0 3,0 0-1,0 0 2,-1 0 9,2-1-11,-2-1 5,-1 1-4,2 0-1,0-1 1,2 0 1,-4 5-3,2-5 0,0 0 0,2 2 6,-4-2-4,2 3 4,2-1-1,-2 0-7,0 0 15,1 0-12,-1 1 1,0 3 3,-1-5-2,1 5-5,-2-5 8,2 2-6,0 0 4,0 3-5,0-6 1,0 3 0,0 3 2,-2-4 10,1 2-10,1-2 0,0 4-3,0-4 6,0 4-6,1-3 2,-1 3 0,0 0-3,0 0 3,-1-5 2,1 5-3,0 0 0,0 0 9,0 0-8,-2-1-1,2 1-2,0 0 3,0 0 0,0 0-6,0 0 6,0 0 1,0 0 0,0 0-1,-5 11-2,5-9 0,-3 3 6,2-2-7,-2 1 4,0 1-1,2 0 2,-4 2-3,3 0 1,-1 1 3,0 0-3,0 1 2,0-1 3,0 0-2,0 0-1,2 0 2,-2 1 1,0-2-1,2-1-3,-1 0 1,1-2-3,1 0 3,-2 2 1,-1-2 0,2-1-1,0 1 0,-1 0-1,2-2 2,-1 2-1,1-1 0,0-3 0,-2 4-3,2-4 7,-1 3-4,1-3 2,-2 3 2,2-3-1,0 0-2,0 0 2,0 0 2,0 0-3,0 0-2,0 0 1,0 0-1,0 0 9,5-11-12,-5 5 3,3 2 0,-2 1-2,0-2-2,1 0 5,1 1 4,-2 0-5,1 0-5,-1-1 5,2 0-2,0-1 3,0 1-2,-2-3 4,-1 4-4,3-1 2,-2 0-6,1 1 4,1-1 2,-2 0-2,-1 2 0,4-3 1,-3 2 4,1 0-6,0 1 0,1 0-2,-2 0 3,-1 1 1,0 2 0,2-3-4,-2 3 7,0 0-8,1-4 5,-1 4-1,0-2 0,0 2-3,0 0 2,0 0 1,0 0 1,0 0-2,0 0 4,0 0-3,6 7-2,-5-4 3,-1-3 1,3 4-2,-2 1-5,2-3 5,0 0-3,0 0 8,0 1-3,1 0 0,-1 2-2,1-1 1,-2 3 0,5-3-1,-4 4 3,1-3 1,2 3 0,-2-1 0,0-2-3,-2-2-1,1 1 0,0 0 3,-3 0 5,4-2-6,-1 1 1,-1 0-1,0 0-6,1-1 8,-2-1-3,-1-1 2,2 4-5,-2-4 14,1 2-6,-1-2 5,0 0 2,0 0 0,0 4 3,0-4-6,-4 4 5,0 0-6,-3 0 1,1 1-4,-1 1 13,-2 0-14,-1 1-1,3-1 3,-3 2 0,1-4-20,2 2-17,1-2-40,-1 2-32,-1-1-44,2 0-54,1-2-53,0 2-238,-2-1-532,4-2 235</inkml:trace>
  <inkml:trace contextRef="#ctx0" brushRef="#br0" timeOffset="85989.0925">11293 6450 122,'2'-3'122,"1"0"-11,1-2-10,2 0-9,2 1-10,1-5-5,0 4-6,2-3-1,0 2-15,-2 0-7,2-1-3,-1-1 0,1 2 3,1 2-10,-4-1-3,0 3-4,1-2 0,-3 4-11,-1-1 0,0 0-1,2 1-4,-7 0 4,6 2-6,-3 1 0,-2 0 7,-1 3-1,0-2-1,-1 1 9,-2 4-5,0 1 7,0-2-4,-1 1 2,-4 3-3,2-2 7,-3 2-3,3-1-2,-1 1-2,-2-3 5,-2 1-7,2 2 0,0-3-3,0 0 1,-2 1 1,2-4 1,0 5-3,1-4-2,0-1 9,2 1 5,-1-1 5,2-2 2,-1-1 4,1 1 0,1-2 2,1 2-2,-1-3 0,4-1-7,-3 4 0,-1-3-2,4-1-3,-1 2-6,1-2-3,0 0 0,0 2-3,0-2-2,0 0 3,0 0-1,11 0-5,-6-2 3,3-1 0,0-1 0,2 1-2,-1 0 0,5-1 2,-2 1-1,2-2 0,-1-1 1,0 2-2,2 1 0,0-2 0,0 1-1,-1 1 3,-3-1 5,4 0 0,-4 0-1,-1 2 2,-1 0-3,-2-1-4,-1 1 0,-2 1-2,2-1-2,-2 1-4,-1 1-10,-3 0-9,5 0-12,-5 0-11,0 0-8,0 0-18,5 3-15,-4-1-8,-1 0-30,0-2-24,0 0-19,0 6-28,0-6-136,-2 4-346,2-4 153</inkml:trace>
  <inkml:trace contextRef="#ctx0" brushRef="#br0" timeOffset="86413.4713">11652 6537 150,'0'0'157,"0"0"-6,0 0-16,-4 4-8,4-4-9,0 2-8,0-2-9,0 0-11,-3 4-5,3-4 1,-1 3-7,1-3-10,-2 2-2,2-2-7,-3 2-4,3-2-4,-3 2-5,3-2-5,0 0-6,0 0-3,-10-3-1,10 3-3,-4-2-2,1 0-7,2-1 1,1 3-2,-2-3-4,2-1-2,0 4-2,0-6 0,2 3-1,-2-1-3,0 1 4,3 2-6,0-2-1,-1 0-1,1 1 3,0 0-2,1 0 1,-1 1-1,0 0-4,-3 1 0,0 0 3,9 2 1,-6 1 2,0 0 1,0 1 0,-1 0 9,-2 5 3,0-3 4,-2 5-1,1-3 1,-3 5-2,1-3-1,-1 2 1,0 2-1,-1-1-4,-3-4-2,1 4 1,1-2-12,0 2-16,-1-3-11,1-1-15,0-1-6,0 0-20,1 0-16,2-1-10,-1-2-22,1 0-25,0-1-28,0-1-100,-1-1-288,3 1 128</inkml:trace>
  <inkml:trace contextRef="#ctx0" brushRef="#br0" timeOffset="87222.7317">11829 6281 39,'0'0'226,"0"0"-20,-3-3-19,3 3-25,0 0-14,0 0-14,0 0-11,0 0-12,0 0-6,0 0-8,13 3 1,-7-3-4,-1 0-7,4-1-1,-1-2-7,1 1 11,2-2-17,-3 1-4,2-1-3,3-2-3,1 1-6,-7 0-6,3 0-3,-1 1-5,-3 2-1,0-2-4,1 2-8,-2 0 0,-2-1-4,0 2 0,1-1-9,-1 0-7,0 0-9,-3 2-14,4-2-4,-4 2-18,0 0-10,0 0-11,0 0-10,0 0-10,0 0-5,-10 8 2,7-6-4,-1 1-5,-3 1 8,-1 1-8,2 0 10,-2 3 7,0-6 1,-1 4 9,2-1 15,-3-1 4,1 2 6,1 0 17,0-2 3,0 1 11,1 0-2,1 0 7,2-3 13,-1 2 3,3 0-3,-2 0 4,0-3 9,0 5-5,0-2-1,1-1 0,-1 2 8,1-1 0,-1 1-6,1 1 4,0-2-3,-3 3-4,2-2 3,2 2 0,-3-1 2,2 1-2,1-2-2,1-1 2,-2 2-2,0-2-3,0 0 2,3 2-12,-3-3 9,3-1-1,-1 1-3,-2-1-2,3-2 1,0 4 3,0-4 3,0 0 8,0 0 6,4 4 10,-4-4 3,6-1-5,-6 1-2,10-3-1,-3 1-3,-1 1-1,1 0-3,2-1-3,-1-1-3,1 3-4,-1-2 1,4 0-5,-3 2 1,-1 0-6,2 0 4,-2 2-3,0-1 0,-1 0-5,-3 2 3,2 0-6,-3-2 5,1 3-5,-1-2 3,0 2-1,-3 2 3,0 0-1,-3 1-2,0 3 1,-2-3-2,0 0 4,-1 2-2,1 0 1,-2-2 2,-3 4-3,2-1-1,-1 1-1,-2-3 0,3-2 2,0 3 0,-4-3-1,3-2 0,1 2-9,-1-1-10,1-2-14,0 0-3,1-1-12,0-1-11,1 0-14,-1 0-13,3-1-11,4 0-13,-6-2-11,3 1-4,3 1-16,-3-4-16,3 4-131,1-6-306,2 3 135</inkml:trace>
  <inkml:trace contextRef="#ctx0" brushRef="#br0" timeOffset="87716.1042">12068 6597 126,'0'0'146,"0"4"-7,0-4-13,3 1 5,-3-1-10,0 0-7,0 0-4,0 6-3,0-6-5,0 2 3,0-2-2,0 0 0,0 0-1,0 0-5,0 0-2,0 0 2,0 0-1,0 0-9,0 0-10,0 0-3,0 0-8,0 0-8,0 0-6,0 0 2,0 0-11,0 0-9,-3-11-2,3 11 0,3-2-6,-3 2-1,-3-4-1,3 4-8,0 0 3,0-4-2,0 4-7,0 0 8,0 0-5,0 0-4,0 0-5,0 0 1,0 0 2,3-2-2,-3 2 0,0 0 1,0 0-1,0 0 4,0 0-4,0 0 1,0 0-1,4 7 2,-2-4-1,-2-1 0,0-2-1,0 9 5,-2-4-2,0-2 1,0 3 1,-1 0 0,1 1 1,-3 1 1,1 1-3,-5 1-1,1-2-5,-1 4-5,-1-3-7,2 1-12,-1-1-18,-3 2-18,2-1-18,0 0-24,0-2-8,0 1-23,1-4-24,2 3-4,0-4-28,4-3-139,-1 3-350,1 0 155</inkml:trace>
  <inkml:trace contextRef="#ctx0" brushRef="#br0" timeOffset="88360.0895">12344 6440 86,'4'-5'207,"-1"-1"-16,1-2-18,0 1-20,-1 0-9,0 0-14,0 0-18,-2 1-5,1-2-17,1 1-4,-2 0-7,-1 2-6,1-1-7,-2-2-8,1 1-3,0 1-12,-3-2 2,2 1-4,-2 0-4,0 0-9,0 1 1,0 2-3,-2 0-7,-2 1 0,-2 0 1,2 4-3,-2-1-5,-2 3-2,2-1 3,-6 2-7,4 2 0,3-2 0,-2 0 2,5 2-3,-2-1-3,1 1 4,2 0-2,-2 0-3,6-1 5,-3 1 0,2 1-3,-1 0 2,1-2-2,2 3 8,1-2 5,2 0-3,-1 1 0,3 0 4,-1 0-1,7 2 0,-2-2-3,3 0 1,-1 0 0,0 1-5,3-2-1,2 3 4,-4-2-2,1 0-1,-1-2 0,0 3-2,-2-3-4,-2 4 1,0-2-1,-5 2 3,1-4-3,-3 3 0,-2 0 4,-1 0 0,-3 3 1,-2 1 2,0 0 4,-1-1-3,-2-2 1,-1 1 3,-1-1 0,-1-2-5,-1 0 5,2 0 9,2-4 1,1-1 3,-1 2-1,-1-4 2,2 0 0,-1-5 1,2 2-2,-1-5-4,1 1 6,2-1-10,3-2 0,-3 2-5,4-6-2,0 2 1,2-1-4,2-1 2,2 2-6,2-1-11,1 1-14,1 0-19,1 1-17,0 1-27,1 1-15,1-1-28,0 2-20,-1 0-40,0 1-186,-3 1-401,3-1 177</inkml:trace>
  <inkml:trace contextRef="#ctx0" brushRef="#br0" timeOffset="94673.1624">9152 7208 118,'0'0'161,"0"0"-15,0 0-25,0 0-9,0 0 7,0 0-13,0 0-4,0 0-3,0 0-6,0 0-7,0 0 3,0 0-4,0 0-1,0 0 0,0 0-6,0 0 3,0 0-3,0 0-1,0 0-3,0 0-3,0 0-1,-1 10 0,1-7-6,-3-1-9,0 3-3,0-2 0,2 0-6,-1 0 1,-1 1-3,-1-1 6,1 1 4,-1-2 3,4 3-5,-6-2-6,3-1-2,-1 1-3,1 1-1,-4 1-7,-1 2-2,0-1-2,0-1-2,1 4-2,-1-4-1,-2 2 0,-2 1-3,1-2 7,-3 2-9,4 0 4,-3-2-1,3 2 1,0-1-2,0-3 7,-3 2-7,3 0 4,1-1-5,2-2 2,-3 0 3,2 3-4,-1-1-1,0-1 2,1-2 0,-1 2-7,1 1-2,-1-1 7,-1 2-2,1-4 4,-1 1-4,3 2 2,-3-3 0,1 2-5,0-1 2,1-1 3,0 1 1,-1-1-5,2-2 8,0 1-9,-1-1-4,3 0 8,-2 0-1,-1 0 2,0-2-5,3 1-3,-2 1-6,2 0 3,-4-1 3,3-1-7,-2 1 6,-1 1-2,2 0 1,-3 0-3,1-1-3,-1 1 0,-2 1-2,1-1 8,-2 0-9,-1 0 4,1 1-1,0-1 0,-1 2 3,1-1 2,-1 1-1,0-1 12,0-1-14,-1 0 5,1 0 7,-1 0-2,2 0 8,0-1 0,0 1-1,-1-1-11,1 0 16,1 2-10,1-2-4,1-2 3,-5 2 5,6 0 3,0 0-10,-1 0 12,0-1-14,0 1 5,-3-3-4,4 2-7,0-2 2,1 2-6,-3-3 13,4 2 4,-1-1-4,0-1 7,0 3-6,1-1-9,-2-2 2,1 0-2,2-1-1,-3 2 1,1-2 0,0 0-4,0-1 0,0 1 1,1 1 3,-2-1-5,2 1 3,-2-2-2,-1 0-2,2 1-1,0-1 0,1 2 3,-3-4-4,-1 0 1,2 0 0,-1 0 5,0 0-1,1-2-3,-2 3-4,2-3 3,3 3 4,-4 1-3,3 0-2,-2-2 1,1-1-1,0 2 3,-1-3-2,3 5-6,-2-1 3,3-1 2,-2 2 2,1 0-8,-1 0 1,0 1 3,0-1-1,1 0 3,0-1-2,-1 1 5,1 0-7,0-1 1,0 1 6,0 1-3,0-1 4,0 0-8,-1-1 3,0 0 2,1 1-4,-2 0 0,2 0 10,-4-3-10,3 3 2,0 0 5,-1 0-10,1-2 0,0 0 6,0 1-2,0 0 4,-1 1-5,1-5 4,0 3 3,0 1-7,0-1 2,0 0 3,1-1-6,-3 1-1,1-2 5,-1 0 3,-2 0 8,4 0-12,-1-1-4,0-1 1,-1 1 10,0-1-10,2 2 23,-3-1-28,3 1 16,-2-3-10,1 1 0,2-1 0,-4 2 2,1-2 1,3 2-4,-2-1-1,1 1-2,-1-1-1,0-1 7,2 1 6,-1-1-19,-1 1 7,0-3 1,1 3 0,-1-6-3,2 3 3,0 2 11,-1 1-14,0-3 0,-2-4 2,0 3 5,2 1-6,3 2-3,-4 1 4,3-1-3,-2 1 3,1 0 4,0 1 7,1 1-6,-1 1-3,2-1 11,-3-1-15,0 1 12,2-1-6,-3 0 7,5 2-5,-4-5-5,2 3 5,-2-1-15,0-1 5,0-1-1,0-1 5,-1 2-2,0-5 0,0 4 1,3 1 2,-1-3-1,-1 2-5,1 1-2,-1 1 12,0-2-17,0 1 12,2 2 0,0-1-4,2 4 5,0-2-2,0-3-3,-1 2 2,-1 1 1,0 1 3,-1 0-4,-2-3 1,4 3 10,-1-3-10,-1 1 6,0-2-1,1 0 4,-1 2-3,0-1 0,1 1-4,0-1-2,1 1-3,-1 3 13,1-4-5,1 2-5,0 1 10,-2 1-10,3-1-8,-1-4-3,0 6 0,2-3 16,0 0-16,-1 1 8,-1-3-1,1-2-4,-1 2-4,1 1 3,2-1-5,-5-1 10,3 0-2,2 0-2,0 0 7,0-1-4,-1 4 6,1-3-1,-1 1-2,0-1 7,1 4-8,-1-1 6,-1 0-3,2 1 3,-1-5-1,-1 6-3,2-1 1,-1-3 4,2 0 1,-2 3-2,1-2 0,1-2 0,-2 0 2,4-2-4,-2 3 4,1 3 0,-2-1 3,1-1-4,0 2 1,0 2 3,-1 1-3,0 0 6,-1-1-7,0 3 3,1 0 0,0-2-2,0 4 0,0-4 2,-1 1 4,-1 0-1,2 0-5,2-1 2,-2 0-1,0 1 1,-2-4-5,2 2 3,0-2 2,0 1-3,0 2 8,0 2-2,0-2-7,2 1 1,-2 0 6,0-2-7,1 2 5,-1 0-1,1 0 3,-1 4-4,1-2 1,-1-3 0,1 2-1,-1 1 0,0-3 2,0 1 0,4 0 0,-4 1 1,0-2-6,1 1 5,-1-1-4,2 0 3,-2 2-1,0 0 3,1-1-2,0 0-2,0-1 0,-2 1 2,2 0-3,-1 1 2,1-2-2,0 3-1,-1 0 2,2-3 1,-2 2 0,0 0 2,0-3-3,0 4 1,0 0 2,3-3-4,-3 3 4,0 0 1,0 1-3,2-1 1,-1-2 1,-1 2-3,0-1 4,1 0-1,1-2-2,-1 2 3,2 0-4,-3-1-1,2 1 6,-2 1-4,2-2-1,0 2-1,-2-2 7,1 0-5,0 1 2,1-4-4,1 1 13,-3 0-11,3-1-2,0 1-1,1-1-4,-2 1 10,-1 1-3,0 0 0,1 2 1,0 0 1,0-1-2,-2 1 0,0 0 1,0 2-1,2-2-1,-2 0 0,0 4 3,-2-4 0,2 1 0,0 3 1,3-6-2,-4 4 1,1 2 0,-2-5-2,5 2-1,-3-1 0,0 1 3,0-1-4,0 1 5,3-2-4,-3 1 6,3-1-6,-3 1-2,1-2 6,1 2 1,-2 1 0,0-1-1,0 0 1,0 4 1,3-3 1,-3 0-3,0 3 0,1-4-1,-1 4-3,0 0 6,0 0-12,0-4 12,0 4-4,0 0-4,0-2 7,0 2-3,0 0-3,0 0 4,0 0 1,0 0 4,0-4-8,0 4 12,0 0-12,0 0 3,0 0-4,0 0 5,3-2 1,-3 2-3,0 0 1,0 0 1,0 0-6,0 0 2,0 0-3,0 0 6,0 0-2,0 0-1,0 0 1,0 0-2,0 0 3,0 0 0,0 0-2,-7 8 0,7-7 1,-2 2-2,-2-1-4,1 2 5,3 0-1,-3-1-2,-1 1 0,-2 2 3,0-1 0,-1 2-9,3-1 0,-2 1-1,-1 0 5,1 0-7,1 0 5,0 0-2,-2 0 5,1-1 0,1 1-3,0 0 3,0-3 5,2 1-7,0 0 3,-1-1 2,1 0 0,1 0 2,-2 1 1,2 0-8,-2 0 0,1-3-1,1 3 1,-1 0 3,1-2-2,0-2 2,1 1 4,1-2-3,-3 3-2,3-3 0,-2 3 0,2-3 4,-2 3-6,2-3 0,0 0 3,0 0-1,0 0 5,0 0-3,0 0 4,0 0 0,0 0-1,0 0-4,0 0 1,0 0 5,0 0-3,2-12 0,1 9 2,0-2-1,0 0 3,2-1-2,-1-1-2,2 1 0,-1-2 4,1 1-1,0-2-2,0 2 0,0 0 1,1 0 0,-2 0 1,4-3-2,-4 4 1,0-1-1,1 1 1,-1 0 0,1 3 0,-3-1 2,0 1-3,0-2 2,0 3-2,-3 2-1,4-3 3,-2 1 0,-1-1-3,-1 3 3,3-4-6,-2 3 3,2 0 4,-3 1-2,0 0-1,0 0 2,3-2-2,-3 2-1,0 0 2,0 0 0,0 0-2,0 0 1,6 3-3,-6-3 0,3 4 5,-3-1 0,0-1-3,4 2 2,-2 0 2,0 1-2,0 0 4,-1 0-5,2 2 0,0-1 4,3 1-2,-4 0-1,2 1 5,1 0-3,1-3-1,-3 3 0,1-2 0,0 2 0,2-3-1,-3-1 3,0 2 1,1-4 0,-1 2-3,1 0-2,-1-1 5,-1 1 1,0-3-3,1 0-1,-3-1-1,3 2 3,-3-2 1,3 5-2,-3-5 2,0 3 0,0-3-2,0 0 1,0 0 1,0 0-1,0 0-3,0 0 0,-10 1 2,7 0 5,-3-1-3,-1 1-8,-1 0 5,-2 3 3,-2-2 0,-1 2-1,0-3 1,-1 2-3,1 0 0,3 1 0,-5 0 6,4-1-5,-2-1-2,3 0 2,1 1 0,0-2 3,1 1-4,0 0 1,1 0-1,2-1 1,-1 0 0,1 0-8,5-1-12,-7-1-12,7 1-14,-7-1-23,7 1-20,-5-1-32,5 1-24,-4-3-19,4-1-27,0 4-48,3-11-125,0 4-392,4-5 174</inkml:trace>
  <inkml:trace contextRef="#ctx0" brushRef="#br0" timeOffset="97258.0261">6929 6788 94,'0'0'183,"0"0"-18,0 0-16,-3 1 0,3-1-9,-1 4 1,1 2-11,0-2-8,1 1 9,0 3-1,1 0-7,-2 2-1,1 3-7,1 1-5,-1 1-6,-2 5-6,1 1-8,-2-3-2,1 2-11,-2-4-2,0 5-4,-1-2 1,2-3-12,0-3-6,0 1-6,-1-1-7,1-2-4,1-2 0,0-1-4,-2-3-5,3 1-1,0-3-12,-1 2-17,-1 0-4,2-1-14,-1 0-11,1 2-16,0-2-20,-2 1-21,2-1-21,-1 0-7,1 0-28,0 1-21,1-1-19,-1-1-163,0-2-376,0 3 167</inkml:trace>
  <inkml:trace contextRef="#ctx0" brushRef="#br0" timeOffset="97663.0024">7040 7163 108,'4'3'168,"-3"-2"-19,1 5-11,0-4-9,-1 2-9,1 1-7,-2 1-4,0 0-6,2 0-10,-4 0-1,2-2-5,0 1-2,0-1 0,-1-2 2,1 2-3,-2 0 1,2-4-5,-2 3-1,0-2 3,2-1-7,-5 1-5,5-1-7,0 0-5,-9-4-9,7 1-2,-1 1-2,0-3-7,1 1-11,-1 0 8,2-1-7,-1 1-8,3-1 0,-2-1-2,0 2-1,1-2-3,0 2-2,2-1 4,0 1-6,0-1-1,0 0-4,1 2 2,0 1-1,-2-1-2,2 2 0,-3 1-1,3-2 0,-3 2-1,0 0 1,5 6 0,-5-1-4,-1 1 4,0 4 1,-2-1-4,2 1-1,-4 2 5,2 2-2,-2-1-2,-1-2-11,0 3-1,1-1-14,0 1-12,-2-1-13,1-1-13,2 0-10,0-3-10,-2-1-26,5-1-14,-2 0-20,0-2-27,0 0-145,0-2-340,2-2 151</inkml:trace>
  <inkml:trace contextRef="#ctx0" brushRef="#br0" timeOffset="98339.9397">7227 6889 150,'0'0'182,"0"0"-16,0 0-14,0 0-12,-2 16 1,2-10-8,-1 4-8,1 1-8,1 1-5,-1 2-4,2 0-4,-5 2-8,3 4-9,0 0-5,-1 2-8,2-1-8,2 0-4,-3-5-5,0-2-10,0-2-4,1 4-3,1-8-2,-4 0-3,2-3 9,2 1 15,-2-3-1,0 1 8,0-4-9,0 2-6,0-2-5,0 0-4,0 0-6,-3-11-4,3 3-11,-2 2-2,1-2-7,0-1-9,1-1-6,0-2-2,0 1-6,0-1-5,-3-1 3,0 3-2,2-2-5,-2 2 4,0-3 2,2 3-1,-3 0 2,4 2 3,-1-3 0,0 2 4,-1-1-3,1 2 6,0-1-4,1 0 3,0 3 0,-2-2-2,1 0 1,1 4 1,0-1 1,-2 1 3,1 0 4,1 4-1,0-5-2,0 5 3,-2-2-4,2 2 0,0 0 2,-9 7-4,3 0 3,-3 2-2,0 1 1,-1 1-2,-5 5 5,5-1-2,-5 0 4,3-1 1,0 2 8,3-3 1,-1 1 5,0-1-1,1-1-5,0 1 4,3-1-2,-1-1-2,1-3 0,3 1 6,0 1-12,2-6 1,-1 2-6,2-1 4,0-1 0,2-2-2,1 2-1,0-2 4,4-2 0,0-4 0,5 1 2,2-2-1,-1-3-1,6 1-1,0-1 5,3 0-4,-8 1-2,4 1-7,-3 1-1,-1 0-10,0-2-4,1 4-9,-2 0-7,0-1-14,-3 0-4,-3 2-11,2 1-4,-1-1-14,-3-1-13,-1 3-16,1 0-21,0 0-23,-1-1-10,-4 1-34,8 1-101,-5 2-321,-3-3 142</inkml:trace>
  <inkml:trace contextRef="#ctx0" brushRef="#br0" timeOffset="98752.7209">7463 7204 42,'0'4'161,"0"0"-15,-2 1-15,2-2-15,-1 2-6,-1-1 7,1 1-6,0 0 3,-1-2 1,1 1-9,-1-1-4,1 0-3,-1 0-7,-2-2-4,1 1-6,0-1 2,3-1 0,-5 0-1,5 0-5,-6 3-8,6-3-4,-6-3-8,6 3-8,-6-3-4,3 2-4,3-2-5,-1 0-3,1-1-7,0 4-3,0-6 0,0 2-1,1 2-7,-1-2 2,3 2-5,-3-2 0,3 1-3,-3 3-3,3-5 4,0 5-4,-3 0 1,0 0-5,0 0 1,6 3 4,-6 1-3,1 1-1,-1-1-2,-1-1 4,-1 4-4,1 2 1,-1 0 0,1 1 5,-2-2-4,0 2-1,0-1-2,-3-1-9,2 5-15,0-4-12,0-1-9,-1-2-20,3 1-11,-2-2-19,3-1-13,-2-1-13,3-1-10,0-2-41,0 0-138,0 0-334,-7-7 148</inkml:trace>
  <inkml:trace contextRef="#ctx0" brushRef="#br0" timeOffset="99179.0667">7483 6958 185,'0'0'184,"0"0"-19,0 0-18,-7 4-12,7-4-13,0 0-11,0 0-12,0 0-5,10 4-9,-6-4-9,-4 0-2,12-3-3,-4 1-9,-2-1 5,1 0-4,1-1-4,0 0-1,0 0-12,-4 1 7,5 1-3,-3 0-2,1 0-3,-1 2-1,-2 0 0,0 0-7,2 0-2,-4 2 5,3 0 1,0 1 2,-2 1-1,0-1-1,0 0-5,-1 2 19,1 0-5,-2 3 6,2 1 1,-1-3-1,-2 4 2,1 4-2,0-1-1,0 3-4,0 5-1,-1-1-4,-1-6-3,1 7-2,-1 0-5,0 1-1,1 0-2,0-6-6,-1-2-5,1 1-1,1-1 2,-2-1-4,1-4 1,-2-1-5,4 0-1,-2-3 5,-2 0-10,2-1 2,0 1-10,0-3-3,0 2-9,0-4-15,-1 4-15,-1-2-18,2-2-18,0 3-20,0-3-40,0 0-28,0 0-27,0 0-37,0 0-179,-9-7-441,7 5 195</inkml:trace>
  <inkml:trace contextRef="#ctx0" brushRef="#br0" timeOffset="99454.9019">7525 7158 13,'-2'2'268,"2"-2"-20,0 0-23,0 0-23,0 0-15,0 0-9,0 0-6,0 0-2,11 0-10,-1-4-20,-3 0-3,5-2-10,1-2-11,-3 0-15,3 1-10,-3-2-5,-1 3-12,-1 0-8,0 1-4,-1 2-6,-2-2-5,0 3-7,-1-1-4,-1 1-10,1 0-8,-3 0-17,2 1-13,-3 1-14,3-2-17,-3 2-20,0 0-12,0 0-26,4-1-17,-4 1-20,0 0-23,0 0-34,4 4-173,-4-4-393,0 4 174</inkml:trace>
  <inkml:trace contextRef="#ctx0" brushRef="#br0" timeOffset="104183.9819">9073 6747 57,'0'0'142,"0"0"-17,0 0-4,0 0-12,0 0-10,0 0 1,0 0-7,0 0 0,0 0-10,0 0-4,0 0 3,0 0 2,0 0-3,0 0-1,0 0 8,0 0-8,0 0-3,0 0 7,0 0-6,0 0 1,0 0-1,0 0-4,0 0-2,0 0-7,0 0 1,0 0 2,0 0-2,0 0-3,0 0-5,0 0-3,0 0 1,0 0-2,0 0-1,0 0 0,0 0-5,0 0-6,0 0-3,0 0-4,0 0-6,-6-9 1,6 9-4,-4-6 1,3 4-1,0-1-4,0-2-1,-1 1-1,-1 0 0,1 0-2,-1-1 4,1 2 7,0 0 2,-1-3-2,-1 2-2,0-2-5,-1 0-1,2 1 0,-2-2-2,-1 1 0,2 2-1,-2-4-6,3 4 3,-1 0-1,-2-1 2,2 1-2,-2-2 1,2 2 2,-1-3-4,1 2-1,0-1 0,-2 0 1,1 0-4,0-1 1,2 0-1,-1 1-2,0 0 2,-1-2-6,0 1 1,1 1 5,0 0-1,0-1 0,-2 0 5,0 0 3,2 1 1,0 1-6,-2-1 2,1 0-1,-1 2 1,1-3-4,1 1 0,-2 0 5,1-2-9,-1 1 0,0 2 0,0-2-1,2 1 3,-3-4-5,1 4-1,1-1-1,0 0-5,-1 1-2,-1-2 3,1 4 1,0-4-1,0 3 9,-1 1-6,0-3 0,-1 2-4,1 0 9,0 0 1,0 0 0,0-1-4,1-1 9,-4 2-7,4-2 0,-2 1-1,-1-3 0,0 4-1,2-3-2,-2 3-1,2-1 8,-2 0-4,2-1 1,0-1 1,0 4 3,0-4-4,1 2 0,-2 0-3,-1 0 0,3 1 8,-2-1 2,0 1-5,1 0 0,1-1-4,-2-1 1,2 0-7,0 1 10,0 0-11,-2-4 7,2 2 4,-1-1-5,0-2 3,1 5 1,1-2-7,0 2 7,2-2-1,-1 2-13,1-1 12,-3-1-2,2 1 0,-2 1 3,1 0-2,0-2-2,-1 3-4,0-1 7,0-1-2,1 1 1,0-2 9,-2 2-9,1-2-2,1 0-1,0 1 6,-1 0-9,0-1-1,1 1 3,-3-3 2,1 3 2,3 1-2,-2-1 0,-1 0 2,1 1-3,-1 1 3,4-1-2,-3 0-1,3 1 0,-1 1-4,0-1 3,-2-1 2,3-1 8,-3 0-13,2 2 6,-1-2-2,0 2 2,0-2 1,1 0-2,-1-1-1,-1 1 1,1 0-2,0 1 4,-1-3-6,2 4 0,-2-5 4,1 2-1,-1 1 3,0-1-1,-2-2 0,2 3 4,0 1-7,0-6-2,-1 4 5,-1-4 0,0 2 0,-1 0 1,3 2-1,-2 2-1,0-5 1,2-1 0,-1 5-3,1-1-4,-2-4 3,0 4 8,3 1-6,-2-1 1,1 1-1,0-2 0,0 2 1,-1 0-5,0 0 2,1 0 2,-1-1 1,3 3 0,-5-4-1,3 4 1,-1-3 2,1 1-5,2-1 11,-3 2-12,1-4 2,0 4 3,2-1 4,-1-1-5,0 0-4,-1 1 13,0-1-8,2 2-3,-1-2-4,0 1 12,0 2-5,0 0 2,2-2-3,-2-1-10,0 1 4,-1-2 6,2 3-1,-1-2 1,1 0-1,-1 1-4,1-2 8,-1 1-1,1-2-7,1 3 0,-1-1 6,1-1-4,0 1 2,-1 2 0,-1-2-3,3 0 4,-4 1 0,2 0-1,-1 1 1,1-1-3,1 3 2,-1-4 0,0 2 4,1 1-4,0 1 4,1-1-6,-1 0 3,0 0 1,1 1-7,-2-1 6,1-2 2,0 2-6,0 0 4,0 0-5,0-3 2,1 5 3,0-2 1,0-1-1,1 2-2,0-2-1,-1 0 2,1 1 2,1 2-2,-3-3 4,1 2-4,1 2-1,-2-2 1,3-3 1,-1 5 2,0-1 0,-1-1-2,1 1 3,0-1-1,-1 1-4,1-1 2,-1 0 0,1 2-2,-1-2 2,2 0 0,-2 0 0,1 0 2,-2 0-5,2 1 6,-1 2-2,1-4 9,-1 3-14,1-2 1,-2 1 1,3 0-2,-1 0 10,1 3-7,0-5 4,-2 3-1,2 2 4,-3-5-11,2 1 17,1 4-12,0-5-1,-3 4-4,3-2 10,-3-1-5,2 2-3,-1-2 9,0 1-11,0 2 3,-1-4-2,0 1 5,0 3 0,3 1 1,-1-4-2,-2 2 4,3 2-3,0 0 2,0-5 7,0 5-12,-3-2-2,3 2 5,0 0-2,0 0 1,0 0 0,0 0-1,-3-4 2,3 4 1,0 0 1,0-2-2,0 2 0,-4-2-3,4 2 14,-4-4-14,4 2 3,0 2-3,-6-3 4,6 3-5,-2-3 1,1 2 2,1 1 2,-3-4-3,3 4 2,-3-2 7,3 2-8,-4-3 5,4 3-4,-3-3-3,1 1 2,2 2-3,-2-5 2,-1 2 2,0 2-3,2-2 1,1 3-1,-3-5 1,1 1 0,0 3-2,2 1 3,-3-4 2,1 2-2,2 2-1,-2-3 4,2 3-7,-4-4 3,3 3 3,1 1-1,-3-4-2,3 4 2,-3-3-3,3 3 1,0 0 4,0-2-3,0 2-1,-3-3 5,3 3-8,-1-4 3,1 4 3,-4-5-2,3 4 1,1 1-4,-5-3 5,5-1 0,0 4-3,-3-3 1,3 0-4,-3 1 5,3 2 2,-3-4 1,3 4-8,-2-3 7,-1 0 2,3 3-7,0 0 5,-1-4-4,1 4-2,-1-1 3,1 1 0,0 0-1,-2-3 3,2 3 2,0 0-1,-1-3-6,1 3 2,0 0-1,0 0 4,-3-3 1,3 3 6,0 0-7,0 0-5,0 0 3,-2-3 2,2 3-2,0 0 2,0 0-7,0 0 1,0 0 3,0 0-6,0 0 3,0 0 0,0 0 2,0 0 1,0 0 0,-3 11-2,1-9 8,2 2-8,0 0 4,0 0-1,0 0 2,0 2-3,-1 2 1,1 1-3,0 0 6,-2-1-3,1 2 9,0 3-9,-2 0 0,1 0 1,-2 0 8,3 0-10,-1-4-1,-1 0 8,2 5-7,-1-4 4,-1-2-4,3 1 1,0-4 10,-2 1-11,2 0-1,0-1 1,-2-2 1,4 0 0,-4 1-2,2-4 1,0 3 4,0-3-3,0 3 2,0-3-1,0 0-6,0 0 7,0 0-1,0 0 1,0 0-5,0 0 4,0 0 1,2-10-1,0 4-1,-2 2-1,0-3-1,0-2 5,0 1-7,0-2 3,2 0-2,-1-3-3,-1 5 1,2-1-1,-2 0 4,0 2-2,0-1-1,0-1 1,0 1 1,1 2-2,1 0 7,-2 0-7,1 2 1,1-5 5,-2 2-9,1 0 4,-1 0 1,3-1-3,-2 3 1,0-2 2,0 0-2,0 0-1,1-1 5,-2 2-2,1 2-2,0-2-1,-1 2 4,2 0 2,-2 1-1,1-1 2,-1 2-3,0 2-2,2-4 5,-2 4 2,1-4 1,-1 4-6,0-3 2,0 3-9,0 0 0,0-4-4,0 4 0,0 0 4,0 0 5,0 0-4,0 0-3,0 0 3,0 0 2,9 7 1,-7-5 1,-1 4-3,3-4 4,-1 3-2,1-2 2,-1 0 2,1 3 0,1-1 0,-1 0 2,0-1 2,0-1-4,0-1 1,0 3 0,1-1-1,-2-1 1,0 1 0,0-2 1,0-1-2,-1 2 0,0-1 2,1-1 0,-1 1-1,-2-2 3,5 2-6,-5 0 4,0-2-3,3 3 4,-3-3 0,3 3 1,-3-3 0,0 2-2,0-2 5,0 0-8,4 2 3,-4-2 3,2 2-4,-2-2-1,0 0 2,-2 4-1,2-4 3,-3 4 1,2 0-2,-2-1-1,0 1 0,-4 2-3,0-2 1,-2 2 3,4-1 0,-3 0 2,1 1-1,-1 0-1,-1-1-5,3 2-1,0-3-12,0 1-17,1 1-19,-1-1-29,2 4-20,1-6-25,1 3-14,0-1-47,1-1-31,1 1-173,0 0-422,2 0 186</inkml:trace>
  <inkml:trace contextRef="#ctx0" brushRef="#br0" timeOffset="106112.9567">7625 6040 85,'-5'-1'114,"5"1"-7,-1-4 0,1 4-18,-1-5 0,-1 4-11,2 1-7,0-7-6,0 4-11,0-1-3,2 1-3,0-3-6,0 3-6,-1-1 4,2-3-5,0 2-5,1-1-7,-2 2 9,1 1-6,2-1-7,1-2-2,-3 2 3,3 0-3,-1 1 0,1-1-8,1 2 1,-2 0 3,0 0-2,0 2-2,-1 0 3,-4 0-1,10 1-1,-6 0 3,-1 1-1,0 2 2,-2 1 4,2 0 0,0 2-1,-3 2 2,0 0-2,0-1-3,-1 1 1,-1 3 2,-2 1-3,4 1-1,-3-3 2,-2 3-5,1-1 0,0 1-2,-2 0 3,1-2-1,-2 2 0,4-6-2,-3 4-2,1-3 0,1 0 2,0-2-1,1 0 3,-1-1 1,1 0 6,2-2-4,-1-1 8,-1 0-1,3 0 4,-2-1-5,1 0 0,1-2 2,0 0-2,-2 6-2,2-6 1,0 0-3,0 0 1,0 0-2,0 0 2,0 0 1,11-7-3,-8 4 1,2 0 10,0 0-7,-1 0-5,1 1 0,-1 0 0,1-1-7,1 2 2,0-2 1,1 1 4,1-1-6,-3 2 0,-2 0-5,4 0-7,-3 0-4,2 1-9,0-1-3,-6 1-4,7 0-6,-4 1-2,1 0-12,-4-1 4,9 0-5,-5 0-16,-1 0 8,2 1-15,-5-1-6,0 0-11,8-1-7,-8 1-12,4 1-30,-4-1-69,0 0-221,4 2 97</inkml:trace>
  <inkml:trace contextRef="#ctx0" brushRef="#br0" timeOffset="106800.5853">7902 6183 10,'0'0'135,"-3"-2"-6,3 2-8,0 0-4,-2-3-21,2 3-11,0 0 0,0-3-15,0 3-6,0 0 1,0-4-16,0 4 7,2-3-4,-2 3-15,3-3 2,-2 1-5,-1 2-10,4-4 3,-4 4 6,0 0-7,5-1-3,-5 1 4,0 0 2,0 0 1,5 5-5,-2-3 1,-3 1 1,0 0 4,-1 1-3,-1 3-1,1-3-2,-3 4-1,2 0 0,1-1-4,-2 0-7,-1 0 1,2 1 4,-2 0-7,-1 1-13,0 0-6,-1 0-11,2-2-13,-1 1-3,1-1-15,-2-1-9,2 0-15,1-2 1,-1 0-14,4-2-11,-2 0-109,2-2-223,-3 3 98</inkml:trace>
  <inkml:trace contextRef="#ctx0" brushRef="#br0" timeOffset="110093.9314">7951 5928 67,'-5'2'173,"5"-2"-14,0 0-17,-3 0-13,3 0-13,0 0-13,0 0-12,0 0-8,0 0-5,0 0-3,0 0-8,0 0-5,12-3-2,-12 3-7,8-1-2,-4 0-6,1-1-6,0 1-2,0 1 0,-1-2-8,3 1-3,-2-2-4,3 2-2,-5-1 0,4 0-5,-4 2 1,4-2-1,-4 2-3,0-2-2,1 2 3,-4 0-3,6-2 2,-2 0-4,-4 2-4,0 0 1,5 0-2,-5 0-6,0 0 2,0 0-4,0 0 3,0 0-1,0 0-1,0 0 1,0 0 5,0 0-7,0 0-1,0 0 5,0 0-3,0 0-1,-12 6 2,8-6 0,4 0 0,-6 2-3,1 0 1,0 0 5,1-1-6,-2 2 0,0 1 0,-1-1 4,0 1 3,1-1-3,1 0 3,-1 3 4,1-1-1,3 0-1,-3 0-1,0 2 2,2-2-5,0-1 1,1 0 3,-1-1 6,2 3-3,-1-4-2,1 2 8,0-1 4,-1 3-3,2-4 4,0-2-5,0 3 3,0-3 3,2 3 2,-1 0-2,-1-3 2,4 3 0,0-3-6,-4 0 3,7 0-1,-2 0-2,0 0-2,0 0 0,1 0-5,1 0 3,2-1-4,-1 0 2,0 1 1,0 0-2,-2 0-2,1 1-4,-1-1 7,1 1-7,-3-1 4,2 2-3,-3-1 1,0 0-3,1 2 3,-2 0 2,-1-1-5,2 1 3,-3 3-4,1-3 6,-1 3-3,-1-2 3,1 0-1,-3 2 4,0 0-1,2 0 3,-2 0-2,-3 1 4,0 1 0,-1-3 2,0 3-5,1-3 5,0 0-3,-1 1 2,0-2 1,1-1 0,-1 2-1,0-4-2,1 2-2,0-1-1,1 1-4,2-1-1,-1-1-6,1-1-10,3 0-13,-6 3-4,6-3-14,0 0-10,-5 0-13,5 0 0,0 0-23,0 0-24,0 0-27,0 0-34,0 0-92,10-6-289,-6 4 128</inkml:trace>
  <inkml:trace contextRef="#ctx0" brushRef="#br0" timeOffset="110553.8818">8177 6230 17,'0'0'147,"0"3"-16,0-3-8,0 7-4,1-4-17,-1-3-9,0 4-3,0 1-9,0-5-13,0 2 14,0-2-4,0 4 4,0-4-4,0 0 1,0 3-6,0-3 1,0 0-6,0 0-1,0 0-7,0 0 1,0 0 0,0 0-10,0 0-5,0 0-3,0 0-6,0 0-4,4-8-6,-4 3 2,2 2-5,-2 0 1,0 3-8,0-4-1,0 0 3,2 3-4,-2 1-2,0 0-2,2-5-2,-2 5-7,0 0 5,0-3-4,0 3 4,0 0 0,0 0-4,3 0 3,-3 0-7,0 0 3,0 0 1,0 0 3,3 5 5,-3-5 0,0 6 4,0-2 8,-1 1 5,-1 4-3,-1-2-5,-1 2 0,1 2 5,-1-3-6,-2 5-2,0-3 3,-2 3-6,2-3 0,2-1-5,-1-1 2,-2 0-9,0-1-4,3 2-20,0 0-10,-2-5-10,3 4-13,0-2-15,-1-2-26,1 0-16,0-1-8,2 0-14,-1-2-24,2-1-132,-3 3-313,3-3 139</inkml:trace>
  <inkml:trace contextRef="#ctx0" brushRef="#br0" timeOffset="111147.9837">8330 6155 42,'3'-4'138,"-1"1"-6,-1 0-8,2-3-10,0 1-11,-2 2-11,-1-4-4,3 3-1,0-3-13,-3 2 3,3-3-3,-3 0-3,0-1-9,1 1-4,-1 0-2,-1 0-3,1 1 1,0-1-7,-3 0 0,0 1 2,0 3 5,2-2-7,-2 2-8,0 1-1,0-2 0,-3 3-7,2 2 6,-1 0-11,5 0-2,-11 2-4,4 2 0,4-2-4,-5 0-1,1 2-1,0 4 1,1-2-2,0-3-5,1 3 1,1 0-6,1 1 6,1-3-2,0 2 2,1-1-1,1 0-6,1-2-4,-1 1 2,2 0 2,1 0 2,1-1-1,3 2 5,-1-1-5,2 0 0,-1-1 0,3 2-1,2 1 4,-4-2-6,4-1 7,1 3-5,0-1 2,1 2 0,-2-1 0,-2-1 0,0 1 3,-3 0 3,0 1 2,-3 0-3,1 2 4,-2-1-3,-2 4 0,-2 2-3,0-1 1,-3 2 3,1-3-2,-3 0 4,0-1-4,-2-1 1,-1-2 3,1 0 7,4-2-2,-2-4 9,-4 1-3,6-1 4,-2-2-3,0-2-2,-1-2-2,0 0-2,1-3-3,1 1-3,3-3-1,-1-2 2,2 0-3,-2-4-2,3 0-1,0 0-4,3 0-1,-2 0-1,2 1-18,1 1-17,1 1-42,-4 3-8,2-2-34,4-1-29,-1 0-59,-5 5-124,2-1-357,3 0 157</inkml:trace>
  <inkml:trace contextRef="#ctx0" brushRef="#br0" timeOffset="112552.8009">7645 4894 35,'0'0'101,"0"0"-8,0 0-2,0 0 0,0 0-13,0 0 4,0 0-4,0 0-3,0 0 0,0 0-5,0 0-5,0 0 0,0 0-1,0 0 0,0 0-15,0 0 9,0 0 0,0 0-9,0 0-1,0 0-2,0 0-2,0 0 0,0 0 4,0 0 2,1 2-2,-1-2 0,3 2-7,-3-2-1,3 2 0,-3-2-4,6 3-4,-3-2 2,1 1-2,3-2-6,-3 1 4,4-1-6,1 0-3,0-1 0,1 1-3,0-1 0,3 0-1,-4 1-4,4-3 3,-3 3-2,-2-1-5,1 1 2,0 0-1,-2 0-3,-2 1-1,1-2 2,0 2-7,0-1 2,-6 0 0,7-1-4,-7 1 6,0 0-3,5 1-1,-5-1 8,4 0 3,-4 0-1,0 0 3,0 0 6,5 2-2,-5-2 6,0 0-3,0 0 5,2 2-3,-2-2 2,0 0-3,-7 6 1,2-2-3,1 0 0,-2 3 2,-3 1 1,1-2-4,-2 4 2,0-1-6,-6 4 0,0 0-1,2 2-1,-1-1 1,1-2-4,1-1-15,-2 3-16,4-4-16,0 0-17,-1 0-18,0 0-30,3 0-24,2-3-21,1 0-41,-1-3-139,3-2-353,-1-1 157</inkml:trace>
  <inkml:trace contextRef="#ctx0" brushRef="#br0" timeOffset="123310.8227">9739 7412 42,'0'0'167,"-3"-3"-4,3 3-1,-3-1-3,3 1-2,0 0-8,0 0-4,-3-3-10,3 3-7,0 0-10,0 0-9,-2-3-12,2 3-4,0 0-3,0 0-7,0 0-8,0 0-5,-3-2-11,3 2-5,0 0-8,0 0-6,0 0-1,0 0-5,0 0-4,0 0-1,0 0-2,0 0-3,11 2-1,-5 0 3,2-1 8,-2 0-6,1 2 0,2 1-2,-2 1 1,3-4 6,0 2 4,-1 1-6,-2 0-10,2 1 2,-1-1 3,3 2-6,-2-1-3,0 1-4,1 2 4,-1 0-2,1 1-1,-3-1 2,2 1-1,0 1 3,0 1 1,2 1-1,-2 0-2,3 5-4,-3-5 3,0 1-1,-2-1-1,-1 2 1,2 1-3,-2-3-2,0 1-1,1 0 1,-2 1-2,0-1 3,1-2-5,1 1 1,-3-2 1,2 4 1,-1-2-3,-1-1 3,-1 2 0,1 1-4,-1-1 2,-2 1-1,2 0 0,0 0-1,-3 0 2,0 2 0,3-2-3,-3 2-2,0-2 0,0 1 1,0-1-4,0-1 5,0 3-3,-3-3 10,3-1-7,-3-3-1,3 2-2,-1-1 3,-1 0-2,2-3 1,-3 4 0,2-4 2,-2 2 2,2-1-4,-2 0 5,1 0-2,0 2 1,0-3-2,-1 1 0,-1 1 0,0-1 0,-2 1-4,3 0 3,-3-1-3,2 1 1,0-3 3,-2 3-2,0-3 4,2 1-8,-3-1 5,1 1-1,0 0 0,1-3 0,0 2-2,1-4 0,-2 2 3,3-1-1,-2 1-2,-4 0 2,3 0-2,-2 0 10,-1 0-9,2-1 0,-6 3-2,1-2-1,-1-1 1,5 2 3,-6-1 0,2 1-2,-2-1 0,1-1-2,0-1 2,0 2-1,3-1 3,-3-2-3,0 0 6,3-1-4,0 0 3,0-2-3,-3-1-1,3 0-1,0 1 2,-3-2 0,2 0 13,-1 0-16,2 1 0,-1-4 1,-1 1 9,1 2-7,2 0-4,-4-2 4,3 2 10,0-2-17,1 2 4,0-1-1,0 1 3,0 0-1,1 0 0,0 0 2,0 0-2,2 0 0,-2-1-2,2 1 3,0 0-3,-1-3 1,0 4 1,1-3 1,0 0 2,-1 1-3,0-1 0,-2 0 0,2-1-3,1 0 4,-1 0 5,1 0-9,0 0 6,0 0-5,0 1 1,-1-1 4,1 1-4,0-1 4,2 0-6,-1 1 3,-2-1 3,3-1-5,-2 1 2,1 0 0,1 0 2,0-1 3,-2 2-1,3-1 0,-2-2-7,-3-1 2,2 2 2,3 0 3,-1 0-4,2-2 5,-2 2 2,1-4-1,-1 0-1,1 3 0,0 1-4,3-2 5,-3 2-2,0-5-4,-1 5 3,4-2-4,0 2 7,-3-1-7,2 0 4,-1 1-3,1 0 14,-1 1-13,1 0-1,0-2 9,-2 1-10,2 1 2,0 0-3,1-2 0,0 2 3,-2-1-2,1 2-2,-1-2 1,2 0 3,2 0-1,-2-1 1,0 3 1,0-2 1,0 1-6,0-1 2,3 1 1,-2-1-2,0 0 2,0 1 1,2 0-2,-2-2-1,1 3 1,1-3 1,-1 2 3,0 1-3,1 0-4,-2 0 3,-1 1-2,3 0 3,-3 1 2,3-2-2,-3 0-1,2 1 1,-1 1 8,2-1-8,-2 1-2,2-1-2,-3 0 5,3 1-3,0-1-3,-2 0-2,1 3 4,-2-2 1,2 0-2,0 0 3,-1 1 0,1 1 1,-2-2-4,3 0 4,-2 0-2,-1 2 1,0 2 0,3-6 1,-1 5-1,-2 1 5,0-3-4,0 3-2,1-3 0,-1 3 2,0 0-2,3 0 1,-3 0-7,0 0 5,1-4-2,-1 4-4,0 0 3,0 0 1,0 0-1,0 0 6,2-2-6,-2 2-8,5-4 6,-4 3-2,0-1-1,-1 2 4,4-2 0,-4 2-1,3-3 3,-3 3-2,4-2 6,-4 2-4,2-3-3,1 2 6,-1-2-2,-2 3 3,3-2 1,0 0-1,-1 0-3,0-2 3,0 3-1,1-1 1,-3 2-2,3-2 1,-1 1 2,-2 1 0,3-4-1,-3 4 1,1-3 0,1 1 0,-2 2 1,2-3 0,-2 3 0,1-4 2,1 3-3,-2 1-1,0 0 3,2-6 1,-2 4-2,0 2-2,4-6 1,-3 4 1,1 1 1,0-3-4,0-1 5,-1 4-1,0-2 0,-1 3-3,3-5 0,-3 3 2,3-1-2,-2-1 3,1 2 0,0-2-1,-2 4 2,2-2-1,-2 2 7,3-2-7,-3 2 1,1-3-8,-1 3 13,1-3-8,-1 3-2,0 0 3,0 0-2,2-2 2,-2 2 3,0 0-5,0 0 3,0 0-1,0 0 0,0-4-1,0 4 3,0 0-3,0 0-1,0 0 2,0 0-2,0 0 0,0 0 0,-9 7 3,7-5-5,-2-1 3,-1 3-1,2-2-3,0-1 10,-1 2-6,1-1-1,-1 0 0,1 0-1,-1 3 2,-1-1-7,-1-2-11,-2 4 8,2 0-5,-2 1 4,1-2 0,1 1 0,-1 0 3,0 0-4,-1 0-1,1-2 4,0 3-1,0-1 0,2 0-1,0-1 2,1-2-1,-1 1 3,3 0 2,-1-2 2,1 0-2,-1 0 0,3-2 1,-3 3 3,3-3-3,-3 2 2,3-2 0,0 0-2,-2 3 2,2-3 0,0 0-1,0 0 1,0 0 4,0 0-5,-5 1 3,5-1 0,0 0 0,0 0-1,0 0 3,0 0-4,0 0 1,0 0 1,0 0-1,16-6 0,-13 5 1,3-4-5,1 2 10,0-2-5,0 0-2,2 1 3,-3-3-2,4 3 1,1-2-1,-3 0 3,-1 1-4,0-1-1,0 3 2,-1 0 1,0-1-2,-1 1 3,-1-2-3,1 3 2,-1-1 0,0 1-3,-2 0 1,2-1 3,-1 1-4,-3 2 3,6-4-1,-5 3 0,3-1 2,-4 2-2,4-2-1,-2 0 1,-2 2 3,4-2-1,-4 2 0,3-2-3,-3 2 2,0 0-2,0 0 3,6 2 0,-3 0 0,-3-2-3,4 3-2,-1-2 9,0-1-5,-3 0 0,4 6-2,-1-2 1,0-1 2,-3-1-2,3 3 1,-2-2 4,2 1-3,-1-1 0,-1 0 3,0 1-3,1-1 2,-1 1-1,2-1-2,-1 0-1,-1-1 1,-1 3 2,3-2-1,-3 1 0,3-3 3,-3 2-3,1 0 0,1-1 0,-1 1 0,-1-3 0,2 3 1,-2 1 0,1-2 0,-1-2-2,1 4 1,-1-1-1,0-3 2,-1 4-3,0-1 4,-1 0 0,1 0 1,-2-2 0,0 2 3,0-2-1,-3 2 5,1-1 2,0 1 1,-2-3-1,1 1 4,-1 0 8,0-1-3,-1 0 2,0-1-4,-2 0-2,-1 1-1,2 0-4,-4 0 2,0 0-4,4 0 3,-3 0 1,5-3-8,-5 1 5,5 1-3,-3 1 4,1-2-5,2 1-1,0 1-1,4-1 0,-3 1-2,2-2-4,4 2-14,-3 0-18,3 0-14,-5-2-27,5 2-18,0 0-24,0 0-22,0 0-21,0 0-34,0 0-186,0 0-410,10 8 181</inkml:trace>
  <inkml:trace contextRef="#ctx0" brushRef="#br0" timeOffset="124219.8003">9759 8565 48,'-3'-13'139,"3"1"3,-3-2-15,3 1 1,-3-1-3,3 1-6,-1 3-4,-2-3 2,3 4-4,-3-2-6,2 2-4,-4-1-4,3 2 5,0 0-7,-4 1-15,2 0-3,-2 2-3,1 0-1,0 2-1,-1-1-6,2 2-9,-3 1-5,0 1-3,1 1-10,-2 3-3,0 1 1,-4 1-3,3 2-2,0 4-4,1-2-2,-2 5-2,1 2-4,3-3 1,3 1-3,-3 3-1,1-3-2,5 0-1,-3-1-1,3 0 0,1-1-2,1-4 1,1 1-2,1 2 0,2-1-3,1-1 4,2 0-5,-4-3 2,3 0 0,0-4-2,-1 1 3,6-2 0,0-1-5,0-1 0,3-2 2,-3-2-5,2 0 1,4-5-1,-3-1-1,3-4 1,-3 2 0,-4 1-4,0 0 4,1-3-1,-4 1 0,0 1 1,-2-1-1,-1 0 2,-2 0-3,-2 1 0,-2-3 1,0 1-3,-3 0 3,-2 3 0,-1-1-2,-2-1 0,0 3 1,-2 3 1,-3-3 1,0 4-3,0 0-2,0 3 2,-3 1 0,-1 0 0,4 1-3,0 2-4,0-1-16,2 2-16,2 2-12,-3-3-14,3 3-23,2 1-28,0 0-20,2 1-24,2 1-27,0 0-153,2 2-369,1-2 163</inkml:trace>
  <inkml:trace contextRef="#ctx0" brushRef="#br0" timeOffset="124699.4012">10109 8659 33,'-3'3'202,"2"-1"-18,-5 0-9,3 1-12,-1-2-17,-2 1 3,2-1-10,4-1-9,-9-2-5,3 1-8,-1-2-13,3 2-6,-2-1-9,-1 0-12,1-1-7,-1 0-6,3 0-3,-1 1-6,1 0-5,3-1-6,-1 0-1,-1 1-6,3 2-3,-1-6-5,1 6-2,3-6-4,0 3-1,0 0-3,0 2-5,2-1 2,1 1-4,1 0 2,0 2-5,-2 0-3,-1 1 3,3-2-2,0 4-3,-4-1 6,3 3-3,-2-1-1,1 4 0,-4-2 7,-1 2-1,0 0 1,0 1 3,-6 4-6,3-1 0,-1 1 1,-3-1 1,-2 1-1,1 3-3,0-4 0,-5 1-14,6 0-7,-3-2-13,0-2-4,1 0-15,1 0-5,2-3-16,-1-1-16,1 1-17,-1-1-19,4-3-13,-2 0-19,1-1-174,-1 0-349,2-2 156</inkml:trace>
  <inkml:trace contextRef="#ctx0" brushRef="#br0" timeOffset="125240.6073">10142 8375 121,'1'-4'166,"-1"4"-17,5-4-12,-4 1-12,4 0-15,0 0-9,1-1-4,0 3-14,2-2-8,-1 1-6,-1 0-11,1 1-6,1 1-2,-3 0 1,1 1-11,0 1-5,-2-1-1,1 4-3,0-1 1,-3 2-7,1 0 0,-2 3 2,-5 2-5,4 0 3,-5 0-3,3 2-2,-2-1-6,0-2 8,0 2-9,-2-1 0,0 0 7,0-3-6,2-1 5,0-1 4,1-1 5,0-2 5,3 1 1,-3-1-2,3 0 5,0-3-3,-3 1 0,3-1 0,0 5 1,0-5-10,0 0 0,0 0 2,0 0-4,14-8-2,-9 7-4,5 0-3,-3-1 5,2 2-10,-2 0 8,2 0-10,1 0 4,-3 2-1,1 0 1,1 0-5,-5 0 0,2 2 0,-3-1 0,-1 2 0,1-1-2,-3 3 8,-2 0-2,-1 3-1,0-2 8,-1 4-4,-5-1 2,1 1-1,-2-1-1,-7 2 0,9-2-2,-9 1 1,6-2-4,-1-1-2,0-1-6,0 1-12,0-4-5,4 0-19,-1 0-15,1 0-22,3-2-20,-2 1-22,4-3-22,-1 1-28,1 1-160,-1-2-350,2 1 155</inkml:trace>
  <inkml:trace contextRef="#ctx0" brushRef="#br0" timeOffset="125676.667">10462 8694 2,'0'0'209,"-3"3"-21,1-1-18,0 0-15,2-2-17,-4 3-10,2-2-9,2-1-14,-4 3-12,4-3-4,-3 1-9,3-1-3,0 0-6,0 0-8,0 0-8,-8-4-4,8 4-3,-3-1-7,3 1-6,-1-5-3,0 3-2,1 2-2,0 0-7,1-7-2,0 6-2,-1 1 3,2-4-1,0 3-2,-2 1 0,2-4 0,0 2-3,1 0 3,-1 0-2,-2 2-2,5 0 0,-5 0 3,8 0 5,-5 2 1,0-1 1,0 2 10,-1 2 6,0 0 5,-1 1-3,-1 2-2,-2 0 1,-1 1-5,-1 4-7,-1-4 0,-3 1 2,1 2-7,-1-1-4,-2 1 0,-4 6-7,4-7-9,0 0-14,-1 1-24,-1-1-17,2-3-18,-1 0-21,-1 0-16,5-3-30,-2-1-26,2 1-34,0-2-116,1-1-340,2-1 151</inkml:trace>
  <inkml:trace contextRef="#ctx0" brushRef="#br0" timeOffset="126370.6751">10664 8298 204,'-6'0'202,"2"2"-17,0 0-13,-2 1-12,-1 3-13,2-2-14,-2 2-10,0 0-11,2 2-2,-2 0-6,2-1-2,-1 1-4,-1 4-8,3-5-9,-2 6-1,2 1-13,-1 1-3,0-2-7,1 1-3,2 0-5,-1-1-4,-2 1-4,5-2-4,-1-1-1,1 0-7,0-1-2,3-1-3,-3 1-2,3-3-3,0 0 2,1-1-5,2 2-2,0-2 3,1-1-3,-2-1 0,4-1-3,0-3 1,-1 0-1,2 0 0,3-1-6,0-4 3,0 1 0,-6-2-2,3 2 3,-4-2-4,1 1 2,0-1-1,-2-1-1,-1 1 1,-2 1 5,-1 2 10,-1-2 2,0-1 1,-1 5-3,-4-5 0,-2 3-1,-3 2 1,0 1 3,-6 0-7,2 0-4,-2 4 1,0 2-4,-1-1-4,2 1-8,0-3-15,2 3-15,4 1-24,-2 0-23,5-2-26,0 0-19,3 0-17,2-1-30,1 0-35,-3 2-160,4-2-396,2-1 176</inkml:trace>
  <inkml:trace contextRef="#ctx0" brushRef="#br0" timeOffset="126854.7514">10853 8609 88,'0'0'199,"0"0"-10,0 0-11,0 0-10,-1-4-18,1 4-12,0 0-14,-3-3-10,3 3-12,-3-1-7,3 1-7,0 0-8,0-4-3,0 4-7,0 0-7,0 0-5,-3-2-4,3 2-3,0 0-5,0 0-8,0-5-3,0 5-2,3-4-5,0 2-2,0 1 1,-3 1-7,1-3-5,-1 3 3,3-2-5,-3 2-1,0 0 1,7 0 4,-7 0 2,6 5-1,-4-3 9,-1 2 1,3 0-2,-2-1 2,-1 3 2,1-1-1,-2 3 5,0-1-1,-2 1-2,2 2-5,-7 0 2,2 2-2,-2 0-4,0-1-2,0 2 1,-2-2-13,1 0-12,2-2-20,-3 2-19,3-3-16,0-1-21,1-3-28,-1 2-27,2-3-21,1-1-43,-1 0-147,1-2-375,3 0 167</inkml:trace>
  <inkml:trace contextRef="#ctx0" brushRef="#br0" timeOffset="127522.7444">11119 8264 32,'1'-6'171,"1"-2"-15,-1 2-17,-1 0-8,0-1-13,1 1-4,-2-1-7,1 1 5,0 2 1,-1-2-6,-1 0 0,1 2 2,-3-2-5,1 3-4,0-1-10,1 1-8,-3-1-12,0 3-8,-3-1-3,0 2-6,1 2-7,-1-1-3,-1 3-6,0-1-6,3-1-1,-3 5-3,3-3-3,0 2-2,-2 1-3,2 2 3,-2 0-2,1 2-1,2-3-2,0 1 1,1-2 2,1 2-4,0-2-3,3 0 2,-1-1 0,-2-1-3,6 1 2,-3-2-6,0 2 6,2-2-1,1-1 0,-1 1-4,1-2 3,1-1 0,2 0-4,-2-1 1,2 0-1,0-2-1,1 0 4,2-2-7,-2 1 1,-1-1 1,1-3-1,0 2-2,0 0-1,-1-1 0,0-1-2,-2 1 0,1 1 3,-1-1-5,1 1 5,-2 1-1,0 0-4,0 1 6,-2 0-6,0 1 7,1-1-4,-2 3-3,3-3 7,-1 2-3,-2 1 4,0 0-1,2-5 1,-2 5-4,0 0 3,0-3-3,0 3 2,0 0 9,0 0 15,0 0 6,7 9 0,-4-2-1,0-1 9,2 1 1,0 3-3,2 0 5,-1 1-5,1 0 1,-1 2 4,1 1 1,-1 0 2,-2 0-4,3 1-5,-4-4-2,0-1 2,3 3-2,-3-1-6,0-3 11,0 1 4,-1-4-9,0 2-9,-1-4 8,1 1-10,-1 0 0,2-1-5,-3-1 4,1 1-12,-1-1 5,2 0-7,-2-3 3,0 4-4,0-4-6,1 3-18,-1-3-17,0 3-17,0-3-25,0 0-34,0 4-43,-1-1-60,1-3-79,-4 3-213,-1-2-543,5-1 241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5T04:37:06.32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3103 8111 56,'3'-4'231,"-1"-1"-12,2-1 1,-1 3-13,-2-2-6,3 0-13,0 1-10,-3 0-7,3 0-7,-4 4-7,4-5-12,-2 3-5,-2 2-10,0-6-12,0 6-10,3-1-12,-3 1-6,0 0-11,0 0-7,0 0-10,0 0-3,-7-4-8,7 4-3,0 0-7,-19 5-6,10-2-4,-2 1-1,-5 0-1,-1 2-7,1 0-3,-5-1 0,3 4-6,-2-2-12,0 2 3,-3-2-4,4 1-2,1 2 5,4-2-3,1-1-3,0 0 0,4 0 0,-1 1 1,2-3-1,2-1 2,2 3-3,-2-2 0,5 0 2,1 3-1,-2-1 0,4 0 0,-1 0 1,5 3 0,-1 0 2,0 0 0,4 6 4,4-1 3,-1-3-2,3 2 3,3 6-3,4-1-2,-2 0 3,1-2 2,0 0 0,2-4-5,-7 2 1,0-2 2,0-1 0,-4 2-3,1-1 1,-3 4-1,-1-5 0,-5 5 1,0-2-2,-4-1 3,0 0 0,-4 2 2,-1-5-2,-5 4 0,2-1 8,-4 1 3,1-4 2,2-4 0,0 3 3,-3-4 6,1 0 1,2-1 0,-2-2 0,2-2-2,-2-1-4,0 1 3,2-1 20,1-1-1,2 0 5,-2-1 3,2-1-9,0 0-4,-1-2-5,1-2-9,2 0 8,-1-2-6,1 1-3,3-1-5,-2-1 19,2-2-30,1 2 3,1 1-6,3-1 19,-1-1-16,2 2-2,0 0 0,4-6-2,-3 6-3,4-1-18,4-2-1,-5 7-19,-1-4-7,2 4-10,-3-5-8,-1 5-10,-1 1-10,0 3-8,0-6-10,-2 5-11,-1-1-7,-2 3-10,7-2-13,-7 2-16,2-3-15,-2 3-25,1-4-23,-1 4-199,-3-5-453,3 5 201</inkml:trace>
  <inkml:trace contextRef="#ctx0" brushRef="#br0" timeOffset="573.0418">2951 7711 125,'-1'-3'252,"0"1"-12,1 2-16,-3-4-20,3 4-17,0 0-16,0 0-10,0 0-19,0 0-5,-14 4-18,9 2-7,-3 4-4,-3 0-8,-2 3-9,-1 0-6,1 0-8,-4 0-7,2 0-6,-1 1-5,1-1-1,0 2-7,1-1-5,5-7-1,-1 3-8,2-2-1,0-1-4,2-3-3,0-1-3,2 1 1,-1-1-2,5-2 0,-4 2 0,4-3 7,0 0-3,0 0-3,0 0-3,0 0 4,0 0-10,12-17-2,-5 9-2,1-2-1,0 0-1,5-3-2,-1 1-3,2 0-1,0-2 1,0 3-3,4-1 2,-5 2 1,2-3-2,-1 2-5,3 3 1,-3-2 2,-1 6 3,-3-2 1,-1 2-9,0 4 1,-1-3 0,-1 3 3,1-3-4,1 6 0,1 0 4,-1 1-1,1 2-5,-3-2 4,0 1 10,0 3-10,2-1-3,2 2 1,-6 1 4,3-2 0,2 2 0,-5 0 1,3-2-4,2 4 3,-2-2-1,-2 1-1,-2-3-6,1 1-9,3-1-9,-7-1-11,7 0-15,-2 1-24,-3-1-20,1-2-14,-3-1-17,3 1-28,-3 1-28,4-3-18,-1 1-194,0-2-426,-3 0 188</inkml:trace>
  <inkml:trace contextRef="#ctx0" brushRef="#br0" timeOffset="963.8733">3999 7845 173,'0'0'249,"-6"-2"-18,6 2-25,-7-2-17,7 2-15,-11 4-17,2 3-9,-3-2-15,-3 1-12,0 6-7,-6 5-2,-2 4-5,-2 0-2,5 5 4,-1 0-10,-1 2-6,3 2-8,-2 1-1,6 1-10,1 1 1,1-1-5,1 2-3,2-3-13,5 0 4,-1 2-5,2-2-3,3 1-3,2-3-2,3-4-5,1-1-1,0-7-4,0-2 1,3-2-5,2-1 9,-1-3-10,1-2-2,6 2-2,3-5-4,-1-3-2,1 1-32,-1-2-22,2 0-24,-4-2-34,4 1-31,-2 1-37,-7-3-32,5 1-32,-5-5-50,-3 5-136,-3-5-445,4 1 197</inkml:trace>
  <inkml:trace contextRef="#ctx0" brushRef="#br0" timeOffset="2840.9606">4371 8071 84,'0'0'224,"0"0"-5,2-7-12,-2 4-7,0 3-6,0 0-11,-2-7-16,2 7-14,-4-7-18,4 4-9,-4-1-6,4 4-8,-4-5-9,2-1-8,-1 5-4,-2-3-16,1 2-7,-5 0-9,-1 2-8,0 0-3,-3 2-3,0 0-8,-3 2-5,-1 0-3,-3 4-3,2 1-4,1 0 0,-2 2-1,-3 4-3,1 2 0,4-4-1,4 1 0,1-2-2,0 1-1,4-3-4,4 1 1,-2 0 1,2 0-4,2-1-2,-1-2 1,3 2 3,0-5-3,1 3 0,1-2-1,0-1 1,0 0-3,0-1 3,3 0 2,1-3 0,0 1-1,1-2 0,2-1 2,1 0-1,1-3 0,1-2 0,0 0 1,3-3-1,-1 0-3,4 0 0,-5-2 1,0-1-2,1 1 2,-1-1-5,-2-3 3,2 4 4,0-3-4,-6 5 1,0-1-4,2 0 1,-2 2 0,-2 2 0,-1 0-6,-1 1-1,1 1 0,0 3 2,-2-2-2,-1-1 4,-1 4-5,7-2 2,-7 2-2,0 0 3,0 0-1,0 0 9,9 10 0,-7-3 6,1 3 2,1 1 6,0 1-3,-2 5 3,4 0 4,-1 8 4,-1 2-2,-1-2 2,-2 2-3,-1 1-4,1-1-4,-1 6 5,0-1-3,0-5-2,-1 0-3,0-1-1,-3-1-4,1-6 4,2-5-3,1-2-7,0-4 6,0 1 4,0-4 5,0-3 7,0 3 12,0-5 5,0 3 4,0-3 0,0 0-5,0 0-1,9-17-8,-5 7-1,3-5 0,1-1-5,0-3 1,1 0-4,5-7-3,-2 1 0,0 0-3,1 3-3,0-4-2,-1 2 7,-2 7-6,4-3 7,-4 4-14,-1 3-3,-3 2-3,2 1-6,-2 1-9,-3 2-10,1 2-12,-2-1-28,2 4-14,-3-2-21,2 0-26,-3 4-27,3-5-29,-3 5-30,3 0-21,-3 0-26,0 0-207,0 0-506,7 7 224</inkml:trace>
  <inkml:trace contextRef="#ctx0" brushRef="#br0" timeOffset="3185.513">4818 8158 129,'0'0'298,"0"0"-27,0 0-25,0 0-17,-11 15-9,8-6-15,-1 4-14,-3 0-17,0 4-18,3 1-12,0 0-18,3 0-7,1 1-16,0-3-8,0 2-8,2-3-8,1-1-7,2 1-8,-1-4-6,3-3-7,-1-2-1,-1-2-2,4 1 4,-1-2 3,-2-2 0,3-1 1,3 0 3,-1-2-5,-2-2 6,3-2 2,-2 0-2,0-2 1,2-4-4,-4 1 5,1-3-17,-4 4-3,-1-4 3,-1 1-17,-3 0-8,0-2 1,-4 1-18,-2-1-7,-1 4-13,-2 0-13,3 2-16,-3 2-11,0-1-26,-1 5-22,1 1-11,-1 2-17,-3 0-12,4 2-13,-3 4-17,1-1-18,3 1-14,3 1-27,-4 1-168,3-1-435,1 4 193</inkml:trace>
  <inkml:trace contextRef="#ctx0" brushRef="#br0" timeOffset="3567.003">5388 8308 230,'6'-1'242,"-6"1"-11,6 1-14,-6-1-14,0 0-12,6 3-14,-6-3-16,0 0-9,0 0-11,0 0-14,-10 9-5,7-6-10,1-1-9,2-2-9,-7 3-7,7-3-6,-6 1-11,1 1-1,5-2-7,0 0-3,0 0-8,0 0-7,0 0 1,-13-3-5,13 3 0,0 0-1,-1-3-3,1 3-5,0 0 0,0 0-5,0 0-4,0 0-2,0 0-3,0 0-3,0 0-2,0 0-3,0 0 4,0 0-5,20 3 0,-15-2-4,-1 2 4,1 0 1,0 3-4,-2 0 2,-1 4 0,1 1 0,-8 0 3,2 6 1,-2-1 0,-1 3 0,-8 1-3,2-3-7,-2 0-9,-5 0-18,0 5-18,1-9-20,0 4-23,1-4-32,2 0-40,2-1-26,3-5-33,1 2-220,1-4-474,3-3 210</inkml:trace>
  <inkml:trace contextRef="#ctx0" brushRef="#br0" timeOffset="5141.9762">6047 7981 42,'7'-11'131,"-5"9"3,-2 2 1,3-5 3,-1 2-12,1-1-2,0 0 3,1-1 3,-1 0-3,0-2-2,1 3 5,-2-2 0,2 2-3,1-2-8,-3-1-2,1 3-1,1-1 5,-4 1-5,5-1 0,-4 1-5,1 0-8,-2 4-4,3-3-10,-3 3-5,0 0-12,0 0-1,0 0 8,0 0 12,0 12 2,-3-1 5,1 2-1,-4 3-1,2 2 8,0 1-9,-3 6 5,-2 2-13,-1-1-13,2-2-4,0 1-3,0 0-9,-1-5-5,3-3-7,0 0-3,-2-1-6,3 1-2,1-5-2,-1-2-11,-1 3 9,2-5-5,1-1-1,0 0-3,1-2 6,0 0-13,0-2 4,1 1 0,1-4-6,-1 4 1,1-4-9,0 0-20,-4-11 5,4 2-7,3-2-5,-2 0-6,3-6-10,0-1-3,-1-3-7,2-6-3,1 2 3,1 0 2,1-3 1,-1 4-2,1-5 10,1 6 0,0-3 7,-3 2 4,1 6-4,1-5 6,-1 7 7,2-1-4,-6 5 4,3 0 0,-4 1 6,3 0 2,-3 2 2,3 0-1,-5 3 7,1 1 1,1 1-1,-2 0-2,0 0 4,0 4-2,-2-5-2,2 5-2,-6-2 8,6 2-9,-11 4 3,0 0-2,-1 1 3,-5 1-1,-1 4 2,0 0-4,-5 2 4,-1 1 1,0 0 2,8-1-1,-3-3 4,-4 4 0,5-4 0,2 2 6,-2-2-5,1 1 4,4-1-4,2-2 1,2 0 2,1-1-5,3-1-2,-1-3-1,2 3-1,0-2 3,0 0-1,2 1 1,-1-2-6,3 3 1,0-5 4,4 6 0,-3-2-1,3-3-4,3 0 5,3 2-1,2-2 5,1 1 2,2-1 1,5-1 1,0 0 5,3-1-5,0 1-7,-4-3 6,3 2 0,6-1-1,-6 2 1,-4 0-1,2 0-5,-2 0 9,-5-1-9,6 0-9,-7 1-1,-1-3-10,-5 3-4,1-1-19,-1 1-5,-2-2-12,6 2-11,-10 0-16,9-1-19,-5 0-22,-4 1-26,7-1-20,-7 1-30,7-4-22,1 1-24,-2 2-188,-2-3-472,1 0 209</inkml:trace>
  <inkml:trace contextRef="#ctx0" brushRef="#br0" timeOffset="5574.5183">6725 7758 38,'2'-1'298,"-2"1"-25,0 0-24,0 0-19,0 0-16,0 0-12,0 0-14,-19 11-14,9-4-12,-6 4-5,0 2-11,-6 1-10,7 0-10,-8 2-3,0 2-4,1 0-6,4 3-11,-1 0-3,1-2-12,2 1-8,4-6-7,-1 5-10,3-4-3,4 4-2,-2-5-7,2-1-2,6 2-9,-3-3 3,3 0-1,1-3-6,1 2-4,4-2-2,-1 0 0,4-1-5,0-3-3,3 2 3,4-2-1,3-3-6,-1 1 1,-1-4-4,3-1 4,1 2-1,-5-2 3,-3-3-14,1 3 6,-5-1 5,0 0-7,-4 0-3,-1-2 5,-2 0-2,0-1-2,-2 1-4,-3-2 3,-3-2-6,-4 1 6,-2 1-5,-3 0-5,-2-1-1,-1 0 0,-1 1-4,2 2-3,5 1 0,-1 1-9,0 1-11,0-2-13,3 1-6,2 2-19,2 0-17,-3 1-28,4-3-21,5 3-30,-9-3-22,9 3-10,0 0-19,0 0-19,0 0-25,0 0-133,19-2-426,-8-3 188</inkml:trace>
  <inkml:trace contextRef="#ctx0" brushRef="#br0" timeOffset="6245.2901">7052 7758 281,'0'0'324,"0"0"-28,-4-2-27,4 2-23,0 0-19,0 0-17,8-4-16,-6 1-16,7 3-17,2-3-16,8-1-12,0-1-11,2 3-12,5-4-10,2 4-12,-5-2-6,0 3-13,-5-1-4,1 0-12,-1-1-10,-5 0-15,1 3-7,-5 0-15,-2-1-17,0 1-16,-7 0-10,10 1-16,-7 2-14,-3-3-9,0 0-7,2 3-13,-2-3-19,0 0-7,-13 7-15,4-3-6,2-1-14,-2-2 7,-4 2-7,1 0 19,-5 2 2,1 0 11,0-2 10,-5-1 17,7 1 16,-4-2 15,4 2 24,0-1 27,3 1 14,-6 0 18,3 2 15,4-1 22,-2-3 11,0 3 20,4-1 12,-4 3 5,5-3 13,-1 1 6,-2 0 1,2 3-5,-1-3 10,0 3 2,-1 1-9,5 2-9,-1-4-7,-2 2-6,0 1 6,1 6-9,0-1-3,-2 2-4,-1 1-12,2-3-4,2-3-12,-1 0 0,4 1-12,-3-2 0,3-1-4,2 2-1,-2-5-8,2 1 5,-1 0-12,2-2 0,-1-3 1,0 4-1,1-6 3,-2 5 0,2-5 9,0 0-10,7 2 11,-7-2-10,10-2 0,0-2-1,1 0-6,3-1 6,2 0-13,3-2-2,2 0 3,-1 5-5,2-5-1,0 4 0,-2-2-4,2 7-3,0-4 1,-6 4 1,3 1 0,-7 0-2,1 1-3,-2 1 3,-3 2-8,-3-2 9,0 2 1,0 1 1,-5 3-3,-4 0 6,-2 1 5,1 2 4,-8 0-9,0 2 6,-1-4-2,-6 4-1,-1 1 4,-3-1-6,-1-1 6,7-5-7,-7 2-6,6-3-6,-1-1-7,-1-1 0,2 0-19,-1-4-4,7-1-7,-1 1-11,4-1-18,-2 0-13,1 1-16,2-3-21,4 0-32,-2-3-27,7 3-36,-10-2-37,6-3-49,2 3-164,2-3-501,0-2 221</inkml:trace>
  <inkml:trace contextRef="#ctx0" brushRef="#br0" timeOffset="6747.0183">7399 7520 3,'6'-7'267,"1"4"-8,-1 0-15,7 0-10,5 1-11,0 6-5,4-3-9,6 2-14,1 8-9,1-3-4,0 11-6,1-2-7,-2 5-9,11 11-10,-14-7-4,-2 2-17,5 13-8,-11-10-15,5 11-3,-13-9-15,-3 3-9,-6 11-10,-2-11-3,-4-2-1,-7 12-8,-3-13-10,0-1-6,-14 7-15,9-12-5,-3 3 5,-1-3-21,-2-2-6,-2 0-15,1-2-5,1-1-13,-2 0-14,3-5-12,4-2-14,5-3-11,-1-3-14,7-4-12,1 2-23,0-2-21,4-3-24,1-2-19,4 0-27,0 0-214,-9-4-475,13-2 211</inkml:trace>
  <inkml:trace contextRef="#ctx0" brushRef="#br0" timeOffset="7047.1483">8111 7969 78,'0'0'280,"0"0"-19,10-1-16,-10 1-24,18-3-12,-9 2-22,3 0-18,0 1-17,0 0-13,6-3-13,-2 3-13,2-2-10,-4 1-10,4-2-11,-5 2-7,6 0-15,-2 0-15,-3-1-14,-4 0-24,0 1-27,-2 1-35,0 0-35,-2 0-42,-2-1-35,2 1-202,-6 0-400,9-2 177</inkml:trace>
  <inkml:trace contextRef="#ctx0" brushRef="#br0" timeOffset="7269.0553">8061 8147 43,'-2'2'258,"2"-2"-12,6 7-15,-2-7-21,2 0-14,3 0-18,3 0-17,-1-3-14,2 1-17,6 0-10,-6 0-15,7 1-11,0-1-10,-3-1-20,2 2-14,-4 1-19,1-1-19,-6 1-30,2-3-36,-4 3-35,-1 0-21,-2-1-31,2-1-184,-7 2-352,0 0 156</inkml:trace>
  <inkml:trace contextRef="#ctx0" brushRef="#br0" timeOffset="8475.3667">8985 7522 169,'9'-4'191,"-1"-4"-14,1 0-11,-2 2-3,1 0-1,-2-1-1,0 2-1,-3 0-9,0 0-4,1 2-16,-3-1-9,-2-3-15,2 2-9,-5 2-10,3-1 0,-2 1-5,-3 0-12,-3 0-6,-2 3-8,-6 0-7,-6 3-2,3 2-9,-10 0-1,2 3-5,1 2-2,0-2-6,8 1 1,0 0-4,4 3-2,-2 0-1,8 2 1,0 1 3,-1 0 7,6 5 4,4-2 1,9 8 6,-4-1 5,9-1-2,4 5 4,0-2-6,1-4 3,2 5-1,1-3-8,-1-1-1,-2 5-4,-1-7-2,1 3 3,-5-3-8,-5-2-1,-1-3-5,-3 0 0,-1 1-3,-4-3-1,-1 0 2,-2-2-5,-2-2 7,-4 3-6,-2-4-2,-4 0 1,0 0 0,-2-4-1,2 0-3,-5-2-1,-1-3 6,0-1-6,1-2 1,1-4-1,-1 0-1,2-2-2,0-3 1,5-1 3,-3-1-4,3 0 3,4-1-3,3-3 4,1 5-5,2-4 3,3 1 1,2 1-5,2 3 2,0-2-1,7-1-2,1 2-2,3-1 7,2 2-8,2 0-12,-2 1-8,2 0-12,5 1-14,3 0-25,-8 1-22,2 4-28,0-1-30,1 3-30,-2-2-28,2 1-34,0 2-192,-4-3-473,1 0 209</inkml:trace>
  <inkml:trace contextRef="#ctx0" brushRef="#br0" timeOffset="8801.7531">9798 7335 194,'-7'-1'273,"-3"2"-22,-3 3-14,-6 2-10,-2 2-18,-6 7-15,-4 3-4,2 2-6,-2 3-13,-5 9-9,8-4-7,-3 7-4,6 8-4,1-2-4,6 1-8,4-7-13,-3 8-4,7-8-11,2 9-6,0-8-11,3-2-5,5 0-9,-1 0-9,1-5-1,1 0-13,3-3-6,1 2-1,3-4-5,2-7-18,-1 0-17,3-1-3,-1 1-23,3-1-26,3-3-17,-1-4-21,4 0-24,-1-3-27,7 0-30,4-5-34,-10-1-28,11-4-6,-3-4-233,-1-1-504,1-4 222</inkml:trace>
  <inkml:trace contextRef="#ctx0" brushRef="#br0" timeOffset="9245.6617">10455 7528 143,'-2'-6'280,"0"-1"-19,-1-1-26,-6 3-18,1-1-22,-3 5-15,-3-4-11,-3 5-17,-3 0-9,-2 2-22,6 2-3,-5 2-15,1-1-10,3 6-9,3-2-8,0 0-8,6 0-6,-2 4-4,1 2-1,0-2-2,0-3 6,6 2-2,0 5-2,-1-2 3,7 1 6,1 0 9,3 2-2,1 0-2,7 2 0,4 1-4,3-2-8,-4 2-5,5-3-7,-1 2-3,-3-2-8,4-1 1,-3 3-5,-8-6-1,0 1-6,-3 2-4,-1-3-1,-6-2-2,-2-1-2,-2 2 6,-4-1-6,-5 1 1,-1-1-3,-2 0 1,-2-3-4,-3 0-1,-1-1 6,-2-3 1,3 1-4,-5-5 2,3-1 3,1-2-9,0 0 0,0-2 2,2-1-2,4 0 0,3-1-1,2 0-4,-1-2 4,2 1-3,4-3 2,-4 2 0,2-1-3,5 1-5,-2 1 3,3-3-1,3 2-18,1-2 0,3 0-9,1-1-16,1 5-10,1-3-23,4-1-24,-4 2-48,4-3-29,-1 1-52,6 0-40,-5 1-249,2-2-560,-1-2 249</inkml:trace>
  <inkml:trace contextRef="#ctx0" brushRef="#br0" timeOffset="9671.7889">10357 7173 273,'-7'0'258,"7"0"-26,-10 5-13,1 1-22,-2 0-19,1 4-16,-4 0-11,0 1-13,3 0-14,3-3-11,-1 2-12,0-3-9,5 1-10,-4-3-2,4-1-15,-2 1-4,1-1-3,3 0-7,-4 0-4,5-1-1,-1-1 2,2-2 2,0 0 2,-3 4-3,3-4-5,0 0-4,0 0-4,0 0-5,8-10 0,-2 3-8,3 3 6,0-5-9,1 2 0,8-3-1,-5 2-6,5-2-1,-3 2 3,3 0-6,-4-1-1,4 2 3,-3 3 1,-2-2-9,0 3 1,0 2 2,-2 2-5,-2 2 4,1-1 2,-1 5 6,-1-2 1,-2 5 0,2-3 0,-3 4-2,-1-1 1,-3 1-1,-1-2-1,3 3 0,-2-3-4,0 1 0,2 0-19,-2-1-25,2 0-35,-2 0-49,-1 0-57,3 0-60,-3-4-228,0-1-506,6 3 224</inkml:trace>
  <inkml:trace contextRef="#ctx0" brushRef="#br0" timeOffset="11233.0464">11220 7435 178,'-3'-6'241,"0"1"-25,-1 1-21,-5-1-17,1 3-14,-2 1-13,-4 4-2,-4-1-11,-9 8 0,-1 2-8,-3-1-1,-1 6-5,0 1-9,2 4-2,-2-1-2,2 7-6,-3 10-6,0-1-7,3 0-5,12-5-6,-5 10-11,7-9-3,2-1-2,4 2-12,1 2-4,4-5 1,1 1-12,4-3 1,5-1-3,0-2-8,3-2-8,2-7-9,1 0-5,1-3-20,3 1-16,1-5-12,3-1-32,-2-2-35,2 3-22,2-7-29,10-1-29,1-2-22,-4 0-29,0-4-138,-2-4-409,-1-2 181</inkml:trace>
  <inkml:trace contextRef="#ctx0" brushRef="#br0" timeOffset="11854.9604">11495 7729 22,'4'-18'220,"0"3"-7,-3 0-17,0-1-6,-1 4-18,-1 2-14,-2-1-14,-3 1-13,-1 1-6,-3-1-11,-1 6-11,-1-1-2,-1 3-9,-2 0-7,-1 2-3,-1 4-9,-5-2-2,5 6-4,-3 1 1,-3 3-1,-1 6 1,3 0-1,-3 1-4,4 1 3,4 2-3,-3 0-7,5-1 0,4-5-4,2-1-3,0 0-4,6-2-4,2-1-6,0-1-2,1-1-2,3 1-3,1-2-1,0-1-2,3-6-5,2 2 0,-1-1-3,4-3 1,2-2-2,-2 0-1,5-3-2,-3-2-3,3-1 2,-1-2-3,-2 2-4,0-5 1,2 1 0,-6-2-1,1 1-3,-3-2 2,4 1-1,-7 4 0,1-5-2,-2 4 1,0-1 0,0 1 1,-3 6 8,2-2 7,-3 0 5,2 4 1,0-1-6,-1-1-2,-1 2-3,-1 3-3,0 0 3,0 0 8,7 8 4,-7-1 3,1 3 8,0 2 2,-1 6 0,2 1 13,0 7 8,-4-1-5,2 2-1,-2 1 3,0 3-14,-3-1-7,3 3 4,-4 0-5,0 2-3,-3-2 1,1-1-6,-1 2-6,-5-2-2,5-2-1,0-3 2,-4-2-8,7-7 4,2-2 10,-1-6-14,1-1-2,2-3 3,0 0 4,2-3 0,0-3-2,0 0-5,0 0 17,0 0-14,8-19-6,1 6 4,-3-4-5,8-4 4,-1-2-8,1 0 3,2-4 2,1 2-3,-1 0 5,-1 1-11,2 1 0,-2-2 3,-1 0 4,1 3-1,-3-2 7,2 8-11,-4 1 1,-1 0-7,0 4 10,-4 2-19,4-1-13,-5-1-9,1 3-13,0 3-15,-1-2-15,-1 5-18,-2-2-20,-1-1-23,0 1-23,4 1-36,-4 3-33,0-5-30,0 5-39,0 0-170,1-5-512,-1 5 227</inkml:trace>
  <inkml:trace contextRef="#ctx0" brushRef="#br0" timeOffset="12191.041">11754 7795 137,'-4'7'290,"-6"3"-18,5 0-18,-4 4-17,3 6-14,-2-2-8,2 0-23,3 6-16,2-5-18,1 2-13,1-3-12,2 2-15,2-4-10,4 1-11,0-3-5,0-2-6,-1-2-7,7 0-4,0-2 0,4-4-6,-1 1-3,-1-3-6,-2-4 3,2 0-7,2-2 1,-4-1 2,4-1-5,-5-3-3,0-1-6,-1-2 0,-3-1-6,-1-1 8,0-1-11,-6 0-8,4-3-2,-8 0-4,-3-2-7,-1 2-12,0-2-8,-4 2-9,-1 1-9,-3 1-8,3 3-5,-3 3-19,-2 0-14,0 4-12,3 2-9,-1 3-15,-5 1-18,-1 3-8,8-1-15,-6 4-17,4 0-15,4 0-15,-1 2-16,4 0-184,-1 0-424,2 1 189</inkml:trace>
  <inkml:trace contextRef="#ctx0" brushRef="#br0" timeOffset="12525.0396">12304 8042 17,'3'3'320,"-3"-3"-26,4 2-20,-4-2-23,2 4-22,-2-4-21,-7 6-17,2-5-18,-2 2-14,1 1-17,0-3-8,1 2-17,5-3-11,-13 1-11,13-1-9,-10-3-10,2 2-8,3-1 0,0-1-12,-3 0-4,3 2-6,4-4-5,-3 2 1,0-1-4,3 0-4,1-2-3,0 6-2,1-7-2,3 3 1,0 2-1,-3-2-6,4 1 4,-1 2-4,-4 1-4,10 0-1,-10 0-2,8 6 0,-7-2 0,2 1-2,-2 3 0,-2 2 0,-3 1-2,-4 1 0,-2 1-8,-8 6-18,-1-1-32,-3-2-31,2 4-39,-2-8-56,8 1-55,-5 0-271,2-4-541,2-1 240</inkml:trace>
  <inkml:trace contextRef="#ctx0" brushRef="#br0" timeOffset="13918.9177">13015 7707 146,'2'-4'210,"-4"-1"-9,4 0-3,-1 1-8,-1 4-10,1-7-3,-1 5-4,0 2-9,2-8-4,-2 8-11,0-2-12,0 2-7,0 0-5,0 0 4,0 0-5,0 0-5,0 19 4,0-8-2,-2 0-1,0 5-9,0 2-1,2 0-10,-1 1-9,1 1-2,-3 5-14,2 4-4,-1-3-5,-1 0-1,1 1-14,-5-1-6,2-1-1,0-5-9,0-4 2,1-1-1,0-3-5,2-3-3,0 0-1,1-2-9,-2-3 5,2 1-2,1-2 3,0 1-7,0-4 0,0 0-9,0 0 0,0 0-14,0 0 1,0-17-3,1 5 3,1 0-14,0-8 15,0 3-4,1-1 2,0-7-9,1 1-9,0-3 0,1 1-5,1-1 2,-1 2-3,-1-1-2,1 0 8,0 1 0,3-1-1,-2 1 0,0 7 6,-1-2-2,1-3 3,-1 5 3,4 1 1,-8 1 1,3 6 0,0-1 6,-3 2 0,3 2-1,-4 0-1,2 3 0,-2-3 4,2 3-2,-2 4-3,-2-2 2,2 2-1,0 0 2,-16 1 5,5 2-1,-5 6 3,0-3-5,-1 8 8,-6 0-6,0 0 6,-2 3-3,0 0 0,2 1 8,2 0 2,-2-2 0,1 1 3,-1 3-3,1-2-2,-1 2-2,4-6-2,1 1 7,3-3-2,-2 1-2,4-1 0,2 0 2,-1-3 0,7 0-3,-5-1 5,4 0-2,3-3-5,3 2 4,-4-3-3,4 1-2,0-5 5,1 6 0,3-3-2,4 0-2,2-1 5,3-2-2,6 0-2,-1-1 0,4-4-3,-1 2-15,7-1-6,2-1-18,-10 2-25,9-2-26,-8 1-32,2 1-28,-5-2-36,4 0-27,-2 0-32,-2-2-236,0 2-520,1-3 231</inkml:trace>
  <inkml:trace contextRef="#ctx0" brushRef="#br0" timeOffset="14337.0454">13492 7529 107,'1'-2'301,"-1"2"-26,4-3-30,-4 3-23,0 0-16,0 0-17,0 0-11,-15 12-11,3-8-12,-1 9-10,-2-1-12,-7 6-2,5-5-12,-1 7-9,-2 0-6,0 1-7,3 3-7,-2 1-9,4-4-5,-3 1-8,4-6-5,4 5-2,2-6-5,2-1-1,0-2-12,5 0-2,0 1-4,1-4-7,2 3 2,1-3-4,2 1-3,2-2-1,0-1-2,4 0 1,1-3-4,5 1-2,1-4-2,2-1-4,0 0 1,2-3-3,-1-1-7,-2-2 0,2-1-1,-1-1 1,-3 1-2,-1-3 2,1 3 2,-6-2-3,-2 3 2,-4-2-2,-2 2-3,-3 2 0,0-2 3,-8 2-1,1-1-3,-6 3-2,-9 1 1,2-1-3,-7 4 1,-3-2-11,1 6-7,6-2-11,4 4-18,-2-4-13,2 0-21,9 2-19,-3-1-16,6 0-21,0 2-12,1-4-16,6 2-7,-2-1-19,2-4-21,6 7-156,0-6-404,0 1 179</inkml:trace>
  <inkml:trace contextRef="#ctx0" brushRef="#br0" timeOffset="14834.1171">13001 7906 114,'0'0'201,"0"0"-15,0 0-18,0 0-14,0 0-15,0 0-6,16-6-9,-8 5-15,4-1-11,0 1-12,4 0-20,2 0-27,0 1-29,5-2-47,-1 1-26,-4 1-43,0 0-132,1-2-256,0 0 114</inkml:trace>
  <inkml:trace contextRef="#ctx0" brushRef="#br0" timeOffset="15257.247">14005 7983 53,'-7'3'140,"2"0"-3,5-3-14,-9 0-5,0 1-2,4-1-7,-4 0-4,0 0-4,0-1-1,1 1 3,-4-3-10,3 0-2,2 1 2,-3 0-2,1 0-4,3-1-7,-1-1-8,1 1-4,1-1-4,1 1-6,1-1-2,1 1-7,1 0-3,1 3-7,0-7-4,2 4-4,1-1 1,1 2-6,1 1 1,2 0 1,2 0-1,-2 1-2,-1 1 1,2 0 2,-2 0 5,-2 3 2,1 1 4,-2 1 1,-1-1 4,-2 5 2,0 0 2,-5 5-10,-4-2 1,-5 0-4,-5 9-4,-3-3-8,-2-4-9,0 0-9,-2 2-12,4 0-33,-2-5-19,-3 2-26,8-3-44,2-3-25,6 1-50,-7-2-175,8-2-409,1 0 181</inkml:trace>
  <inkml:trace contextRef="#ctx0" brushRef="#br0" timeOffset="17073.622">13664 7351 143,'0'0'219,"0"0"-13,0 0-12,0 0-19,2-5-17,-2 5-16,0 0-4,0 0 19,0 0 4,7 11-1,-3-2-4,5-3-1,-3 5-16,4 4 0,-3-1-4,1 3-3,7 7-4,-6 1-7,0-1-3,1 1-11,1 6 7,-6 0-13,-1 1-14,-2-1-1,-2-1-8,0 3-5,-1 1-8,-4-1-9,-3-2-7,-2 1 1,-4 1-10,2-3-2,-3 0-1,2-3-6,-1-1-13,3-3-4,0 0-14,0-8-16,5-1-14,-1-2-14,3-2-19,0-3-19,0 0-19,2 1-15,1-4-18,2 1-22,-1-2-13,0-3-16,6 4-32,1-4-31,-7 0-179,14-4-462,0-1 204</inkml:trace>
  <inkml:trace contextRef="#ctx0" brushRef="#br0" timeOffset="17415.019">14517 7453 152,'0'0'276,"0"-4"-23,0 4-22,5-4-18,0 1-13,3 1-13,4-1-11,0-1-12,3 0-19,2 0-13,-3 2-10,1-1-13,3 0-9,0 1-12,1 0-8,-7 0-10,4-1-18,-3 2-14,-1 0-19,-2 1-19,-2 0-22,-1 0-24,1 0-22,-8 0-19,7 0-14,-7 0-13,0 0-7,0 0-19,0 0-23,0 0-11,0 0-122,-24 2-320,13-2 142</inkml:trace>
  <inkml:trace contextRef="#ctx0" brushRef="#br0" timeOffset="17811.2052">14534 7445 31,'-7'1'187,"2"3"-2,-4 1-1,0 1 0,4-1 2,-4 2-1,-1 2-5,2-2 0,-2 6-10,2-4-4,-2 2-9,1 3-9,-1-1-11,-3 1-9,3 1-10,-3-3-11,5 1-9,-1 0-12,4-1-9,0-2-5,-1 1-7,3-3-5,-2 2-7,3-5-6,-2 3-3,1-2 1,3-2-11,0-3-2,0-1-2,-2 5 1,0-1 1,2-4-3,0 0 0,9 0 2,-9 0-10,22-7 3,-9 3-5,5-3 2,1-1 0,0 4-4,9-3-3,-1 1-3,-5 3 0,3 2 0,-6 1-5,3 1-2,-3 2 2,3 0-3,-4 1-1,-5 0 3,-3 0-1,0 4-1,0-2 0,-3 1 3,-2 3-2,-1-1 2,-4 2-3,-4-1 7,-1 2 1,-4 1 2,-3 3-4,-3-2 2,-3 2 6,-5 1-3,0 1-5,-5-4 4,-1 1-4,1-5 3,-4 3 1,2-1-3,1-2-5,-1-4-7,1 3-1,8-5-15,0-1-11,2 0-9,1-1-14,5-2-16,-1 0-13,4 0-24,2-2-24,2-1-21,2 0-20,0-1-32,0 0-37,-1-3-199,5 1-473,4-3 209</inkml:trace>
  <inkml:trace contextRef="#ctx0" brushRef="#br0" timeOffset="18203.7114">14946 7090 191,'13'0'245,"5"3"-12,1 2-9,4 0-13,4 4-3,1 4-12,0 3-10,1 2-12,0 1-15,1 5 0,0-2-7,5 11-15,-8-7-3,0-1-10,1 2-5,-2 0-4,4 14-7,-14-11-2,0 2-6,-3-2-5,-4-1-6,-8 7-7,-2-1-5,-4-2-3,-3-1-3,-9-2-2,-2 2-6,-3-2-8,-1-1-5,-12 4-5,3-8-4,0-6-16,1 5-20,2-6-18,0 1-22,-1-3-28,2 1-29,3-1-44,4-7-35,6-3-43,3 1-45,-3-1-265,5 0-567,2-2 252</inkml:trace>
  <inkml:trace contextRef="#ctx0" brushRef="#br0" timeOffset="19221.2552">7956 9760 203,'0'0'310,"-1"5"-11,1-5-13,5 4-14,0-2-13,3-1-19,2-1-13,6 0-20,3 2-19,0 0-22,10-2-11,2-2-11,4 4-15,-1-4-20,6 2-10,-2-2-25,0 2-31,2-1-12,-4-1-26,-2 4-30,-3-2-34,-2 1-29,-8-1-34,-5 2-37,-2-2-20,-9 2-34,-1 0-221,-4-2-470,-1 5 208</inkml:trace>
  <inkml:trace contextRef="#ctx0" brushRef="#br0" timeOffset="19409.2877">7900 9975 3,'-5'5'216,"0"0"-10,1-2-9,4 2-14,4-1-3,1-1-14,3-1-17,2 2-5,8 0-19,1-3-6,9 2-18,5-3-4,3 0-11,1 0-9,17-3-10,-3-2-24,3 1-17,3-1-21,-2-2-20,-1 2-24,2-2-28,-17-1-16,17-3-25,-4 0-21,-15-1-36,-1 0-99,-2 0-286,1-2 126</inkml:trace>
  <inkml:trace contextRef="#ctx0" brushRef="#br0" timeOffset="19932.971">9156 9440 19,'4'-12'225,"-2"2"-2,0 1-13,-2-1-9,5 4-13,-10-2-20,3 1-11,0 1-14,-2-2-14,-1 3-9,0 2-10,-4 0-10,4 1-6,-4 1-16,-1 1-3,-3 1-7,2 2-6,0 1-6,-7 3-6,2 1-4,-2 1-6,0 2-3,-5 2-3,5-3-2,-5 6-4,0-1-1,9-5-1,-4 2-5,4-2 2,3-1-1,2-1 1,1-1-6,0 0 4,2 0-4,1-3 1,1 1-5,-1 1 2,4-3 9,-2 1 3,3 1 10,0 0 13,3-2 1,-2 1 5,5 1 3,1-2-3,3 3-5,0 0 0,2-1 2,2-1-6,4 1-3,-2 0-2,3 4-4,-2-2-3,1 3-2,-1 0-3,-1 0-1,3 2-8,-7 0 4,-1-2-5,-1 0 1,-3-1-3,-1 7-1,-3-3 3,-3-1 0,0 5 3,-5 0-2,-1 0-1,-5 0-4,-2 5 0,0-7 2,-7 4-6,4-6 7,-8 4-1,0-2-1,4-4-1,3-4-1,-3 0-4,1 0-1,1-2 10,4-5-10,0 0 4,1 0 1,0-2-5,3-1 0,0-4-3,-2 0 7,8-1-6,-5 0 6,8-4-5,1 0-3,1 1 2,4-5 0,3 1 1,-3 1-17,8-1 2,-1 3-8,4-3-4,1 3-8,-2 0-17,4 0-12,0 3-21,-2-2-16,2 1-34,-3 2-38,4 2-42,-1-1-31,-1-1-38,-4 4-219,3-3-534,-2 1 237</inkml:trace>
  <inkml:trace contextRef="#ctx0" brushRef="#br0" timeOffset="20311.013">9774 9166 238,'-13'1'234,"-5"3"-8,0 5-9,-9 4-4,3 3-11,-3 1-9,-1 6 0,0 2-4,2 3-2,-7 9-11,6 2-12,9-7-1,-2 10 1,10-8-9,-2-2-8,4 2-13,2 0-11,2-1-5,4 1-1,4-4-14,2-3-5,5-1-2,0 0-17,3-2 5,2-4-15,3-3-10,3 0 0,1-3-10,2-2-4,-1-2-6,2-1-4,3-4-19,-3 2-14,-6-1-13,2-5-22,-5 2-19,3 0-25,-5-3-18,-6 1-18,0 0-17,-1 1-19,-2-2-26,-1 0-31,0 1-29,-5-1-48,4-5-189,-4 5-510,0 0 226</inkml:trace>
  <inkml:trace contextRef="#ctx0" brushRef="#br0" timeOffset="21873.5012">10395 9183 57,'3'-9'179,"0"1"-18,1 0-12,-2 3-5,0-3 3,0 0-5,-2 3-11,0-2-8,0 1-17,-2 1-18,-1-2 2,-2 1-4,0 2-7,-2 0-8,-3 0-6,-1 1-8,-2 2-2,-5 1-5,-2 0-6,-1 2-1,-1 1 3,2 1-5,-1 1-3,1-1 2,0 4 3,0 0 3,3 4-2,-1-6 5,8 4 0,-2 1-1,4 0 0,2-1-3,1 0 0,2 4 7,2-3 8,4 6-4,3-1 1,2 1 0,2 0 2,3-1 0,6 2 0,-2 1-4,0 1-7,-4-6-2,2 3-3,-2-1-5,-3-1-7,-2 4 0,1-2 0,-4 0-5,-5 0 1,5 0 0,-6-6 2,-3 6-6,-1-1 2,1-2-2,-5 3-3,4-7 1,-9 4-4,2-2 1,-1-4-5,4 2 0,-3-3-1,3-2-3,-2 2 1,2-4-1,-3-1 3,3 3 0,1-6 0,2 1 0,6 0-1,-14-2-5,10 0 5,-1-1-7,4 0 3,-2-3-3,3 3-2,4-2-6,0-2 2,1 0 1,4 4 2,2-2-3,1 1 1,2-1 1,-4 4-2,3 1-1,0 0 0,-3 3-3,0 0 7,-1 4 1,0-2 7,-2 6-7,-2-3 13,2 5 3,-2 3 6,2-1-2,-6 1 3,-1 4 1,0-4-2,0 1-6,0-4-1,-1-2-1,1 6 10,-3-2-13,3 1-1,-1-5-6,1-1-7,0 0-9,0-3-5,4 0-7,-3 0-13,-1-2-16,4 1-18,1-2-21,0-2-11,0 2-18,3 0-13,-3-3-20,3-1-22,6 0-1,-4-1-16,4-3-15,4-2-8,0 2-177,-3-4-423,4 0 188</inkml:trace>
  <inkml:trace contextRef="#ctx0" brushRef="#br0" timeOffset="22484.9067">10787 9488 36,'-1'-16'205,"-2"2"-16,-1 4-8,-3-6-18,-1 2-6,-4 2-8,1 3-10,1 4-6,-3 0-9,0 0-4,0 3-5,-2 0-8,2 1-11,-1 4-7,-4 2 0,3 0-9,-2 4-3,1 2-1,0-1-1,1 5 6,2-1-6,2 1-4,-1-3-7,3 3 0,-1-2-5,5-2-1,1 1-5,0-2-2,3 0-2,1-2 5,0 1-12,0 0 0,1-4-8,3 0 0,1-1-2,2-1-3,0 1-2,6-3-3,-4-1-1,5 0-3,0-2 1,0-1-4,3-2-3,2-2-3,-4-2-1,3 0-1,-5-2-1,2 1 0,-4-1-1,0 3-1,2-6-1,-7 6-3,3-2 3,-1-1-3,-3 5 2,0 1 9,-2 0 6,-1-1 2,-2 4 3,4-1 2,0 1-1,-4 2-3,3-5 1,-3 5 6,0 0 5,0 0 13,-2 14 5,2-2-7,-1 1 10,-4 1-4,2 4 14,1 3-7,-6 3 2,4 2-4,-1-1-4,1 1-8,-3-2 1,4 1-6,-1 1-4,0-1-1,3-6-13,-3 8 8,0-3-7,4-4 0,-1-2-1,-2-2-2,2 0-5,1-4-5,0-6 2,0 2 11,1-3-5,-1-1 2,3-1 2,-3-3-5,0 0 5,0 0-9,10-12-1,-1 3 3,-1-3-9,2-1 17,-1-5-10,0 1-4,5 2-4,-2-8 4,4 0-4,-3-1-1,-1 2 5,0 0-4,0-1-2,-3 7 0,-2 1-2,2 1 1,-4 3 4,1 2-7,-3 0-3,1 2-16,-3 0-9,3 1-7,0 2-14,-3-1-11,2 3-10,-3-1-16,0 3-22,3-5-18,-3 5-23,0 0-22,-2-4-23,2 4-17,0 0-8,0 0-11,0 0-13,0 0-15,0 0-174,0 0-470,0 0 208</inkml:trace>
  <inkml:trace contextRef="#ctx0" brushRef="#br0" timeOffset="22866.7419">11319 9617 172,'0'0'289,"0"0"-16,-2-2-19,2 2-18,0 0-19,-4-4-11,4 4-22,0 0-8,0 0-4,-4 10 3,3-3-9,1-2-9,-2 3-14,-2 4-12,1-2-3,-1 0-15,1 2-11,-1 2-8,0-2-9,1 3-15,0-5 0,-1 2-3,0 2-11,-1-4-14,1 4-17,1-4-14,1 0-21,0 1-24,1-2-27,1-2-24,-1-1-29,2-1-26,0 2-23,-1-3-26,2-2-27,-2-2-25,4 3-187,-4-3-461,0 0 204</inkml:trace>
  <inkml:trace contextRef="#ctx0" brushRef="#br0" timeOffset="23498.741">11522 9247 168,'9'-16'217,"3"-1"-17,-1 1-20,0 1-16,4 1-20,3-1-10,-2 6-17,0-1-10,2 0-10,0 1-9,-4 3-12,4-1-6,-10 5-8,2 0-6,0 0-7,-2 2-7,-2 0 1,-6 0 0,4 5 4,-4 0 3,0 4 8,-4 7 7,-4 2 17,-1-1-3,-6 7 4,1 3-2,1-1 3,2 3 0,-4-3-5,3 4-1,-1-3-1,2 2-5,3-3-4,-1 0-5,5-6-2,-2-3-7,2 0 0,4-2-3,0-3-4,0 0-2,0-3-3,3-1-1,-2-1-5,0-1 0,4-1 0,-1 0 1,-1-1-1,2 0 0,1-4-3,1 3-8,0-6 3,1 3-2,-3-2-4,7-2-2,-4-4-4,3 3 4,-2-2-5,2-1-4,-2 1 0,0-2-3,-1 2-8,-2 1-3,-1 1 1,0 1 0,-1 1-5,-4 1-8,4 0 2,-4 2 4,0 0-2,0 0 3,-4 10-8,-2-1 7,-2 1-2,-2 6 2,0 0 2,4 0 7,0 2 5,2 3-3,1-2 9,1 0 1,2 6-3,4-4 2,-2 4-3,2-6 4,3 7-10,-3-6 9,1-3-3,0-2 11,1 1-10,-2-4-3,1 0-5,-4-1 1,1-2 5,0 3-2,0-6 1,-4 2-5,1 2 5,0-5 0,-2 1-1,-3 0 4,-3-1-2,-1 4 6,-1-6-3,-1 2-1,1 1-3,-2-3-2,0 0 0,0-1 5,-1 1-2,1 0-5,0-1 0,3-2-15,-3 2-9,3-1-10,2-1-14,1 1-14,7-1-23,-12 0-26,12 0-28,-8 0-39,8 0-36,-5-4-27,5 4-41,0 0-182,0 0-500,0 0 222</inkml:trace>
  <inkml:trace contextRef="#ctx0" brushRef="#br0" timeOffset="23932.9568">12213 9915 85,'0'0'208,"0"0"-12,-13-4-17,13 4-16,-5-1-16,5 1-11,-7-3-14,7 3-14,-5-1-10,5 1-10,-5-2-1,5 2-1,-6-6 4,4 3 3,0 1-3,0-2-6,0-2-9,0 4-4,2-3-2,-1-2 0,2 2-6,-1 0-2,1 0-1,0-2-1,1 4-6,0-3 0,2 3 5,-3-2-7,4 1 4,-1 0-6,1 2-1,3 0-6,-3 2 0,0-1-3,3 1 0,-8 0 3,10 1 0,-6 2 8,0 2-6,-3 1 5,3 1 0,-4 1 0,-4 5 1,-1-1 5,-7 5-5,-3 4-3,-3-4-3,-2 5-7,-2-4 0,0 3-9,-1-3-2,-1 2-14,0-3-16,2 0-16,4-5-22,4-2-22,-2 1-31,-1-1-36,7-3-29,-1 0-35,6-4-37,-5 2-249,3 0-521,1-4 231</inkml:trace>
  <inkml:trace contextRef="#ctx0" brushRef="#br0" timeOffset="24667.3491">12553 9375 148,'0'0'241,"0"0"-8,0 0-16,13-7-12,-5 2-16,3 1-11,4-1-13,6-1-13,5 0-14,1-2-13,3 0-15,-1 1-10,0 0-12,-1 0-9,1 2-12,-9 0-19,1 2-14,-1 1-21,-6 0-29,1 1-22,-6 1-27,-2 0-29,-3 1-2,-4-1-27,3 2-17,-3-2-33,-11 7-125,3-6-323,-6 1 144</inkml:trace>
  <inkml:trace contextRef="#ctx0" brushRef="#br0" timeOffset="25061.2209">12655 9332 51,'-4'2'165,"0"0"4,3 1-1,-3 1 1,2 1-5,-1 0-3,-1 3-1,-2 1-5,2 1-5,2-1-7,-1 3-4,-1 1-6,0 1-10,-1 3-9,-2-1 2,3-1-9,1-2-8,-5 4-9,2-2-2,1 2-7,-4-1-8,4-5-3,0 0-10,1 0-4,-3 1-2,4-4-3,-1-1-10,1-2-4,0-2 0,1 3-7,1-2-2,1 0-2,0-4 0,-1 3 0,1-3 1,0 0-5,15-3-2,-6-1 0,4 0-3,6-2-3,0 0 0,8-5-3,1 1 4,-3 3-5,4 2 5,0 0-4,1 1 4,-2 3-3,-7 0 0,9 3 2,-4-2-3,-5 4 6,-4 3-6,1-2 2,-3 4 6,-5-3-5,1 4-5,-5-3 13,-4 3-5,-2-1 5,-2 3-2,-4 3-3,-4-1-2,-1 1-3,-7-1 1,1 3-1,-6-2-1,-1 2-1,-1-5-1,1 3-4,-1-3-5,-3-3-8,8 0-17,-6 1-8,-1-4-19,8-1-16,2-3-19,3 2-22,0-4-19,1 3-19,6-3-22,-1 0-23,4-3-34,-1-1-215,2 1-478,1-2 212</inkml:trace>
  <inkml:trace contextRef="#ctx0" brushRef="#br0" timeOffset="25450.9522">13051 8992 49,'14'-5'294,"8"3"-18,-3 2-12,11 0-22,-1 5-13,3 3-18,1 2-4,-1 3-14,6 2-11,6 5-11,-1 6-12,-13-4-18,12 12-8,-8 0-4,1 3-19,-15-7-9,-2 1-6,-4 2-5,-4 0-6,-7 2-4,1 0-4,-8-1 16,-4 12-34,-3-12 4,-6-3-9,2 0 3,-7-3-14,0 1-7,-3-3 1,5-1-5,-2 0-13,-6-4-19,6 0-13,-2-2-18,-1-3-24,10-2-19,-2-2-28,3-2-28,4-3-30,4 1-33,1-4-34,2-1-28,3-1-202,0-2-497,0 0 220</inkml:trace>
  <inkml:trace contextRef="#ctx0" brushRef="#br0" timeOffset="25735.9514">13971 9492 2393,'-4'1'209,"4"-1"-61,-5 3-14,5-3 13,0 0-7,-1 4-18,1-4-8,0 0-15,0 0-11,0 0-12,0 0 4,0 0-14,19-9-5,-10 4 1,5 0-8,3-2-13,3 4-5,2-3 5,-2-1-30,7 2-20,-6 0-16,0 0-18,0-1-31,-5 2-26,-3-1-35,1 3-34,-3 2-40,0-5-38,0 4-43,-7 0-181,3-2-509,-7 3 226</inkml:trace>
  <inkml:trace contextRef="#ctx0" brushRef="#br0" timeOffset="25927.8242">13880 9699 76,'-5'5'346,"2"0"-21,-1 0-15,2-5-26,2 0-25,0 0-22,9 4-24,-9-4-17,22-7-23,-4 3-14,4-1-20,3 2-24,2-6-28,-4 7-33,-3-1-35,0-2-39,-2 2-44,1 1-48,-8-1-38,3 1-41,-2 0-219,-4-1-443,-3 1 197</inkml:trace>
  <inkml:trace contextRef="#ctx0" brushRef="#br0" timeOffset="27233.5281">14902 9029 87,'2'-5'233,"3"2"-18,-1-2-7,0-1-17,0 3-9,-1-2-7,1 0-11,-1 1-6,0-2-13,-2 4-11,-1-2-19,0 4-8,-1-6-14,-5 2-9,-1 4-7,-5-1-15,-1 2-3,-6 4-6,0-3-7,-4 2-4,1 0-3,3 2-4,-3-1-5,3-2-4,3 2-2,4 0-2,-1 1-2,6-1-2,0-1 2,-2 2 1,6 2 0,0-3 8,2 7-2,1-3 9,4 2 3,1 0 3,7 3 7,1 0-2,6 4 2,2 2-1,-1 1 2,2-2-1,1 1-6,-1 2 3,-2-3-2,1 5-3,-5-2-7,-2 0-1,-1 0 1,-6-2-9,0 5 1,-3 1 2,-4-6 1,-1 3-4,-5-2 1,-4 3 1,1 0-7,-5-8-3,-1 5 2,-4-3-3,5-6 10,-3 1-8,-1-1 7,0-2-8,2 0 2,-1-5 4,-2 2 7,5-5-7,2 1-2,0-3 3,1 2 4,0-2 3,5 0 5,-2-4-1,4 1-3,-2-2-5,6 0-10,-2 0 0,4-2 4,0 0-5,6 0-8,1-3 3,1 4-2,0 0-4,3-1-4,5 3 6,0 0-2,-3 4-4,0 0 5,2 5-1,1 0-6,-3 2 6,3 5 0,-5 0 6,2 2-2,-6 2 1,0 2 5,-1 0 5,-2 7 2,-3 0-2,-2 1 2,-2 2-5,-2-2 3,-2-2-5,-1 1 1,1 1 1,0-1-2,-2 1-5,0-8 3,0-1-9,2-3 0,1-2-8,4-3-16,-2 3-15,2-4-6,-3-4-12,6 4-6,-2-6-12,0 3 0,3-3-15,5 1-12,-3-3-17,-6 0-15,18-5-17,-4 2-17,-2 0-19,1-1-26,3-3-17,3-2-17,-1-1-28,-1-2-145,0-1-450,6-6 200</inkml:trace>
  <inkml:trace contextRef="#ctx0" brushRef="#br0" timeOffset="27857.3956">15510 9385 50,'-3'-17'211,"1"-1"-13,-5 0-20,2 3-16,-3 1-9,2 1-12,-3 5-15,0 2-14,-2-1-7,0 3-4,1 0-10,-1-1-6,-1 3-7,1 4-2,-5 1-6,5 2-2,-4 2 2,-1 3-3,-3-1-2,4 4-2,-2 0 3,-5 4 5,8-2 1,3 0-1,-2 2-3,0-3 3,3 2-10,2-2-8,3-2-1,1 0-3,3-3-3,0 3 0,2-4-4,0 3 2,3-6-7,-1 2 2,3-3-3,1 0-4,0-3-3,2 1 1,4-2-5,-2-1-4,2-1-4,4-5 0,-3-1 0,1 1 0,0-5-4,-2 0 1,0 2-4,-3 1 1,0-1-2,1-4-2,-5 5 0,1-2 3,-1 4 0,-1 0 13,0 2 2,-1 0 3,-1-2 4,-1 4-3,1 1-3,-3 2-5,0 0 9,9 1 4,-9-1 6,3 13 13,-2 2 3,2-2 3,1 3-7,-3 3 7,2 8-2,0-2 4,-1 1 1,-1 0-7,1 3 0,4 0-10,-5-3-3,1 2 2,0-3-9,2 1-7,-3-1-6,1 0 7,0-8-6,2 1-1,-3 0-4,2-1 3,-2-6-6,-1-5 4,1 2-7,-1-1 4,4-2 8,-3-3-7,-1 3 5,0-5 0,4 1-1,-4-1-3,5-13-7,-1 3 2,-1 0 2,3-6-5,2 1-3,-2-4 2,2 2-2,1-8 0,0 2-1,0-2-3,1 1-1,1 0 4,0 2 3,0-3-9,-2 7 1,0 0 3,0-1-3,0 2-2,-2 3 7,1-1-6,-4 5-6,3 1 3,-4-3-14,4 6-5,-1-3-19,-2 5-18,-3-2-24,3-1-21,0 2-18,-3 3-33,4-3-30,-1 5-25,-4 0-26,5-2-17,-5 2-28,12 2-37,-11 1-163,4-1-521,0 0 232</inkml:trace>
  <inkml:trace contextRef="#ctx0" brushRef="#br0" timeOffset="28218.0505">15925 9508 89,'5'-2'319,"2"-1"-27,4-1-26,-6-1-24,7 2-19,-1 0-18,-1-2-18,3 4-21,-1 0-16,-2 1-13,1 0-14,0 0-16,-1 2-7,2 1-12,-4 0-10,1 1-7,-2 2-3,-2-1-7,-2 5-4,-4-1 7,-1 3-4,-6 2 1,-1 3 2,-1 0 2,-4 0 4,0 4-2,-4-1 2,2 0 1,-1 0 5,0 1-6,3-5 5,0-3 0,3 0 1,4-3-11,-1-2-8,4 1-10,3-4 3,-3 1 0,2-1 5,2-1-11,-4 3 7,8-4-15,-2 0 20,2-1-20,8 1 0,-2-2-4,3-1-6,1 0-3,6-1-16,2 0-22,-3-4-21,9-2-22,-1 2-12,1 0-4,0-3-37,-7 2-43,1 1-46,-2-2-32,4-3-36,-5 0-63,-5 1-182,2 1-555,-2-4 246</inkml:trace>
  <inkml:trace contextRef="#ctx0" brushRef="#br0" timeOffset="28941.1954">16324 9093 2014,'-3'-4'98,"-2"0"-44,-1 0 10,2-4 52,1 3 13,-2-3-20,3-1-20,4 1-21,-2-1-16,6 0-3,2 0-3,2-4-6,4 3-2,3-2-5,11 0 0,-6 4-6,3-2-3,2 6 0,3-4-4,-3 4-3,-10 1-1,2 3-2,-2 0-1,-3 0-5,-5 4 0,3 2-2,-7 1 1,4 1 0,-8 3 2,3 6 5,-5 0 8,-6 6 5,0 5 3,-2 0 10,-2 1 7,1 3 1,1 0 4,-1 0-1,-1 1 4,2 1-2,-1 0 7,4-2 0,-3-1-2,4-2-10,1-2 4,-2-3-3,6 0-7,0-7 2,0-4-3,0 0-2,4-4 7,-2 2 4,2-4-6,-4 4 3,4-6 4,-1-1-7,4 0-2,-2-3 0,3 2-5,-2-3-4,7-3 1,-3-1-11,3 0 7,1-1-3,-1-4-1,1-1-8,1-1 2,-1-2-12,-1 0-11,1-3-10,-4 1 2,0-1 4,0 3-5,-3 4-3,-2-1-5,-1 4-3,0 2 0,-1-1-3,-2 4 2,-1 1-1,0 0 5,0 0 3,-19 10-3,11-1 3,-1 2 6,0 3-2,4 3 4,1 3 7,3-2 0,0 9-1,3 1-2,5-2 4,0-4-1,3 4-2,1-3 6,-4-4 4,2 5-1,0-5 3,-5-1 9,1 0-1,-5 0-2,2 1 9,-4-4-2,-2 1-2,-1 1 4,-4-1-14,0 1 16,-2-3-11,-3 3-9,-3 1-7,-6-2-4,0-2-24,-5 0-13,0-2-26,0 0-38,-3-4-34,-2 2-44,0-3-29,0 1-49,3-4-52,-7 1-234,6-4-594,2-2 263</inkml:trace>
  <inkml:trace contextRef="#ctx0" brushRef="#br0" timeOffset="30173.6222">3552 11948 185,'0'-11'217,"0"0"-15,0 1-18,-3 0-13,2 0-17,0 1-17,-2-1-11,-2 2-5,0 1-14,1-1-12,-5 4-12,1 0-6,-2 1-11,-4 1-10,-2 7-9,-5-4-5,-6 7-7,1 2-2,-2 2-3,-1 2-3,1 0-4,-4-1 0,3 2 5,2-1-3,4-1 2,6-3-3,6 1-4,1-3 2,2 3-2,8-3 2,0 6 11,0-2 10,10 2 14,2 4 4,8 1 2,3 1 1,3-2-3,3 0-4,-3-1-2,4 4-8,0-2-2,0 1-3,-2-2-4,-2-2-5,-3-1-4,-9 0-3,0-1-2,-4 0 1,-2 2-2,-3 0-2,0 0 2,-7-5 0,-2 3-3,-3 0 2,-2 3 5,-4-2-9,-4-3 5,-5 5-1,-3-3 1,0-1-1,-3-6 1,0 2 0,0-2 0,-3-2-1,2-3 0,7-2-3,1-2 4,1-1 3,2-3-1,7 1 3,-3-2 3,6 2-3,3-6-3,-4 6 9,3-8-9,2 4-8,4-3 3,1 1-6,8-4 4,0 1-6,4-3-2,1 2-2,6-3 4,5-2-10,1 6-8,0 0-11,2 2-16,-1 1-10,1-1-24,-5 1-20,-1 6-24,-1-2-34,-4 2-26,1 4-33,-5-1-27,0 1-54,-6 1-147,1-2-467,2 2 206</inkml:trace>
  <inkml:trace contextRef="#ctx0" brushRef="#br0" timeOffset="30561.3306">4165 11589 83,'0'0'245,"-14"0"-19,5 5-11,-7 5-13,-1 1-3,-9 10-14,2 3-3,-4 3-9,-8 11-7,7 0-6,-2 1-7,4 2-5,3 2-7,3 1-1,6-12-2,-1 14-6,2 0-5,5-13-6,2 2-4,1 13-8,2-13-8,4 0-9,4-3-8,2 1-4,2-1-1,1-3-8,1-2 5,4-4-11,4 0-1,-1-4-8,1-1-1,1 0-4,1-7-9,-1-2-4,7 2-1,1-4-25,0-4-19,1 0-20,-5-3-25,-3 0-21,-2 0-33,-4 0-30,-2 2-36,0-4-28,-7 2-30,3-1-39,0-1-247,-7 0-558,2-1 246</inkml:trace>
  <inkml:trace contextRef="#ctx0" brushRef="#br0" timeOffset="32323.8882">4905 11950 73,'-1'-6'168,"-1"3"-12,0-2-10,-2 2-17,0 0-6,2-2-6,-6 1-3,3 1-9,-3 0-8,3-1 0,-5 2-12,2-1-3,-1 1-8,-2 1-5,-2-1 0,0 4-5,-1-1-8,-4 0-2,-1 5-7,-1 1-2,-1-1-10,-3 7 0,0 0-2,2-4-2,0 5 3,-1 1-1,5-2-2,0 3 6,2-2 8,3-1-8,0 2 0,3-2-7,2-2 2,1-1 3,2 1-4,2 0-1,2 0-5,-2-1 1,6-5-3,-1 4 7,1-4-6,2 4 0,2-5-2,0 0 1,2-4 2,5 3 2,-2-3-2,5-3-5,0 2 1,2-5-1,-1-4-1,4 3-3,2-5 1,-2-2-3,-3 6-1,-1-3-4,5-4 2,-9 4-1,1 0 1,-1-1-5,-2 1-1,-2 2 2,-1-3-1,-3 5 0,2-3 2,-2 3-1,-2 0 1,0 2 4,-3 0 7,2 0 3,1 2 2,-4 0-1,4 1-4,-4 2-3,0 0 0,0 0-2,0 0 4,0 0 9,0 0-1,-4 19 1,1-5 12,-1 2 5,1 2-3,0 0 5,-6 11-6,4-3 2,-3 5 3,3 2-5,-4 11 1,-2-10-2,1 12-3,3-11-7,-4 14-2,3-14 3,1 0-3,0 0-6,-2-4 0,3-2 0,-1-2-7,2-6 0,1-4-1,-1-1 2,3-3 4,-1-3-9,2-3 2,1-2-5,-2 2 5,2-3 21,-1-1-2,1-3 6,0 0 4,0 0 0,0 0 0,0 0-5,11-17 2,-8 6-6,4-5-5,-3-2 4,6-4-9,0-4 1,0 1-6,-1-1 1,2-1-8,2-5 4,0 3 7,1 0-6,0-2-8,0-1 2,3-1-1,1 3-3,-4-1-8,4 4 8,-2 1-3,-2-1 4,-2 5-7,-3 5 0,0 3 7,-4 1-7,1 4-8,1-3-8,-5 3 0,2 0-3,-2 2-9,4-2-10,-5 4-6,2-2-6,-1 2-7,-2 1-13,4 0-11,-4 0-11,0-1-19,0 5-20,0 0-27,1-4-19,-1 4-21,0 0-14,0 0-10,0 0-11,0 0-204,12 9-473,-12-4 211</inkml:trace>
  <inkml:trace contextRef="#ctx0" brushRef="#br0" timeOffset="32671.499">5201 12201 213,'-5'13'282,"-5"1"-21,2 2-12,1-1-25,3 2-20,1 0-18,-3 2-11,5-2-17,1-4-14,0 4-13,2-1-11,3-5-9,2 0-13,-1-3-8,3 2-9,1-4-7,3-1-2,-2 1-3,5-5-8,3 0-2,-1-2-5,4-2-1,-3-3-4,0-3-1,-1 1 5,-3-4 0,2 0-8,-3-2 1,-1 0-3,-4-2 3,0-1-9,-3 0 4,0 0-4,-2-1-5,-3 1-1,-2 0-7,-1 0 3,-6 1-8,2 2-10,-2 4-10,0 1-12,-6 1-9,3 1-18,-3 6-11,-3 0-15,-2 1-27,6 2-12,-1-2-25,1 5-19,3 0-21,1 2-29,4-3-23,1 6-203,-1-4-461,1 0 205</inkml:trace>
  <inkml:trace contextRef="#ctx0" brushRef="#br0" timeOffset="33047.4033">5756 12331 25,'0'0'290,"5"3"-13,-5-3-16,0 0-18,3 3-21,-3-3-22,0 0-20,0 0-15,0 0-19,-14 5-13,7-1-12,1-2-14,1-2-10,0 5-7,-2-4-7,2 1-6,1 0-7,4-2 1,-9 0-13,9 0-4,0 0-7,-6-4-5,6 4-2,-3-6-5,3 6-5,-1-7-4,2 3-7,2-2-1,2 0-2,-1 3-2,2-6-3,-1 4-2,2 1 2,2-1-2,0 2-3,1 0 1,2 1 1,-2 2 2,2 5 1,0-4-5,-2 6 2,2-6 6,-3 7-1,-1 1 2,-1 0 0,-1 1-1,-4 2 0,-2 4 1,-4 1-5,-4 0-2,-3 1 4,0-1-3,-4 5 2,-2-2-17,2-4-4,1-2-28,1 2-22,-2-5-26,0 2-24,2-1-22,5-4-22,-1-2-33,3-1-30,1-2-201,2-1-451,3-2 200</inkml:trace>
  <inkml:trace contextRef="#ctx0" brushRef="#br0" timeOffset="34041.1971">6616 11826 73,'0'0'270,"0"-3"-17,0 3-13,0 0-21,0 0-11,0 0-4,0 0 2,5 13 0,-5-6-4,-5 5-4,5 5 0,-5 3-12,0-1-9,2 7-3,-4-1-20,-2 2-8,-2 2-16,1-4-10,0 3-6,0-2-18,2 0-4,-5-1-9,7-5-16,-4 1-3,3-2-4,0-4-2,3-5-8,0-2-7,3-1-10,-2-2 1,2-1 1,0-1 1,1-3-3,-3 4-7,3-4-3,0 0-13,0 0-7,6-17-7,-2 8-8,0 1-3,-1-9-6,3 1-11,-2-5-6,2 3-8,-1-6 0,1 0-8,0-1-3,0 0-6,-2 0-10,2-2 2,2 0 0,1-1 1,0 0 7,-3 1 4,2 1 8,-2 2 1,5-1 8,-6 7 1,3 2 7,-6-1 11,3 2 4,-1 4 6,0-1 10,-3 0 6,2 2 7,-1 1 3,-2 3-1,1-1 2,-3 2 0,2 3-1,0 2-5,-8-3-1,3 2-1,5 1 1,-23 6-3,8 5 1,-2-2-1,-1 1 0,-6 7-2,0 2 2,-1 1-2,-1-1 3,0 1 0,1 1 3,-1 0-4,3-4 10,1 1 2,3-4 1,6-4 6,-3 1-2,8-3 3,0-1-1,2-1-1,0-1-2,2 0 2,0-3-5,1 2 6,1-1-6,-1 0 5,3-3 10,8 6 1,-2-4 2,6 1 7,1-3 0,6 0-3,10-1-6,-10 1 1,12-4-9,-4 3 0,2-3-6,3 0 5,-2 1-4,-2-2 0,0 3 1,1-2-12,-8 3 0,-2-2-3,-1 1 3,-5 1 3,-1 1-16,-2-1-11,-2 1-6,0 0-11,-8 0-6,10 1 1,-6 1-3,-2 2-13,-2-4-16,3 3-15,-3-3-12,0 4-12,0-4-12,0 6-17,1-2-16,-1-4-29,-1 5-21,1-5-20,3 2-25,-3-2-171,0 0-455,0 0 202</inkml:trace>
  <inkml:trace contextRef="#ctx0" brushRef="#br0" timeOffset="34478.8787">7121 11714 73,'-4'-4'281,"4"4"-19,-7 0-25,7 0-15,-12 0-20,4 4-20,-4 0-7,-4 4-10,2 3-7,-6 0-7,-2 6-6,-2 3-11,2-2-2,-1 4-2,1 4-5,0-1-8,-1 2-4,2 0-3,-1-2-9,4 3-10,1-3 0,5 1-11,-2-2-10,7 1-1,2-6-5,1 0-10,4-2-5,0 0 1,4-5-4,1 3-2,4-1-8,0-5-1,1 1 0,7 0-6,-2-5 5,6 0-10,-1-4-10,7 1-5,-4-3-9,6-1 5,-8 0-15,-2-3 1,0 0 0,-1 0-1,-8 1 1,2-4 3,-5 3 3,5-2 0,-7-1 3,-1 2 0,-2-2-1,-2 3 0,-1-4 0,-4 5 0,-1-7-12,-5 6-6,-6-4-1,0 6-6,0-2-10,-4 1-18,1 2-11,0 1-24,-2 1-21,4 0-28,0 1-13,5-1-30,0 1-22,1-1-25,2 0-38,2 0-148,3 0-448,5 0 198</inkml:trace>
  <inkml:trace contextRef="#ctx0" brushRef="#br0" timeOffset="34787.4353">7463 11826 202,'0'0'287,"14"-9"-23,-2 6-26,-1-1-21,1 2-16,8-1-17,-2 1-20,4-1-15,-2-1-15,7 0-16,-6 1-13,-1-1-17,4 1-24,-6-1-14,0 0-21,0 2-23,-5-1-17,-3 2-15,-4 1-13,1 0-10,-2-3-23,-5 3-19,6-1-30,-6 1-22,0 0-28,0 0-126,0 0-320,-25 1 141</inkml:trace>
  <inkml:trace contextRef="#ctx0" brushRef="#br0" timeOffset="35154.9598">7453 11862 93,'-13'6'247,"2"2"1,3 0-3,-1-1 0,-2 0-9,2 2-8,0-1-13,-1-1-16,2 1-10,2-3-9,2 0-5,-2-1-17,3 2-9,-1-2-6,1 0-7,1 0-10,2 0-2,0 0-2,0-4-4,4 5-6,-1-1 5,5-4-11,-2 4-6,5-3-9,3-1-10,-1 2 4,4-2-20,4 0 5,2 0-21,4-3 2,1 3-7,-5-2-5,-4 4-1,1-2-10,1 0-10,-6 3-9,3-3-6,-8 2-12,2 1-4,-2-1-6,-1 5 5,0-2-1,-4 2 6,-4 0-2,-1 1 1,-5 2 3,-1 0-7,-3 3 11,-5 0-5,1-1 1,-5 0 11,-1-1-4,-4 1-3,-4-2 0,3 1 0,5-2 1,-8-1 1,9-1 6,-4-1-12,3-2-11,-1 2-9,4 0-10,-4-1-9,7-3-11,0 0-18,3-1-16,0 0-20,4-1-24,-1 0-29,0-1-24,7 1-21,-5-5-24,4 2-16,1 3-23,4-7-166,-2 0-473,4 3 211</inkml:trace>
  <inkml:trace contextRef="#ctx0" brushRef="#br0" timeOffset="35541.3208">7927 11403 236,'12'0'226,"5"5"-8,1 2-9,5 5-11,7 1-2,-1 4-13,3 6-10,-4 1-12,12 8-13,-4 1-4,-11-6-6,-1 0-12,-2 3-2,-4 0-8,-3-1-4,-2 3-2,0-1-11,-8 2-1,-4 0-6,-7 5-8,-4-3-8,-2 11-4,-11-2-8,-2-1-4,-5-4-7,-3 1-11,8-11-7,-10 8-16,-2-1-8,6-12-22,2 0-14,3-1-18,1 0-24,2-3-15,1 1-13,7-7-24,1 1-23,-3-4-22,8-2-27,4-1-24,0-3-197,1-1-446,-1-3 197</inkml:trace>
  <inkml:trace contextRef="#ctx0" brushRef="#br0" timeOffset="36107.8157">8432 12296 84,'0'0'302,"0"0"-13,0 0-11,0 0-17,0 0-12,0 0-14,0 0-15,0 0-23,0 0-13,0 0-23,-4-9-14,4 9-9,0-8-20,-3 2-8,1 0-12,1-1-4,-2-2-13,0-1-1,0 1-8,-4-2-7,3-1-3,1-5 1,-4 0-15,-2 2-3,3-4-4,1 0-6,-4-5-6,6 6-6,-2-7 8,3 0-8,2 5-6,-2-4 0,4 2-2,0-4-4,1 6-3,2-2 2,0 3-9,3 0 3,3-3 1,-1 5 0,4-5-5,-2 7 0,1 1 2,2-1 1,-1 1-3,5 1 5,-1 1-7,-3 1-3,2 1 4,-3 2 1,-2 2 7,-1 0-1,2 3-3,0 0 2,-4 3 2,1 0 2,1 1 2,0 2 9,-2 5 2,2-2 2,-2 5 4,1-2 3,0 8-2,-3 0 19,-1 0 2,1 2 0,0 0-5,-2 7 8,-1 1 7,0-2-7,1 1-5,-5-1-3,1 0 4,3 2-10,-5-1 1,-2-2 1,3 2 1,-1-9-7,-1 2 0,-1-2-5,-1 0 0,0 0-3,3 0-1,-3 0-3,0-5-4,3-2 10,-1 0-14,-1 1 2,3-1-4,-3 0-11,2-4-20,1 0-20,0 0-17,1-1-24,-1-1-25,-1-1-21,2 1-25,-1-1-29,3 1-33,-3-4-33,0 3-39,0-3-53,6 1-213,-6-1-595,9 0 262</inkml:trace>
  <inkml:trace contextRef="#ctx0" brushRef="#br0" timeOffset="37710.8598">9554 11623 45,'1'-5'198,"-1"-2"-3,-1 1-11,0 2-13,-1-1-19,-2-1-5,-1 2-9,0 2-6,-5-1-13,4 1-7,-2 0-4,-4 2-5,1 0-11,-2 0-7,-1 2-8,-1 1-10,-6 1-2,6 0-6,-6 3-5,1 0-6,-7 0-9,9 1-1,-9 2-5,7-4-3,2 0 0,0-1-1,-1 1 1,6-4-3,3 3-5,-3 0 8,4-2 5,4-1-3,0-1 4,0 1 0,1-1 1,4-1 0,-8 3 0,8-3 3,-6 3 0,6-3 11,0 2 3,0-2 2,0 0 11,0 4 4,3 1 10,-1-2-13,2 2 3,-3-1 8,3 2 1,0 0 7,1 2-6,-4 1 14,3 2 18,-4 2-19,4 0-5,-3-1-3,-2 4-5,2 0-1,-2 1 6,1 1 8,0 0-11,-3 1-7,2-2-5,1 0-4,-1 1-4,-3 0-3,-1 0-9,1-1-6,4-1 3,-4 1-6,3-2-2,-3-1 2,-1 1-11,2-4 1,2-1-8,-1 0-2,-3 0-2,3-3-2,1 0-16,-1-2-3,0 1-15,0 0-14,0-3-19,2 2-14,-1-1-17,1-4-18,0 5-15,0-5-15,0 0-12,1 3-11,-1-3-22,0 0-24,0 0-11,0 0-19,0 0-11,8-12-10,-7 7-23,3 0-21,-1-2-170,-1 0-499,-1-1 221</inkml:trace>
  <inkml:trace contextRef="#ctx0" brushRef="#br0" timeOffset="37931.3812">9146 11983 174,'0'0'268,"0"0"-8,0 0-6,0-4-12,0 4-15,0 0-11,0 0-17,3-7-11,0 6-15,4-1-7,-2-2-13,5 1-13,2 1-11,3 0-9,2-2-10,0 0-12,3 1-15,-1 0-7,1 0-7,0 2-8,1-1-19,0 2-19,-1-1-15,3 1-27,-1 0-30,-4 0-28,0 1-20,2-1-32,-6 0-33,0 2-25,3-5-33,1 3-204,-5-1-458,-1-2 203</inkml:trace>
  <inkml:trace contextRef="#ctx0" brushRef="#br0" timeOffset="38164.7416">10020 11823 2603,'5'7'239,"-1"-3"-103,1 0-35,-3-2-11,0 4 5,3-5 6,-1 2 0,6-2-15,-2 0-11,2-2-8,7 1-3,-1 0 1,6-4-14,6 3 0,0-2-12,4 0-5,0 3-29,0 0-27,0-2-34,-2 2-23,-4 1-42,-5-2-28,-3 2-29,-1 1-34,-4 0-34,-1-2-244,-5 0-532,-4 0 236</inkml:trace>
  <inkml:trace contextRef="#ctx0" brushRef="#br0" timeOffset="38361.3922">9959 12109 112,'-4'5'304,"3"1"-13,1-1-12,5-4-16,1 2-17,4 0-18,4-1-22,4-2-21,4 2-15,9-2-14,1 0-17,1 0-10,1-4-32,-3 2-22,1 1-28,0-2-38,-1 2-31,-3-1-38,-7 2-46,-1-2-44,-1-2-31,-1 2-49,-8 1-135,0 1-395,0-5 175</inkml:trace>
  <inkml:trace contextRef="#ctx0" brushRef="#br0" timeOffset="39866.9073">11124 11471 22,'4'-16'169,"1"4"-5,-2 0-13,-3 0-7,0 3-10,-3 1-3,-1-1-12,-1 1-4,1 2-14,-2-2-6,-3 4-5,0 1-7,-3-1-4,1 3-9,-6-1 1,-2 2-7,-2 4-1,1-1-3,0 1-5,0 4 3,3-1-7,-5 2 11,5-1 2,2 2 6,1-1 2,4 2 5,-2 1 1,6-1-2,0 4 5,3 3 1,3 1 6,5 6 5,2 0-10,0-7 3,6 7-4,6 0-4,-1-1-8,4 2 6,-4 1-3,6-2-12,-3-2 3,-4 3-8,0 1-1,-4-3-7,-3 1-3,-1-3-4,-5 0 3,-2-3-6,-2 1 0,0-1-6,-6 0 5,-2-2 0,1 0-5,-4 0 1,-1 0 0,-1 0-4,1-2 0,-3-3-5,-3-1 1,3-1 14,-2 0-18,3-3-1,0-2-15,-3-1 10,-2 2-2,6-5-4,-2-1 1,4 1 0,-1-2-4,1 0 2,3-1 1,-1 2 2,4-4 2,-1 3-8,3-3 4,-1 0-5,3-1 1,2-1-5,0 0 0,2 2 12,6-4-11,-4 2-5,7 0 7,-2 0-7,2 4 2,0 1-2,2 2-2,0 0 2,2 3 0,1 4-2,-4 4 2,5 1 4,-3 6-5,-2 6 3,-4-4-1,3 5 2,-7 3 5,1-4 0,-4 2 0,3-1 1,-4-2-4,1 2 4,1-1-4,-5-6-3,4 0 8,-2 1-4,0-3 1,0 0-6,0-3 9,2-4-17,0 2-14,0-2-2,-1-1-18,1-4-10,2 0-15,-2 0-8,2-2-19,1-1-11,3 0-21,-8-2-11,13-2-15,-1-1-22,-1-1-13,4-4-20,4 0-30,-6-1-217,2-3-495,2-1 220</inkml:trace>
  <inkml:trace contextRef="#ctx0" brushRef="#br0" timeOffset="40529.3468">11835 11855 183,'-3'-18'260,"-3"1"-25,2 0-11,-4 0-18,-2 0-21,0 3-6,-2-2-13,-2 2-12,5 1-14,0-1-12,-3 1-15,3 4-9,-4 2-10,5 2-10,-4 0-9,0 1-5,-1 2-9,-3 3-7,0 2-5,-3 4 0,4 0-4,-6 5 12,2-2 4,2 2-2,-3 5 9,-3 0 0,12-1 1,-2 0-4,-4 3-4,8-4-2,1 2 0,0-1-4,2 1-6,3-4 0,3-1-1,-3 0 1,8-1 4,-2-1-8,2-1 0,2-1-3,1-1-11,1-1 8,1-1-5,3-2-3,-1-2-3,4-1-2,-3-4-1,6 0-2,-1-2-4,1 0-7,2-4 2,4-2-2,-9 3-2,3-3 5,-6-1-9,2 0 8,-2 1-9,2-3-1,-5 1 3,-1 4-4,-4 2 1,4-2 0,-6 6 7,3-1-4,-5 0 1,3 0-7,0 2 4,-4 3-6,1-3 6,-1 3 9,0 0-5,-1 11 11,-1-1 8,-4 4 9,1 2 1,0 2 8,1 8 6,-2-1 2,0 2 6,-1-1-1,5 3 1,-2 3-1,0-3-1,-2 3-4,-1 1 3,3 0-12,0-1-3,-2 4-3,2-1-5,-2-3 6,3 0-12,1-3 6,1 1-10,1-3-5,0-9-1,0-5 1,0-1-4,0-1 3,0-5-1,0 0-1,2 0 2,-2-3 4,0-3 3,5 2-4,-5-2-1,9-5-5,-5-1-1,1-4-2,3 1 4,1-6-5,-3-2-2,3 1-1,1-7-2,-1 5-3,3-6-1,-5 6-4,1 2-8,1 0 2,-3 2-8,1-1-9,-2 4-12,0 0-7,-1 0 2,-4 3-14,5-2-16,-4 3-17,2-1-15,-3 3-10,0-2-14,4 2-3,-2 0-18,-2 1-12,3-3-20,-2 4-17,-1-1-17,0 4-19,8-6-19,-6 2-20,3 1-23,-2-1-171,2 3-505,1-4 223</inkml:trace>
  <inkml:trace contextRef="#ctx0" brushRef="#br0" timeOffset="41064.9436">12144 12056 290,'1'-3'297,"-1"-2"-30,1 1-18,3-1-17,-2 0-19,3-2-14,2 2-14,2-3-20,4 2-15,-4 1-20,4-5-10,1 6-11,-4 1-10,0-2-10,3 0-10,-4 2-10,1 2-7,-2 0-9,2 2-4,-1-1-4,-3 1-8,1 1 2,-1-1-6,-2 2 1,4 2 0,-4 0-2,-2 2 0,1 0-3,-3 2 1,0 1-4,-2 3 3,0-1 0,-2 5-3,-5 1 6,-1 3-5,1-4 0,-6 6 0,3-8 0,-4 7 0,2-8-1,2 2 0,-1-1-1,0-3-1,3 2 4,1-6-5,4 2 0,-1-3-5,2-1-3,0-1 3,0 1 1,2-2 0,0 3 1,2-6 2,2 6 2,-2-7 5,2 6 3,2-2 3,2-4 1,2 3-4,-2-3 1,7 1 6,0-2-7,0 1 0,2-3 9,3 1-16,0-5-8,1 4 5,-2-2-4,3 1-8,-3-4 7,3 3-12,-8 3 10,-1-4-4,-1 2-3,-2 3 3,1-1-2,-5 0-1,2 1-1,-2 0 4,-4 1 3,5-3-1,-5 3 4,5-1-9,-5 1 0,0 0 1,5-1-6,-5 1-12,0 0-18,0 0-13,7-4-15,-7 4-22,0 0-27,0 0-26,0 0-36,0 0-32,0 0-32,0 0-28,0 0-37,0 0-218,0 0-556,-9-8 246</inkml:trace>
  <inkml:trace contextRef="#ctx0" brushRef="#br0" timeOffset="41939.42">12640 11675 70,'-2'-8'282,"1"-4"-18,1 0-10,0 4-25,1-4-8,3 2-20,0-2-14,5-3-15,4-2-15,-3 6-11,8-4-18,-5 2-13,2 0-9,-1 1-12,3 3-11,-3-2-4,-4 6-12,1-1-4,-2 3-4,0 0-12,0 0-8,-4 2 0,1-1-1,-6 2-11,7 3-2,-5 3-2,-2-1-1,-3 5 3,-1 1 2,-5 9 12,-4 5-6,1 1 3,-1 2 13,-2 0-1,2 2-3,-4 1 14,2 1 4,-2-2-2,6 1-1,-4 0 2,4 0 3,6-2-8,-4 0 4,4-2-6,1-1-7,0-7-3,4 0-5,4 0-1,0-2-9,0-1 2,2-1-7,-2-3 2,1-3 1,4 0-7,0-2 1,1 2-6,-1-6 9,3 1-6,0-1 4,0-1-4,1-4 2,1 0 0,0-1-4,1-4-9,2 0 7,-2-1-1,4-3-3,-6 1-4,2-3-3,1 1-8,-2 0 12,-5 3-11,0-1-3,-4 3-7,4-1 3,-4 3 1,-1 1-1,1-1-5,-4 1-4,-1 1 10,0 3-8,0 0 3,0 0-12,-24 4 6,15 3 2,-1-2 1,-2 7-1,-2 0 4,2-2 0,2 5 2,4 1-1,-2-1 5,3 2-1,1 0-4,4 1 11,0 8-4,4-5 4,-1-4-6,3 2 5,1 8 4,0-7-7,3 2 2,-2-3 3,-3 0-2,4 6 8,-1-6-5,-6-2 7,0 2-3,-4-2 5,0 1 4,-6 0 2,3-3 9,-4 2 1,-6-1-2,5-1 4,-1-2 3,-4 0 2,-2-2-1,-2-2-6,1-1 4,0-2-7,1-1 6,-3 2-10,1-3 0,0 1-10,1-3 6,4 2-14,1-1-10,-1-1-11,4-1-6,2 3-18,-2-4-18,3 2-23,-1-2-22,1 0-27,7 0-25,-9 0-38,9 0-35,-3-4-45,3 4-35,6-8-196,-1 4-552,3-2 245</inkml:trace>
  <inkml:trace contextRef="#ctx0" brushRef="#br0" timeOffset="42873.151">13696 12415 89,'0'0'234,"0"0"-11,6 1-11,-6-1-10,0 0-11,0 0-14,0 0-9,0 0-12,0 0-9,0 0-18,0 0-12,0 0-8,-12-8-7,7 5-1,1-1-6,-4 0-7,3 1 3,-5-3-2,1 0-9,3 1-7,-3-3-5,0 0-2,1-2-6,-2-4-5,-1-1-4,2 6-3,-4-5 0,0-2-8,4 0-4,0 1-5,3-2 0,-2 0-9,0 0 1,5 1-4,0-1 4,0-1-6,2-2 1,1 2-4,0-1 0,4-1-1,1 2-6,4-6 3,0 6 1,8-6-6,-7 7 7,8-4-7,-2 0 7,0 7 1,5-5-6,0 2-3,-5 5 3,1-1 1,2 4 1,-4-3 2,2 1-2,2 5-1,1-2-3,-4 1 1,3 3 6,0 2-7,-2-1 7,1 6 2,-3-1 2,-2 5-1,1 2 0,2 3 5,-3 2 6,2 9 14,-6-5 13,2 8-13,-2 2 5,-4-3 10,-5 2 3,4 3-7,-4-3 4,0 1-4,5-3-3,-6 3-3,-3-3 1,8 0-9,-8 1-2,3-5 3,-2 4-5,2-7-6,-3-1-1,3 5-7,-2-5-2,-2 1-8,4-1-25,-2-5-19,-1 2-16,-1-3-25,4-2-22,-3 3-24,2-5-32,-1 2-32,3-2-38,-3-1-36,3 0-36,0-1-232,0-4-571,0-1 253</inkml:trace>
  <inkml:trace contextRef="#ctx0" brushRef="#br0" timeOffset="44420.9373">14876 11642 162,'-4'-7'166,"4"1"-10,0-1-18,-1 0-3,0 0-16,-2 0-8,-1-2-11,3 3-7,-3-1-1,-1 0-11,1 0-7,-5 0-6,4-1-5,-4 1-10,0-1-4,-4 3-6,0 4-6,-2-6-2,-3 5-6,-2 0-2,1 4-9,-2 0 11,3-1 4,-2 5 7,3-4 0,-2 3 7,5 1 5,0-2 6,5 1-6,-2 2-7,2-1 4,1 2 4,2 2 4,0 2 2,4-1 14,2 6 1,0-2 2,2 6 2,6 4-4,1 0-7,3 1 11,-1-2 4,2 3-19,2-3 4,-3 3-6,4-5 2,-2 5-2,-3-2 2,1 0 3,-5-7-7,0 5-6,-4-3-4,-2-2 0,-2 0-1,0-2 2,-3 2-11,-1-2 4,1 0-5,-4 0 9,1-1-15,-4-3 3,0 2-12,-1-2 2,1-4-1,-1-1 0,2 0-1,0-4 7,-3 3-10,2-1-2,3-3-5,0 1 1,-1-2 3,3 0 4,0-2-10,6 1-2,-11-1 0,11 1 3,-7-3-3,4 1-3,3 2-4,4-6-2,0 1-2,0 0 5,2 0 1,4 2 0,2-1-7,-2 1 3,0 3-1,4-1-1,-1 2-1,-2-1-2,1 3 1,0 2-4,-1 0 8,3 4-1,-2 3 5,-3 0-6,-2 2 6,1 2-3,2 0 4,-5 2 7,-4 4 13,3 0 6,-5-1-1,1 3-6,-3-5 0,1-2 3,-1 1-1,1-2-6,-2-2 0,3-1-8,-3-4 3,3 5 8,-1-4-13,2 2-2,-2-3 1,2-1-6,2-3 0,0 0-15,1 0-4,1 0-11,0-2-16,1-1-17,2 2-8,4-3-25,-1 0-22,2-1-26,1-1-31,-1 1-23,2-3-24,3-1-31,1 1-35,-3-3-213,3-2-538,-1 2 239</inkml:trace>
  <inkml:trace contextRef="#ctx0" brushRef="#br0" timeOffset="45189.9298">15442 12034 177,'3'-9'183,"-1"-2"-17,1 1-11,0-3-13,1 1-11,-4 1-8,2 0-12,0 1-13,-4-2-5,0 0-11,-2 3-6,-1-1-6,0 2-6,0 1-7,-4-1 0,-1-1-1,-3 9-3,-6-4-1,1 0-4,-2 3-5,-1 2 0,-6 3-3,6 0 6,-5 3 6,7-1-10,2 2 8,-2 0 4,2 5-3,0-2 5,0 0-5,3 3 0,0-2-2,3 1-2,-1 0 6,2 2-4,2-1 1,4 1 1,3-4 2,0 0-6,-3 1-6,4-1 2,6-1-4,-2 0 0,4-2-3,-2 1-2,3-3-4,0 0-1,2-2-1,1 2-3,0-5-5,2 0-2,4 0-2,-1-1 0,1-1 0,-1-3-5,2-1 0,-4-1-7,3-1 5,-6 0-5,3 0 3,-6-2-5,8 1 0,-8-3-1,0 0 0,1 2-1,-4-1 2,1 2 0,-3-1-2,2 4 2,1 0 1,-7 0 2,4-2 2,-1 6-5,-2-3 1,-1 4 5,5-2-6,-5 2 7,0 0 14,0 0 5,-1 14 8,-3-4-1,4 2 10,-3 1 5,1 4 12,-1 1-1,0 5-3,3-3 2,-3 9 11,3-3-5,-1 3 8,1-2-14,-3 2 0,2-1-3,-2 1-4,0 0-10,0-2-3,3 0-6,-1-1-3,-1-8 5,2 1-7,0-8-10,2 2 8,-2-4-5,0-1 7,0-2-7,1-2-1,2 2 3,-1-5-4,-2-1-1,10-1-3,-3-5 1,2 0-3,4-6-5,-1-2 4,1-1-4,6-8-1,-5 3-3,4-4 8,-5 1-9,2-3-5,1-1 9,-2 2-2,-4-3 0,4 4-1,-5 0-5,-2 6 4,1-1-4,0 0 8,-1 2-6,-1 3-1,-3 2 0,0-1-1,0 4-1,-1-1-12,2 0-8,-2 5-13,0-1-14,0-1-20,-2 4-16,1-2-24,2 3-29,-3 2-34,0-5-35,0 5-25,0 0-19,0 0-23,0 0-24,0 0-207,0 0-545,0 0 241</inkml:trace>
  <inkml:trace contextRef="#ctx0" brushRef="#br0" timeOffset="45528.9366">15939 12074 70,'-5'4'328,"1"3"-20,-2-1-31,2 0-23,-4 4-22,7-1-21,-8 1-16,9 2-23,-2 0-18,0-2-14,2 2-12,2-2-13,0-1-10,2-2-13,1-1-9,-3 1-5,5-2-11,-2 1 0,0-3-7,4-2-6,-1 0-8,-2-2-5,3 1-2,1-3-2,-1-1-5,0-1-2,3-1 5,-5-1-4,1-2 3,0-2-2,0 2 5,-2-3 0,-2 2-4,-2-2-5,-1 0-2,-2 1-7,-3-1-2,0 1-2,-6 2-2,-4-2-9,4 4-12,-7 0-13,1 0-6,-5 2-19,2 1-17,2 3-15,1 2-19,2-1-24,1 1-29,2 3-31,4-3-28,0 2-39,0 0-174,5 1-456,0-1 202</inkml:trace>
  <inkml:trace contextRef="#ctx0" brushRef="#br0" timeOffset="46164.9292">16163 11618 23,'9'-14'190,"5"2"-23,1-3-11,2 5-17,-1 1-15,4-1-6,2 5-6,-4-3-10,5 3-9,-5 4-10,-4 1-7,-1 0 1,-1 0 3,-2 4 3,-4-2-9,-1 5 6,2 1-1,-6 7 5,-2-1 14,-3 4 11,-5 7-6,-4 0 9,-1 4-7,4 0 12,-2 5-7,-4-2-3,5 0 0,2 2-11,-3-2-1,4 0-3,3-3-12,2 0 2,1-2 0,-1-5-3,3 0-7,5-4-3,-3-1-2,3-2-2,1-1-3,-1-3-7,4 0 2,-2-2-2,2 0-6,2-4-3,2-3-3,-3 3-7,9-3 2,-1-2-5,0 0-7,1-2 1,-2-3 0,3 1 5,-3-4-16,1 0 3,0-3-9,0 1-3,-2 2-1,1-4-4,-3 1-3,-5 3-9,-3-2 7,1 1-15,-1-1 0,-5 0-7,-1 6 0,0-2 0,-1-1 2,-4 3-1,0 1 0,-3 1 0,-1 2-3,-4 0 1,3 4 1,-2 0 6,1 0 0,2 2-1,3 2 8,1 4-7,0 0 4,2 5 5,2-2 7,2 4-5,0-2-3,6 3 7,-2-3-4,2 7 4,1-1-1,-1-3 2,-3-1 2,0-1-2,-1-2 0,2 0 6,-1-4-1,-3 1 0,-1 0 4,-4-1 0,1 2-2,-7-2 1,0 1 1,0-4-3,1-1-8,-9 0-10,-1 1-17,0-4-29,-7 2-31,-4-3-36,-1 1-36,9-3-52,3-2-61,-4 1-226,4-3-544,6 2 241</inkml:trace>
  <inkml:trace contextRef="#ctx0" brushRef="#br0" timeOffset="47197.0655">10760 13695 36,'0'0'310,"-7"0"-20,7 0-19,0 0-23,-3-4-23,3 4-18,0 0-17,15-4-16,3 0-13,1-1-13,11-1-16,2 0-13,4 1-7,3 1-12,-2-3-15,3 3-24,-2 1-17,-2 0-29,-2-1-21,1 2-28,-6-1-22,-7 3-26,-4-2-28,-3 2-33,-4 0-26,-3 0-15,-2 0-12,-6 0-129,0 5-352,0-5 156</inkml:trace>
  <inkml:trace contextRef="#ctx0" brushRef="#br0" timeOffset="47380.973">10816 13830 29,'-1'4'244,"1"-4"-23,4 3-5,1 0-14,1-3-10,6 2-4,6 0-18,3-2-15,10-2-10,0-1-13,7 1-9,-1-1-20,16-1-13,-14 2-19,11-4-25,2 2-28,-2 1-29,-10-1-30,11 0-42,-10-1-27,11-3-19,-15 4-45,0-2-126,-2 1-324,-2-2 143</inkml:trace>
  <inkml:trace contextRef="#ctx0" brushRef="#br0" timeOffset="47843.2866">12326 13483 157,'-4'-1'212,"4"1"-14,-8-5-15,1 5-13,7 0 2,-13 2-7,6 1-4,-3 3-4,-3-3-8,4 6-9,-4 2-9,2 3 0,-2 0-6,5 2-13,-6 9-4,9-8-10,0 2-8,5 0-4,-3 1 0,3-3-12,3 0-1,-3 0-12,5-2 2,4-2-4,1 3 3,3-4-10,-4-6-3,10 3-8,-1 0 1,3-4-5,0-2-6,1-3-1,6-3-2,0-2-1,-1 2-2,-8-4-5,0-2-2,2 1 0,-2-1-1,0-4 2,0-3-5,-6 1 2,-1 1 1,0-1 4,-3-1 1,-2-2-4,-3-1-2,-2-5-2,-4-3 0,-1 8 1,-6-7-8,-1 9-1,-2 0-2,-4-3-12,0 7-10,0-1-7,-2 2-12,0 4-5,0-1-12,0 3-14,5 0-25,3 4-23,0 2-18,1-3-18,0 6-19,3-2-21,3 6-18,-3-3-34,3 1-140,1 2-414,-1-1 184</inkml:trace>
  <inkml:trace contextRef="#ctx0" brushRef="#br0" timeOffset="49311.5453">12419 13031 90,'0'0'188,"0"0"-5,0 0-5,0 0-10,0 0-5,0 0-7,-3-3-8,3 3-5,0 0-8,0 0-8,0 0-6,0 0-4,0 0-4,0 0-1,0 0-4,0 0-1,0 0-7,0 0 0,0 0-8,0 0-2,0 0-11,0 0 0,0 0-7,0 0-3,0 0 3,0 0-1,0 0 1,0 0 3,0 0 1,-4 13-1,7-10-8,-3 3 10,1-1 8,-1 3 5,0-1-6,0 3-3,0-1 10,0 2-18,0-1 9,0 1-3,0-4-3,0 4 0,3 0-2,-3 6 12,2-1-7,-4 2 23,2 2-4,2-2-2,-2 2 5,1-1 0,-2 8-6,1-6-8,0 3-6,0 1-5,0 0-2,0-4-6,0 5 2,0 1-4,0-8-3,0 6-1,-2 1-4,-1-2-7,3 3-3,0-3-3,0-4 0,3-1-3,-1 6-2,2-2-1,0 4-1,-2-1 0,-2-9-4,3 0-3,-2 0-3,-1 1 0,0-4-1,4 3-1,-4-5-3,4 2 0,-4 1-4,1-4-1,-2-3 1,1 2-4,0 0 1,0-3 0,0-2-3,-4 2 0,4-3-5,0 3 1,0-3 0,0 0-3,0 1-1,0-5 1,0 5 2,0-5-10,0 4-10,0-4-6,0 0-10,0 4-8,0-4-10,0 0-6,0 5-14,0-5-16,0 0-21,0 0-26,0 0-29,0 0-44,0 0-38,0 0-42,0 0-42,0 0-49,5-13-50,-5 8-276,5-2-755,-2 1 334</inkml:trace>
  <inkml:trace contextRef="#ctx0" brushRef="#br0" timeOffset="52555.5405">8341 14468 85,'-4'2'176,"3"1"2,0 2-8,-2 0 5,2-1-4,1 4-9,1-2-6,-1 5 3,4-2-3,0 0-13,-3 2-4,6 1-5,-2-1-12,2-2-8,0 1-4,-1-2-5,4 0-3,-2-3-1,2 0-9,-3-1-2,-1-3-5,2-1-6,-1-1-6,0-1-2,1-2 0,-1-2-5,2-1-7,-1 0-4,-2-2-4,0 0-4,-2-2-8,0 1-1,-3-2-6,-1 2-3,0 0 1,-1 1-7,-3-1-3,-1 0-15,0 2-7,0 0-17,-1 1-11,-1 4-14,1-1-14,-6 1-13,1 3-19,-1 3-15,-2-3-25,-1 5-19,-2 3-14,6-2-26,-6 3-6,8 1-35,-4 2-143,-3-1-405,8 4 179</inkml:trace>
  <inkml:trace contextRef="#ctx0" brushRef="#br0" timeOffset="52898.8652">8056 15207 199,'5'1'198,"-1"0"-13,-4-1-15,14 0-8,-8-1-12,1-3-8,2 4-6,-3-6-3,3 1-12,-1 2-3,-3-5-5,0 3 8,5-2 3,-6 1-1,-1 0 1,-2-2-8,-1 2-8,-1-5-3,-4 3-7,1-1-9,-4 1-1,2 0-4,-2 1-4,3 4-15,-3-1-6,-1 1-6,3 2-4,-2 1-6,3 0-13,5 0-12,-14 1-19,10 2-15,-1 1-19,1 1-16,0 0-24,2 2-27,2-2-24,0 3-26,1-2-15,4 1-17,-1-2-14,1 0-186,0-1-414,8 0 184</inkml:trace>
  <inkml:trace contextRef="#ctx0" brushRef="#br0" timeOffset="53173.7045">8755 15113 138,'5'2'213,"-1"-1"-15,1 0-15,4-1-12,0 0-14,3-2-14,0-1-8,0 0-13,-1-1-11,3 2-8,-3-4-10,-1 1-2,0-1-1,-2 0 5,-2 1 8,0 0-2,-4 1 3,-1-1-9,0-2-6,-3 0-7,-3 2-6,-6-1-10,1-3-7,-1 5-5,-2 0-7,-5-1-7,0 3-15,-1-1-33,1 3-20,-5 3-50,5-2-51,5 1-51,3 2-248,-4-1-461,8-2 204</inkml:trace>
  <inkml:trace contextRef="#ctx0" brushRef="#br0" timeOffset="54603.6542">9279 14458 121,'6'4'237,"2"-3"-14,1-1-16,3 1-13,1-1-22,6-1-10,2 1-11,6-2-15,-4-1-11,4-1-15,-8 0-12,3 0-11,-1 0-8,-1 1-7,1-2-8,-3-1-4,0 0-6,-7 3-4,1-1 4,-3-3 5,-4 6 6,3-1 15,-2 1-11,-2 0 5,-4 1-1,5-2-4,-5 2-2,0 0-8,0 0-2,7 3 5,-7-3-1,-4 11-1,1-1 12,-2 6 2,0 0-1,0 2-9,-3 7-3,3 5-3,0 1-11,-1 3 2,4-1-10,-2 1-4,3 1-6,1 10 16,0-7-19,1 8-6,-1-11-13,3 2-9,-2-2-17,3-2-4,-3-4-10,2-2-3,1-7-2,-3-3 0,-1-5-3,1 0 5,2-4-1,-3-2 5,0 2 3,0-4 4,0 0 2,-3 0 6,2-1-3,-4-1 4,-3 0 1,0-2 1,-3 0 5,-2 0 10,-1 0-1,-1-3 6,0 2 6,-1-2 8,-3 3 4,2-1 7,2 0 0,1-1 5,-5 2 8,6 0-9,-6-1 4,5 1 3,1 0-4,5-3 0,1 3-3,7 0-13,-13 0 9,11 0-4,2 0-1,-6-2-3,8-3-1,2-2-10,3-1-8,8-5-2,6-4-12,6-3-8,1-3-9,14-5-3,2 0-10,-3-2-7,1 0-7,4-4-1,-3 0 0,-1 1-10,0-1-7,-2 2-13,0-6 0,-2 0-2,-7-1-4,-1 1 4,-9 11-2,-1-3 3,-4 2 11,0-1 0,-7 6 8,-1 0 8,-2 7 21,-1-1 7,-2 5 22,-1 1 10,-2 3 13,3 1 6,-3-2 0,-5 4 2,5 2 0,-3 1 4,-2-1-1,0 2 7,5 1 0,-9 5 3,1 0 5,3 6 6,-4-1 11,2 6 5,0 2 0,2 7 3,-6 2-3,4 3 11,2-1 2,-1 6 3,1 0 3,-3 2-10,2-3 5,2 1-3,-3 0 0,2-1 0,-2 1-1,0-3 7,6-1-2,-5-4-6,-2 1-5,3-10-4,1-1-7,3-3-7,-2-2-2,1-3-4,-1-1-7,2-1-7,-2-2 9,3 0-4,3-2-4,-6 1-4,3-4 0,3 4 4,-3-4-7,0 0-2,0 0-3,0 0-3,19-11 3,-11 2-8,4-1-4,2-5-9,-1 1 5,8-3-9,0 0-1,-8 4-14,6-2-4,-6 4 4,5 1-3,-5 0 3,3-1-2,-7 6 8,-1-2-11,-2 4 4,1 2-1,-2 1 9,-5 0-1,10 4 3,-5 1 3,-2 0 8,3 4 2,-2 1 11,-2 4 8,1 1 3,1 2-9,-2-2 10,1 2 5,1-3-3,3 3 1,-1 0 4,1-3-4,-3 1-5,3-3-1,1 3-5,-3-5 0,3-1 1,-3-2 2,5 1-4,-1-3-1,-1-1 4,6-1-12,-1-3 7,0-3-4,9-1-15,-3-4 3,-1-2-16,4-5 1,0-1 0,0-2-1,-3-3-6,-2 1-4,-2-4-9,-1 0-15,0-1 2,-1 0 10,-5 6-10,-3 1 0,-1 1 6,-3 6 10,0 0 2,1 4 12,-2 0-9,-2 2 5,0 2 10,2 3 6,0 0 18,-17 11-2,3-2 17,1 5 14,0 3-8,-3 3 3,1 3 13,2-2 0,4-3-3,0 0 6,1-1-1,6-5-15,2 4-2,0-4 9,2-2-7,5 0-5,-1-2-4,4 1-7,6-2-29,-4-4-21,6 3-24,1-5-22,4-2-7,-2 1-27,0-5-39,1 0-53,-4-1-58,4-2-61,-6 1-261,0-3-637,0 1 282</inkml:trace>
  <inkml:trace contextRef="#ctx0" brushRef="#br0" timeOffset="55219.9011">11473 14691 2,'3'-2'311,"-3"2"-22,0 0-17,3-3-22,-3 3-10,0 0-4,0 0-12,2 18-6,-1-9 2,-2 3-18,-1 5-14,1 4-13,-1 3-12,-1 3-14,-1 0-5,0 1-18,1-1-12,-4-2-12,3-5-14,0 1-10,-2-7-4,2 3-3,2-5-12,-2-1-21,0 0-15,2-1-22,1-5-26,0 3-19,0-4-16,0 0-16,1-4-15,1 4-18,-1-4-34,0 0-32,0 0-44,9-18 4,-5 6-28,2-5-201,-1-3-479,4-5 213</inkml:trace>
  <inkml:trace contextRef="#ctx0" brushRef="#br0" timeOffset="55506.8944">11402 14509 62,'-8'10'211,"-1"6"-23,5-6-24,3 0-10,1 3-10,1-8-13,3 5-6,6-3-11,-1 0-8,1-3-10,1-1-6,3-3-3,5-2-3,-3-1-2,4-4-9,-4 2 5,-4 0 3,4-4 3,-7 0 0,-1 0 0,-2-1-2,-2 1 0,-4-4-9,0 2-1,0 1-6,-5-1-10,-3-2-5,-1-1-7,1 7-6,-2 0-2,0 1-10,-1 1-9,4 3-11,0 1-13,-4 2-16,3 1-15,0 4-24,0 0-13,2 1-25,-1 3-16,4-2-24,3 0-7,0 0-36,2 0-164,1 1-376,4-4 167</inkml:trace>
  <inkml:trace contextRef="#ctx0" brushRef="#br0" timeOffset="55785.011">11943 14323 39,'4'-5'332,"-4"3"-11,3-2-22,-2 1-18,-1 3-1,0 0 1,-1 11-1,-2-1 9,-1 7-17,2 4-6,-2 2-8,1 8-12,-3 4-12,2-1-13,-4 15-7,2 0-10,5 0-16,-6 0-16,-3 1-19,2 0-14,-2 2-12,4 0-14,-4-1-16,-2-2-3,7 0-13,-6-3-8,4-12-19,-2 1-18,1 0-11,1-4-15,2-4-13,-2-12-22,3 2-25,3-3-23,1-7-28,-1 1-21,-4-3-15,5 0-21,0-5-31,0 0-20,0 0-39,20-8-18,-6-5-19,2-1-29,7-7-270,-7-1-632,5 0 280</inkml:trace>
  <inkml:trace contextRef="#ctx0" brushRef="#br0" timeOffset="56232.6518">12299 14705 150,'0'0'322,"0"0"-16,0 0-3,0 12-8,-2-4-18,-4 8-20,1 4-26,-4 5-10,1-2-22,1 4-22,0 0-18,3-7-14,-1 6-21,4-5-7,-2-4-13,3 1-14,0-1-25,0-6-16,3 0-13,-2-2-11,-1-2-10,0-2-8,2 0-7,0 1-11,-1-2 5,-1-3-8,0-1-14,0 0-9,0 0-8,4-14-17,-1 9 5,-3-5-9,0-2-7,4-5-10,-3-4-7,-1-3-2,-1-3-1,2-1 0,-1 0 0,-1-1 11,2 0 12,0 0 14,4 3 4,-2 2 13,0 6 17,0-3 10,1 4 13,0 2 5,0-2 10,2 1 12,2 1 6,-2 3 10,4-2 0,2 4 1,-1-3 5,3 1 6,4-1 1,-4 2 5,4 2 3,1 4 3,-2-2 2,-3 6-2,3-1 2,-3 2-2,-4 2 7,2 3 4,-3 2 5,-1 3 20,-3 1-16,-1 5-1,-5 1-4,-5 0-6,-2 12-6,-6-5-3,-4 0-9,-4 0-3,3 3-9,-3-5-19,-1 2-26,-2-3-31,1-1-30,2-2-37,0-2-35,8-3-47,-4 0-43,8-6-55,-4 5-269,2-9-591,-2 0 262</inkml:trace>
  <inkml:trace contextRef="#ctx0" brushRef="#br0" timeOffset="58375.563">13056 15147 122,'0'0'221,"0"0"-14,10-9-11,2 1-13,-1-3-14,1-4-11,9-6 2,-2 4-8,5-7-6,-1 1-2,4-5-13,7-5-5,-7 5-11,9-10-8,-3 3-10,-6 8-10,-2 1-7,-2-3-9,3 5-7,-6-4-5,2 8-9,-12 4-9,-2 3-5,2 3-2,-6 1-9,1 4-3,-2 0-12,-2 1-7,-1 1-5,0 3-1,0 0-4,0 0-2,-13 9-2,8-1-2,-5 1 4,6 3-2,-5 3 0,4 2 1,4 0-1,-3 5-1,6-3 6,4 8-1,0-2 1,3 0-2,2-1 5,0-1-3,-4-6 1,6-3 2,-5 3-3,-2-1 2,3-2 3,-4-2-1,0 1-1,-1-2 2,-1-2 1,-3 0 7,0 0 3,-3 2 7,-1-2 3,-3-1 8,-2 2-7,-4-4 0,-1 2 6,1-3 5,0 0-5,1-1 5,0-1-3,-1-3 2,3 0-6,3 0 2,-1-3-3,3 1-3,-3-5-5,5 2 1,-1-5-3,4-1-3,3-1 0,2-2-2,0-3 8,9-7-8,2 1-2,-2 1 2,2-4-3,6 0 1,0-3-5,-3-3-1,13-5 1,0-4-4,1 1 13,1-3-12,1 3-1,-2-1-3,-2 1-7,-8 14-8,-3-3-5,0 0-5,-1 0 5,-5 1-1,-3 2 0,2 4 7,-4-3 2,-4 9-2,-1 4 5,-3 1 8,-1 0 4,0 2-5,-1 2 6,1 2 2,-4-2-1,0 5 0,-2-1 2,6 3 8,-7 0-2,0 5 5,-1 1 3,-1 2 10,-3 2 3,0 5-5,0 1 6,-2 8 4,3 2 3,-3 3 5,4 1 8,1 4 9,-4 12 14,9-10-3,-1-1-4,0 13 7,1 1 2,3-13 15,-2-2-4,2 12-9,1-11-3,-4 1-3,4-6-4,4 2-11,-3-4 0,-1-1-9,4-1-2,-3-8 7,3 0-12,0-2-4,1-2-10,-1-5 5,-4-2-9,3-1-2,-1 1 2,-2-4-7,5-1 8,-2 0-3,-3-2-4,0 0-7,18-10 4,-7 1-9,2-3-4,0-3-14,3-9-4,1 0-2,-2-1-16,3-1-2,-4 0-7,0-1-2,4 2 8,-5 0 6,-3 2 1,3-1-4,-4 7 10,-3 1-2,-2 5 3,1 1 5,-2 3 3,-1-2 3,2 4-5,-1 2 2,-2-1-1,0-1 3,-1 5 3,0 0-3,0 0 7,-5 12 3,1-2 5,1 1 9,-1 5-4,1 0 2,1-1 5,0 1-4,1-1-3,-1 2 2,2-3-1,2-2 3,1-1-1,-1 0-5,1-1 3,3-3-5,-1-1 10,1-1-7,0-1 2,0-1-3,2-3 8,1 0-3,1-6-3,0 2-4,9-4 8,-10 1-8,8-4-3,-2-2-4,-1 1-1,-1 1-1,1-1-9,-1-1 2,1 0 15,-8 4-13,3 0 2,-1-2 2,-1 5-3,0-2-2,-3 4 14,-2 1-6,2 0 0,-1-1-2,-3 4 5,4-1-3,-4 1 7,0 0 8,0 12 9,-3 0 2,-1 0 7,2 3-1,-4 3 4,1 2 0,-1-2 2,5 1 2,-4 0-2,0 5-6,3-7-3,2 0-3,0 0-4,0-4 0,2-1-1,0-2 0,1 1-7,-1-3 9,2 1 2,1-3-7,-1-1-5,2-1-3,-2-1 12,3-1-4,0 0-3,6-4-5,-4-3 3,4 0-1,-2-2-15,3-5-3,2-3-9,0 1 0,1-6-15,1-1-3,1 1 2,0 1-3,-1-3-5,-1 2 12,-5 6 11,-1 4-6,-5-2 1,2 4 6,-1 2 6,-4 1-8,2-1 12,-4 2 7,2 3-2,-3 1-1,0 0 2,0 0 11,0 0 3,1 14 11,-1-6 1,-1 4-2,1 1-1,-2-1 17,1 4-12,0 0 2,0-2-7,-1 3 5,2 2 2,3-5 1,-1-1-11,1-1 1,-3-2-9,5 0 0,-2 2 11,1-5-3,-1 1-1,1-2-9,1-2 4,-1 0-2,-2 0 0,3-1 3,-2-2-2,-3-1 16,14-1-13,-6-3-7,1 1-7,1-4 4,3-2-10,2-4-6,-2 1-13,-1-1-9,2-2 4,-1 1 6,2-1-6,-5 2 4,4 0 4,-1 1-3,-4 3 6,0 1 0,-3 2 10,-1 0 12,0 3-16,-1-3 4,0 5 1,-4 1 12,10 1 19,-6 1-12,-1 4 6,1 1 5,-1-2 4,1 6 13,0-1-7,-4 0-5,6 2 4,-2 5 2,0-5 4,1 2-2,-2-1-4,-2-1-2,2 2 4,-1-2-12,1-2 3,-2 0-3,4 1-2,-5-1 2,5-3 1,-1 1-6,-1-1-1,-1-2 4,2-1-7,-1 0 3,3 0 0,-1-4 2,-5 0-4,17-4-3,-7-2 2,0-1-2,3-3-7,2-2-8,-1-2 0,3-5-9,0-2 3,-2-1-4,5-1 0,-3 0-3,-2 2 4,-1 4 3,4-1 19,-4 4-13,-1-1 6,-3 5-5,-2 1-5,0 2 19,-2 2-7,-2-1-2,0 3-2,-2 1 3,-2 2 3,0 0 7,10 5 4,-7 1 5,-4 1 6,2 4 1,0-1 0,1 6 7,2 0 5,-2 0-1,-1 1-1,-1 0-1,1 0-1,1 1-3,0-1 3,-2 3-6,3-4-5,-1-4 0,2 4 1,-1-4-3,-1-2-4,2-1 1,1 2-10,0-5-13,-3 0-4,0 0-12,2-3-11,0 0-8,2-1-7,3-1-5,-1-2-17,-2 0-8,-6 1-17,17-2-14,-11-3-13,2 1-8,3-1-11,-7 1-11,0-4-14,2 3-23,-3-4-7,1 3-19,-1 0-21,-1-3-16,-1 0-21,-1-2-192,-2 0-503,1 0 223</inkml:trace>
  <inkml:trace contextRef="#ctx0" brushRef="#br0" timeOffset="58820.1356">13915 14570 301,'0'0'287,"5"-6"-26,0 0-21,5 2-20,-2 0-21,2-3-16,4 3-22,3 0-14,2-2-20,0 2-15,3-2-16,-1 1-25,7 0-24,0 0-30,1-2-26,-1 3-27,-1 1-33,3-4-18,-2 3-18,4-2-31,-2 2-31,0-2-143,-10 4-337,-1-2 149</inkml:trace>
  <inkml:trace contextRef="#ctx0" brushRef="#br0" timeOffset="59055.9045">14564 14476 120,'3'3'214,"4"-2"-12,1 2-10,-3-2-5,5-1-4,3-1-12,-3 1-6,4-3-14,-1-1 1,4-2-10,-3-1 3,4 1-13,-8 0 1,-1-1-3,1-1-10,-2 0-4,-4 0-12,-3 1-4,-2-1-14,-3 1-6,-1 0-8,-8 2-13,-1-2-6,-1 4-7,-5-1-18,0 0-9,-2 4-34,4 1-13,-1 3-22,6-1-27,1 3-25,1 0-26,2 2-32,2-1-24,3 1-29,0 1-179,4 3-422,0-2 186</inkml:trace>
  <inkml:trace contextRef="#ctx0" brushRef="#br0" timeOffset="59810.8924">15855 14887 189,'6'-5'198,"-1"-4"-5,-1 0-3,-4 0-11,2 0-10,-2-1-6,3-1-8,-3 0-14,-4-2-9,1 3-11,-1-2-6,-3 3-2,1 1-7,-3-2-4,1 5-5,-4 0-2,0 4-8,-1 1 7,-3 1-3,-1 7-3,2-1-5,-2 4 0,2 1-6,-2 1-2,-5 6 0,3 1-8,5 1 2,0-1-5,4-1-7,3-3-9,4 1 8,-3 0-18,2-2 2,4 2-7,0-6-2,2 0 10,3 1-18,-1-5-2,2 1 1,-1 0 8,3-3-11,-2-1-1,2-3-7,1-1-5,0 0-6,5-4-5,-5 1-2,5-4-9,-5 0-2,5-5-13,-2 0-6,-1-4 3,2 2 3,-4 0 1,1-2 2,-3 4 7,0 0-3,-2 2 11,-1 0 9,-1 5 7,-1 0 6,0 0-1,0 3 26,-2 2-2,0 0 16,-2 17 17,-2-2 7,1 2-2,-1 1 12,-1 8-6,1 2 10,4 3-4,-3 0-10,1 2-5,0 2 0,0-2-11,1 15-11,-1-14-8,3 16-8,-1-1-17,0-15-10,2 12-17,1-11-22,2 0-16,-1-9-6,0 6-5,2-6-2,-2-12 15,2-1-2,-2-2-3,1-1 3,-4-5 7,2-1 2,-2-3 4,-1-1 4,0 0 13,0 0-7,-3-18 12,-4 9 13,0-5 21,-6 2 23,-4-2 29,-6-3 11,-4-1 19,-1 4 10,-3 0 4,-3 2-10,6-2-7,-2 4-1,9 2-7,-1-2-3,7 3-5,-3-4-7,6 6-5,3-4-9,4-2-9,1 1-28,1 1-33,5-4-37,6 0-44,5-3-42,6-1-37,2 1-57,4-1-55,4-1-72,-2 1-296,3 3-706,-1-1 312</inkml:trace>
  <inkml:trace contextRef="#ctx0" brushRef="#br0" timeOffset="60971.334">16508 15100 197,'0'0'236,"0"0"-21,0 0-19,12-9-9,-3 1-8,4-4-11,0-1-15,5 1-12,4-8-15,-2 2-4,4-2-12,-4-2-10,2 1-7,0 1-10,-3-1-7,3 0-9,-3 1-10,-6 5-4,5-4-6,-6 4-4,-1 1-2,-2 0-6,-1 4-4,-2 2-6,-2 2-2,2-2-3,-2 5-5,-2 2-2,2-1 0,-4 2-3,0 0 0,0 0-1,-4 18 2,1-6-3,-1 1-2,-2 3 2,-1 1-2,2 0-3,0 1 5,1 0-2,3-1-1,-3-4-3,4 3 4,4-3-5,-2-4 5,1 1 0,1-3-3,0 1 10,1-4 0,0-2 4,4 2 0,1-4 4,2 2 0,4-8-4,1 0 9,6-6-10,2-4-3,-2-1 1,1-1 1,2-5-2,0-2-3,2 0-2,9-6 2,-3-8-1,-12 14 0,2-3-4,-1 3-2,-1 3-2,-9 1-1,1 7-1,-3 1 0,-4 5-2,-1 1 5,-3 2-11,-2-1 2,0 6-3,-1 0-2,0 0 2,-11 14 5,2-5-5,-5 6 0,2 0-4,3 4-2,-2 5-3,2 1-1,5-5 0,0-1-3,9 6 2,-1 0-5,1-7 3,4 0 4,5 0 1,-2-2-3,7 4 7,-5-8-1,0 1-1,-5-5 4,0 2 1,0-2 3,-5-4 4,-1 3 10,1-4 6,0 1 16,-4-1 14,0 1 1,-5 0 6,-1 0-3,-6 1-7,-1-2 2,-4-1-6,0 2 2,-3 3-12,-5-4 4,7 2-4,-5-3-11,0 1-10,-3 1-12,8-2-19,0-1-12,0 0-9,5 2-17,1-6-25,2 2-28,-1 0-20,2-2-17,1 0-27,-1-4-45,3 1-145,-2-4-403,-1 0 178</inkml:trace>
  <inkml:trace contextRef="#ctx0" brushRef="#br0" timeOffset="61260.3741">16766 14502 185,'0'6'178,"0"-6"-5,6 6-11,-2-6-7,1 2-6,4-2-4,1-2-1,1 0-8,0-1-11,-1-1-5,-2-1 4,2 2 4,-5-2 0,0-2-7,-2 2-12,-2 1-9,-1-1-5,-1 0-15,-3 1-9,-2 1-8,-1 1-12,1-1-14,-3 3-15,0 3-17,-1-2-21,1 4-15,0 0-22,0 2-24,4 1-24,1-1-11,4 0-29,5 5-7,-1-3-27,9 3-151,-2 1-352,11 2 156</inkml:trace>
  <inkml:trace contextRef="#ctx0" brushRef="#br0" timeOffset="62362.5095">17925 14747 81,'0'-6'304,"4"1"-26,-3-1-29,5-1-23,3 3-17,0-2-17,-3 5-17,2 0-11,1 1-11,0 2-17,1 2-7,0-1-8,-5 2-5,5 6-14,-3-2-3,2 5-1,-5 1-6,1-3 5,-1 3-5,-3 2-2,1 1-1,-2-1 4,-2-1-14,1-3-7,1-3-3,-3 5 3,2-4-7,-1-1-3,-1-2-6,2-2 0,-1-1-12,2 2-6,0-3 7,0-4-3,0 4-3,0-4 1,0 0-2,0 0-9,8-10 1,-4 1-4,1-1-11,5-4-4,-1-3-1,4-5-10,1-1-1,0 0-10,5 1-6,-2-4 3,3 2-4,1 1 7,-2 2 10,3 3-13,-6 4 2,-5 2 2,0 4-7,-1 1 9,-5-1-1,-1 4-4,0 2-1,1 2 5,-5 0 6,0 0 1,9 6 2,-8 2 15,-1 1-5,0 2-4,3 1 5,-3 2-7,0 3 6,0 0-4,0-2 6,0 1-2,0 0 12,0-2-19,4-2 5,-3 0-3,-1-2-5,1 1 7,2-3-6,-2-2-2,3-1-3,0 1 6,-3-3-3,3-1 5,3-2-7,-7 0 5,15-3-18,-4-2-6,-1-4 2,3-2-6,1 0-3,-2-3-1,0 0-10,1-2 2,4-3-3,-6 3-1,1 1 0,-1-2 4,2 7 8,-8-1 3,4 2-1,0 1 15,-5 4-9,0 1-2,-3 2 6,-1 1 4,0 0 5,8 11 3,-7 0 4,-1-1 2,-1 4 18,2 3-7,-1 2-3,0-4 0,0 4-2,5-2 2,-2 0-2,2-3 2,0-2-5,0 1 3,3-6 2,3 4-5,-4-6 8,4-2-2,1 1-5,1-4 3,-2-4 1,2 0 1,5-3-5,0-3-1,-6-1 1,2-3 2,0-1 1,-1-6-1,-1 4-1,-5-2-5,2-6-16,-5-3 0,-1 0-7,-3-3 0,-3 1-11,0 3-9,0-5-1,-6 7 2,-3-2 0,3 4 0,-5 6 6,4 4 4,-3 1 2,-3 5 5,0 2-2,-3 4 5,1 2 3,-1 5 13,-1 0 0,-1 4 5,1 6 5,-3 4 7,2-1 3,11-3-1,-6 10 2,7-2-2,3-6 0,3 0 3,1-2 0,4 1-4,0 1-1,3-1 0,0-5-4,5 1 2,-2-4-1,3 0 0,1-4 0,1 1-1,6-4-1,-1-2 0,0-7 1,0 2 12,2-2-13,3-8-5,2 1-5,-1-5 2,-1-4 9,-3 1-18,1-2-5,-6-2-12,4-3-5,-5 5-2,0-6 3,-2 0-1,-4-3-6,2 0-2,-3 1 2,-1-1-2,-1-1 7,0 3-2,2 0 4,-5 2 2,0 11 6,1 1 9,-2 5 11,-1 2 8,0 3 10,1 0-1,-2 2 3,1 5 13,0 0 11,0 0 36,-4 17-17,0-1 6,4 4 0,-6 4 17,4 5-6,2 0 10,2 1 2,1-3 1,0 3 2,-3 3-11,2-2-13,-2-1-2,2 0-8,-2 1 3,0 3-12,-4-1-2,4-3-7,0 1-7,0-4-22,0-1-17,0-9-24,0-3-24,0-4-21,0 0-21,0-4-12,0 1-26,2-2-25,0-3-35,-2-2-39,0 0-27,0 0-255,14-14-559,-8 5 247</inkml:trace>
  <inkml:trace contextRef="#ctx0" brushRef="#br0" timeOffset="62528.8865">18966 14403 147,'8'-6'296,"-4"0"-19,5 1-19,2 1-17,4-7-27,4 2-24,0-2-20,5-2-20,1 1-22,-5 2-37,5 1-32,-7-2-54,-4 2-49,4 1-48,-4-2-49,3-1-185,-3 3-351,0-4 156</inkml:trace>
  <inkml:trace contextRef="#ctx0" brushRef="#br0" timeOffset="65600.8636">10903 16551 110,'0'0'182,"9"-11"-16,-1 3 0,3-6-6,1-1-5,7-7-2,0-3-15,3 0 0,1-1-9,4 0-8,7-8-11,-7 9-8,5 0-7,-4 2-13,4 1-6,-1 5-3,-6 0-11,0 5-4,-9 2-9,0 3-8,-4 1-5,1 0-3,-4 3-5,0 1-10,-3 1 3,2 1-8,-3-2-6,3 1-4,-6 0-3,-2 1-3,9 0 0,-9 0 1,4-3 2,-4 3-3,0 0 4,9 0 2,-9 0-4,0 0 4,0 0-8,4-2 5,-4 2-4,0 0 4,0 0 0,0 0-5,0 0 5,0 0-6,0 0 6,0 0-6,0 0 4,0 0-2,0 0-3,0 0-2,-22 2 2,22-2-1,-10 3 5,2-3-5,2 1 3,-6 2-1,2 0 3,0 2 1,-2 1 1,-2 5-1,3 0-4,-3-1 8,2 3 1,-3 3 4,5 1 4,-6 3-2,2 4 4,4 2-2,4-7 3,-2 6 3,3-5-7,1 0-1,3-2 0,0 2 1,2-3-3,0 0 1,2 1-4,0-6 3,3-1 1,1-1-5,-2-1 5,3 0-6,-4 1 3,6-5-1,-4 0 1,2 0-2,0-3 4,-2-1-6,2-1 5,0 0-1,1-3 0,-1-2-3,1-2 3,0-2-5,5-2 0,-6-4 6,1-1 0,5 1-2,-4-2-2,-2-3-3,1 3 4,1-6 1,-1-1-3,-5 5 2,2-6-4,1 8-1,-4-3 3,0 2-5,1 3 3,-3 6-1,0-4 2,1 7 2,0 0-5,-2-1 2,2 3-1,-2 2 1,0 2-2,1-4 1,-1 4-2,0 0 1,0 0 3,6 15-2,-5-7 2,1 3-2,0 1 2,1 5 2,2-1-1,-2 0 0,3 2 1,-1 0 1,3 1 2,-2-2 1,2 1-3,-2-1 4,3-3-2,1 3 2,-1-4-2,0 2 3,-2-7-4,0 2-1,-4-4 3,7 0-2,-4-2-1,2-3 4,0 0-3,-2-2 4,3-2 0,-1-3-1,-1-1-2,5-6-1,-2-2 1,-1-1-3,0-2 1,5-8 3,-2 2-1,1-2-3,1-3 3,-1 0-6,2 3 3,2-3-4,0 5 2,2 2 0,0 0 3,-6 6-2,0 0-4,0 4 6,-4 3-6,-3 2 1,-1 2-6,1 3 4,0 0 2,-1 0-3,-5 2 0,0 0-1,15 4 3,-12 1 0,-1 2 0,2-2 1,0 0 0,-2 3-2,2-3 4,-1 1-5,-1 1 5,1 0-2,-2-5 3,4 4-2,-5-4 0,2 2-2,-2-4 0,1 4 3,-1-4 0,0 0 4,2 4 4,-2-4-9,0 0-4,0 0 5,0 0 3,0 0-3,0 0 1,-5-14-4,0 8 0,1 1-1,1-1-3,-2-2-3,1 1-1,0 0 5,-3 2-4,-1-1 1,1 0 5,4 1-3,3 5 4,-10-2-5,4 0 4,6 2-3,-13 0 3,4 4 0,-1 2 0,0 3 1,1-2 0,-4 7 4,4 0 2,1 3 2,2 0-3,-5-1 4,4 2 8,1 0-7,0 6 8,1-5-1,3 6 2,2-7 4,0 2 0,1-2-4,4 1 0,-4 0-3,5-2 1,0-3-5,-1-2 0,3 1 2,2-1-1,3 0-4,-4-3 0,6-1-2,-6-3 3,5-1-1,3-1 6,-3-3-6,-1-2-1,6-1-1,-4-4-2,6-3 3,1-4-5,0-3 0,1-1-3,0-2 1,-2 0-6,-1-3-1,1 1-8,-1-1 1,-2 3-2,2-4 1,2 5-2,-4-5 1,-3 10 4,-2 1-2,0 1-1,-4 2 0,-3 2 3,1 0-5,-1 5 6,2 0-1,-5-1-1,0 0-2,1 0 0,0 1 2,-4 3-1,5-1 4,-5 1 3,3-3-3,-3 3 0,3-3 3,-3 3 2,0 0 0,0 0-5,0 0 7,5-2 0,-5 2 1,0 0-1,0 0 2,0 0 4,0 0-2,0 0 2,0 0-1,0 0 8,0 0-5,0 0-4,0 0 1,0 0 5,0 0-7,0 0 3,0 0 3,0 0-1,0 0 2,-10-4-1,10 4 3,0 0-6,0 0 1,-14 9-1,8-2 10,-3 2 1,1 0-1,-1 2 4,0 1 0,-2 1 2,0 3-2,4 0 8,-3 2-1,3-1 0,-1 3-2,2-1-2,1 5 1,-1-6 0,4 1 1,2 0-3,0-1 0,2 0-5,2-1 2,-1-1-6,4-1 3,0-1-2,2-1 7,3-6-7,3 3-1,0-3-3,-2-3 3,5-3-2,1 0 1,0-2-1,0-4-4,0-1-1,0-5-6,6-1 2,2-3-3,-4-1 0,4-3-3,-5 1-2,-3-2-8,-1 0-5,-1 1 1,-1-1-7,-5 3-6,3-5 2,-6 5-1,1-1 2,1 0-1,-2-7 0,-3 6 1,-4 2 4,7 0 4,-3 1 3,-4 0 5,-1 5 5,4 1 14,-6 3 2,2-1 2,-2 4 0,2 4-6,-5-3 4,5 3-3,0 0-1,-19 5 8,11 0-2,0 5-6,1-3 8,-2 7 2,-1 0 3,0 3-3,1 1 8,-2 4 5,1 4 3,3 1 0,-1-3 0,3 1 0,-4 3 2,5-9 1,4 8 1,0-3-4,3-4-1,-2-2-4,5-2 6,-3-1-11,-1-3-1,3-1-3,1-3 1,-2 1 4,6-1-9,-3-3 1,1-3-1,0-2 2,2 0-3,3-5 0,5-3-4,-3-4 7,7-4-1,-2-1-3,3-3-11,-2 0-4,-6-1-12,5-2-4,-1-4 0,0 2-3,-2-3-9,-1 0-14,-2-3-4,-3 5-1,1-3 9,-1-3-4,-3 3 4,-4 0 6,3 3 3,-3-1 6,-4 8 5,4 1 20,-5 2 11,1 5 2,-3 2 7,3-1 12,0 3 4,0 3 2,-1-4-6,-2 8 1,3 0-5,0 0 8,0 0-7,0 0 3,-14 12 7,9 0 3,0 2 7,1 10 13,-1 5 3,-2 1 0,0 2 5,3 2 1,-5 14-5,2 0 0,-3 2-8,3-1-5,-2 0-1,2-1-5,0-1-5,1 0-6,-1-1 2,5-10 8,-5 11-18,4-13-1,0-1-2,-1 2-5,0-1 0,-1-4 1,4-12-2,0 1-1,1-6 2,-3-4 0,2 1-2,1-6-2,0 1 0,-4-2-4,4-3-6,0 0-11,-5-16-2,4 3 9,-6-2-12,6-12 0,0 8 4,3-8-4,-2 0 2,4-1 8,-1 2-9,0 1 5,8 0-4,-6-2 5,1 4 2,3-1 3,0 5-2,-1 0 0,-2 1-1,3 1 9,2-4-8,-1 6 2,7 0-1,-4 1 3,2 2 0,0 2 7,2 1-8,0 1 0,-3 6-1,3-1 0,-6-1 3,3 7 1,0-2-2,-7 2 1,3-2-3,-2 5 2,0-1 4,-1 2 0,-3-3-2,-2 4 4,-1-1 4,1 1-3,-2-2 1,-2 5 4,-1-4-5,-2 1 4,-1 3 1,-2-2 0,-1 0-4,-2 0 2,0-1-4,1 1 7,1-1-7,0-2-1,0 1 2,4-1 1,-2 1 5,2-3-12,-1-1 2,2-1-1,0 3-2,3-3-5,1-2 7,-4 3-2,4-3 0,0 0 0,-1 3 3,1-3 0,0 0-1,0 0 2,13-6-1,-7 2 1,0-4-4,6-3 0,3 1-3,-2-4 3,5-6-3,1-4 3,-1 4-2,1-6-7,2-1-2,-4-7 2,3 3 1,9-13 1,-2 1 1,0-3 3,-2 2 1,2-4-1,1 2 3,-2 2-3,-2 1-4,-4 14 0,-2-5-10,-1 3 0,-1 4 3,-4 0-4,3 3-4,-8 9 7,-1-1-3,-3 6 5,-1-1 2,0 6 3,-2 0 0,2-3-1,-2 5 1,0 3 0,-5-2 7,5 2-5,0 0 1,-13 7 5,8 0 10,-1 1-5,-2 4 7,3 5 4,-4 1 4,-2 4 2,0 6 9,2-1 3,-1 3 6,0-1 6,2 5 7,-5 10 8,4-11 1,3 4-4,-8 7 4,6-12 2,-1 2 1,4-5-5,-4 2-1,4-1-4,0-3-5,3 0 1,-1-8-3,2-1-8,-2-6-6,2 1-3,0-2 2,1-5-10,0 0 6,0 0-5,0-2-21,-2 0-10,2-4-19,0 0-26,0 0-16,0 0-23,0 0-23,18-15-17,-13 9-20,4-3-24,-2 1-28,-2-5-42,5 2-35,-4-1-158,2-3-477,-3 1 211</inkml:trace>
  <inkml:trace contextRef="#ctx0" brushRef="#br0" timeOffset="65801.0876">13354 16208 163,'0'-5'290,"0"5"-18,0-10-18,3 4-26,0-2-21,2-2-21,1 3-20,0-5-18,2 6-13,-1-5-14,2 5-16,-1-2-23,0-1-23,-2 3-18,2-1-26,-1 0-18,1 1-25,-1 0-23,0 3-24,-2-2-21,3 0-15,-3-1-15,0 2-27,-2 0-153,-1 1-330,-2 3 147</inkml:trace>
  <inkml:trace contextRef="#ctx0" brushRef="#br0" timeOffset="66867.2224">13548 16238 11,'9'17'156,"-3"-2"20,5-2-7,-2 2-7,1-1-14,-1-7-5,-1 1-10,-2-1-4,1 0 6,2-3-4,0 0-6,1-2-15,-3 1-8,3-3-9,-4-1-6,2 1-14,0-3-6,-2-1-2,0 2-11,1-8-4,-2 3-7,1-1-11,1 0-4,-3-3-8,-3 1-4,-1 1-7,0-3-6,0 0 1,-5 2-6,1 0-4,-2-1 3,-7 3 4,7 3-5,-4 0 1,-2 2-2,-2 3 2,0 3 6,-4 0 1,7 3-1,-6 4 4,-2 0 6,-3 7 2,4 1 4,0 3 2,4 1 4,1 0 0,3-1 6,0 4-3,4-6 2,3-1-4,0 1-5,3-2 2,-1 0-6,4-2 4,-2 0-3,3-5 2,-1 1-2,3-2-3,0-2-1,-1-1 3,8-1-2,-3-2-8,3-2 9,1-1-5,0-1 2,0-4-4,2-4-2,3-1-4,4-4-1,1-3 2,4-5-7,-5 1-1,5-2-9,0-1 3,3 2-6,6-10-1,-8 11 0,-1 2 3,2-1-5,-1-2 5,2 6-1,-4 1-3,-3 0 6,-7 6-1,1 0 1,-4 1 1,-4 2 1,3 2 0,-6 1 2,1 3 2,-2 0-1,-1 3 3,-5-3 1,8 2 3,-3-1 3,-1 3 4,0-1 0,1 1 3,-4-1-1,3 2 1,0 0 5,0-3-9,-3 3 0,0-3 1,2 3-5,-3-5 3,1 5-2,3-5-4,-4 0 3,0 0 3,2 4 0,-2-4 2,0 0-2,0 0-2,0 0 4,0 0-14,0 0-3,-6-16-7,5 9 2,-3 0-2,-1 2 5,-1-2-2,-2-1 1,-2-1 3,1 4 1,-2 0-1,1 0 3,-2 3 2,-6 3 0,2 2 8,-2 0 2,1 4 8,0 2-1,-2 4 8,-2 4 8,2 2-4,-2-1 9,5 4-7,-2 1 4,2 2 2,2-1 2,2 0 1,3 4 8,3-10-12,1 6 1,2-5 0,2-2 0,0-5-5,1 1-3,2-2-7,1-1 8,0-1-5,3-3-1,2 0 3,-1-3-7,2-3 2,4-2-2,-2-1 3,6-4-1,-2-5 0,0 2-5,3-11-2,3 0 2,-2-2-6,0 1 3,-5-4-4,4-3-6,1 0-10,-2-3 1,3-11-14,-7 9 2,6-10-7,-6 13-3,1-5 0,-5 2-8,5 0 0,-8 2-2,5-1 3,-5 2-1,2 2 1,-3 3-7,-4 7 3,3-2 1,-1 1 2,2-6-8,-4 9 2,-1-1 2,1 2 4,1 1 2,-2 3 0,0 2 7,1 0 3,-1 4 5,0 0-2,0 1 1,0 5 3,-3-6 4,3 6 1,0-3 7,0 3 11,0 0 11,0 0 6,-11 14 10,4-2 11,5 0 5,-2 4 8,-1 2 0,-3 8 12,4-3 5,-2 6 4,3 1 3,2 1 8,-2 0 2,2-2 6,2 5 1,-2 0 2,5 15 6,-7-17-5,6 1 0,-2-4 0,-1 2 0,3-2-1,-1 0-21,2-4 7,0 0-6,0-5-4,0-1-5,2-4-7,-1-1-9,-5-3-1,4 0-4,1-1-3,-1-4-8,5-1-3,0-1 3,-1-4-5,-8 0-11,25-7 6,-13 2-15,3-2-8,2-1 0,0-3-24,-1 3-15,-1-2-25,-1 1-17,-4 1-17,-1-1-25,-1 4-30,1-2-32,-4 3-40,-1 2-42,-3-2-38,-1 4-246,6-8-593,-6 8 262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7:41:07.508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13580 8201 89,'0'0'91,"0"0"-6,0 0 4,0 0-10,0 0 1,0 0-5,0 0-2,0 0 0,0 0 3,0 0-2,9-2-4,-9 2 1,0 0-8,0 0 0,0 0 1,1-2-10,-1 2 3,0 0 0,0 0-10,0 0 5,0 0 3,0 0-2,0 0-5,0 0 3,0 0-6,0 0 4,0 0 2,0 0-4,0 0 4,0 0-4,0 0-1,0 0 1,0 0 1,0 0-4,0 0-1,0 0-4,0 0 2,0 0-6,0 0-6,0 0 3,0 0-2,0 0-8,0 0 1,0 0-5,0 0-5,0 0 0,0 0 3,0 0-8,0 0 3,0 0-2,0 0-1,0 0 0,0 0 1,0 0 1,0 0-4,0 0 0,-7 9-2,7-9-1,-3 2 3,3-2 0,-2 5-4,-2-2 3,4-3 2,-3 4-5,3-4 4,-3 3-5,3-3 5,-2 5-2,-1-2 0,3-3-2,-2 3 2,2 1 4,-4-2-11,4-2 8,-2 5-1,-1-3 5,3-2-7,-1 5 4,-2-3 0,-1 1 0,4-3 1,-7 5-2,3-2 1,0 1-1,0-1 2,0-1 1,1 1-6,1 1 2,2-4 2,-9 5-4,4-2 1,4-2-2,-3 3 4,0-1-2,4-3-2,-1 4 1,-3-2-3,4-2 1,-5 4-1,5-4 0,-1 4 3,1-4-1,0 0 8,-4 2 1,4-2 0,0 0 1,-5 5 2,5-5-4,-3 0 5,3 0-3,0 0 2,0 0-3,-5 5 4,5-5-6,-2 1 3,2-1-5,0 0 4,0 0 0,0 0 1,-4 3-2,4-3 4,0 0 0,0 0 2,0 0 0,0 0 6,0 0-9,0 0 7,0 0 0,0 4 4,0-4-2,0 0-3,0 0-1,0 0 0,0 0-1,0 0-2,0 0-2,0 0-3,6-9 0,-6 9 0,0 0 5,3-4-8,-3 4-5,4-3 1,-4 3 1,4-4 3,-4 4-4,6-3 5,-6 3-6,1-2 1,-1 2 2,5-3 0,-5 3-1,5-2-1,-5 2 5,4-4-1,-4 4-7,4-4 2,-4 4 1,5-3-1,0 2-1,-5 1 2,7-3 1,-4 2-2,1-2 2,-4 3 0,4-3-6,-4 3 6,0 0-1,4-4-3,-4 4 3,0-1 0,0 1 0,0 0 2,0 0-1,0 0-2,0 0 1,5-5-3,-5 5 4,0 0-3,6-4 0,-6 4 1,4-2 1,-4 2-5,0 0 4,4-5-1,-1 4 0,-3 1-3,0 0 3,2-4 1,-2 4 3,0 0-5,4-2 2,-4 2-1,0 0 3,0-4 0,0 4-4,0 0 2,2-2-1,-2 2 2,0 0 1,3-3 0,-3 3 0,0 0-3,3-2-2,-3 2 2,2-5 2,1 3-3,-3 2-1,6-2 0,-6 2 3,3-5-3,-1 3 1,-2 2-3,5-4 6,-5 4 1,6-2-3,-6 2-3,2-4 5,-2 4-1,0 0 3,5-3-6,-5 3 3,0 0 2,0 0-1,3-3 1,-3 3 2,0 0-2,0 0-3,0 0-1,0 0 1,0 0 2,0-4-3,0 4-3,0 0 5,0 0-1,0 0 1,0 0-1,0 0 1,0 0 5,0 0-7,0 0 1,0 0-2,0 0 1,0 0 3,0 0-2,0 0-1,0 0 2,0 0-7,0 0 6,0 0 2,0 0-2,0 0 0,0 0 0,0 0 1,0 0 0,0 0-3,0 0-1,0 0 5,0 0-2,0 0 0,0 0 0,0 0-3,0 0 2,0 0-3,0 0 2,0 0 3,0 0-2,0 0 1,0 0-2,0 0 1,0 0 0,0 0 1,0 0-3,0 0 0,0 0 9,0 0-3,0 0-9,0 0 3,0 0 6,0 0 1,0 0-4,0 0 2,0 0-1,0 0 4,0 0-1,0 0 0,0 0-2,0 0 0,0 0 4,9 7 1,-9-7-7,2 3 6,-2-3-3,4 4 2,-4-4-4,1 2 4,-1-2-3,0 0 1,4 4 1,-4-4-1,3 2-1,-3-2 1,0 0 5,3 3-5,-3-3 2,2 3 2,-2-3 3,4 2 0,-4-2-2,2 4 2,-2-4-3,4 2 4,-4-2-3,5 2-3,-5-2-2,0 0 6,4 3-8,0-1 1,-4-2 6,1 3-6,-1-3 3,4 3-3,-4-3 0,1 4 1,-1-4 1,0 0 5,0 0-2,5 3-1,-5-3 4,0 0-4,2 1 9,-2-1 3,0 0-1,3 2-2,-3-2 1,6 1 0,-6-1 0,0 0-8,5 1 9,-5-1 0,2 3-8,-2-3 4,4 2-3,-4-2-2,4 4-8,-4-4 6,0 0-1,6 1 2,-6-1-6,4 1 0,-4-1 3,0 0 1,4 5-2,-4-5 4,0 0-4,5 1 0,-5-1 3,4 1-2,-4-1-3,1 3 0,-1-3-3,0 0 6,5 3-4,-5-3-1,0 0-2,0 0 3,4 1-3,-4-1 3,0 0-3,4 6 5,-4-6-1,0 0-3,2 1 5,-2-1-4,4 1 5,-4-1-1,0 0-6,4 3 8,-4-3-4,3 2-1,-3-2 5,0 0-2,0 0 3,5 3-1,-4-1-2,-1-2 2,5 3 2,-5-3-3,0 0 0,3 3 0,-3-3 3,0 0-1,0 0-4,0 0 3,5 1 5,-5-1-8,0 0 7,5 0 9,-5 0-1,0 0-18,0 0 16,0 0 1,5 3-5,-5-3 3,0 0-8,0 0 8,0 0-9,0 0 6,0 0-2,0 0 0,0 0-6,0 0 9,0 0-11,0 0-1,0 0-1,0 0-12,0 0-11,0 0-10,0 0-15,0 0-21,0 0-18,0 0-44,0 0-46,-18-4-44,13-2-68,-4 1-212,4 3-545,1-5 241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7:53:02.30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7757 5450 90,'0'0'191,"0"0"-11,3-2-16,-3 2-5,0 0-8,0 0-2,2-2-6,-2 2-8,0 0-4,0 0-3,0 0-11,0 0-5,3-4-2,-3 4-4,0 0-2,0 0 1,0 0-15,0 0-6,0 0-9,1-1-3,-1 1-7,0 0-7,0 0 0,0 0 0,0 0-9,0 0 5,0 0-6,0 0-4,0 0-1,0 0-2,0 0-7,0 0-4,0 0-1,0 0-1,0 0-3,0 0-4,0 0 2,0 0-5,0 0-2,-1-10-3,1 10 9,2-2-5,-2 2-5,0 0-3,0 0-1,0 0 5,0 0-6,2-4 1,-2 4-1,0 0 0,0 0 0,0 0 2,0 0-6,0 0 3,0 0 1,0 0-1,0 0-5,0 0 1,0 0 4,0 0 0,0 0-2,0 0 0,0 0-9,-9-1 10,9 1-8,0 0 0,-9 0 8,9 0 0,-8-3-5,3 2 3,5 1-1,0 0-1,-13 1-5,7-1 5,1 3 1,-3-2-6,2 2 5,-1-2-1,2 1-1,0 3-2,-1-3 4,-1 1-1,3-3 8,-2 4-8,6-4 1,-4 3-3,-2-1 4,6-2-3,-7 4 1,6-3-4,-4 2 6,5-3-3,-4 6 2,-1 0-2,2-1 0,0-1-2,0 1 16,-2 1-14,1 0 1,0-3-3,2 2 2,-2 2-2,3-2 3,-2-1 2,2 1-4,-1 1 3,-2-1-3,4 1 3,-2-3-3,0 2-1,0-1 2,1 1 5,2 1-5,-2 0 1,-1-1 0,2 2 0,0 1 2,0-4-2,0 4-1,-2-3 1,1 2-1,1 0-1,0-2 4,-1 0-2,2 0-4,-1 1 2,0-6 5,-3 6-3,5-2-3,-1-1 4,-1-3-2,1 5 3,1-3-3,-2-2 5,3 3-6,-3-3 2,4 3 3,1-2-3,-5-1 4,5 5-3,-2-2 1,-1-1-1,-2-2 3,6 5-7,-4-3 2,2-1 1,1 2 12,0-2-9,-5-1-1,9 3-1,-5-3 1,2 0 1,1 0 2,3 0-2,-4 0 2,-6 0 1,12 0 6,-2-3-10,-5 3-2,2 0 6,-1 3-3,3-3-2,-9 0 11,11 0-13,-5 0-2,-1 2 3,1-1-4,-1 0 7,0 2 0,-5-3-4,7 2 1,-2 1 0,-1-1 0,2-2 4,0 2-4,-1 1 3,2-1-2,-1-1-1,2 2-1,-2-2 4,-1 2-3,3 2 6,-4 0-7,2-1 4,1-1 0,-1 2 0,-2 2-8,1-2 20,1 0-15,-2-1 0,-3 3-1,3-4 2,0 2-5,0 2 9,0 0-8,-3-2 2,3 2 0,1-2 7,-4 2-4,3 1 1,-4-1-2,4 3 1,-4-3-5,0 0 6,3 3 3,-3-3-5,1 1-2,-2 1 6,2 1-5,-1-5 2,0 0 2,-1 2-2,-2-2 1,3-3-2,0-2 6,0 9-7,0-4 3,-1-2-2,-2 0 1,2 3 0,-3-3-1,3 2 2,-3-2 0,0 1-3,-1-1 2,1 1 0,-5 1 3,-1 1-5,1-2 3,1 1-4,1-1-2,-6 1 3,3-2 1,3-1 1,-4 1 6,4-1-7,-2 0-1,1-2-1,0 0 4,2 1-7,-1-3 4,2 1 1,-1-1 2,6 2-6,-9-3 6,5 1-3,0-2 3,0 1 5,-2 0-4,2 1 1,2-2-3,-2 0 4,0-1-3,0 1-1,0-1-1,0 0 0,-2 0 8,2 1 0,3 0-2,-3-4 0,0 5 7,4-3-13,-5-1 0,1 1 2,-2 1 0,6-2-7,-4 2 5,0 0 5,4-2-3,-2 2-1,2-3 2,-2 1-7,4 1 13,1-3-12,1 1 3,-1 2-1,3-3-3,-2-1 14,5 3-11,0-1-8,1-2 5,-1 3 3,0-1-3,9-3-4,-8 4 4,7 0-1,-6 2 1,2 0-2,0-1 2,-2 2 0,1 2-1,-2-1-6,-1 1 14,1 2-10,-1-2-2,-4 2 1,3 2-2,1-2-4,-3 2-5,-2-2-7,1 3-3,3-2-8,-7 2-9,3-1-18,0 1-21,-4-3-22,0 7-27,0-5-28,-3 3-31,3-5-54,-5 6-189,0-4-470,1 0 209</inkml:trace>
  <inkml:trace contextRef="#ctx0" brushRef="#br0" timeOffset="2879.7918">8312 5779 61,'-3'3'157,"3"3"-7,0-6-12,0 0-16,0 6-7,0-6-3,3 2 11,-3-2 6,5 0-1,-5 0 2,0 0-1,6-3-3,-1-1-4,-1 1 5,0-2-6,0 3-7,-3-1-8,2 1-12,-2-2-4,2-2-6,-3 2-6,0 4-5,3-7-3,-4 4-10,1 3-6,-5-8-9,4 4-2,-2 0-5,3 0-1,-5 0-6,4 2-9,1 2-15,-7-3-19,7 3-18,-5-2-23,5 2-22,0 0-18,-6 5-17,1-3-10,2 2-19,3 2-17,-4-4-20,2 1-28,0 2-108,1-1-337,1 0 149</inkml:trace>
  <inkml:trace contextRef="#ctx0" brushRef="#br0" timeOffset="3207.9245">8400 5961 166,'0'0'158,"3"7"-9,0-5-20,-1 1-5,1-1-17,-3-2-8,5 5-7,-5-5 2,3 3-3,0 0-7,-3-3-1,0 0 13,1 2 0,-1-2 9,0 0 8,0 0 8,0 0-4,0 0-10,0 0-14,0 0-9,0 0-6,-5-10-12,0 7-4,-3-1-9,0 1 3,1-1-12,-1 4-3,-1-3-7,-1 3-6,2 0-3,-2 0-3,2 2-7,-1-2-8,4 0-4,-1 1-13,1 1-14,1 1-3,-1 1-11,3 0-13,2 1-9,-1-1-19,1 1-10,1 1-29,1-1-18,4-3-22,2 5-26,-2-2-128,3 0-337,0-2 149</inkml:trace>
  <inkml:trace contextRef="#ctx0" brushRef="#br0" timeOffset="4926.7442">9162 5764 26,'-6'-2'142,"6"2"7,0 0-10,0 0-5,0 0-1,0 0-6,-5-3-3,5 3-8,0 0-9,0 0-4,0 0-11,0 0-12,0 0-7,-9 0-6,9 0-1,0 0-6,-2-1-7,2 1-2,0 0 2,0 0-3,-8-1 1,8 1-4,0 0-4,0 0-2,-6-4-5,6 4 4,0 0-3,0 0-2,0 0-6,0 0 1,0 0-1,0 0-2,-3-3-2,3 3-7,0 0 0,0 0 1,-7 0-7,7 0 2,0 0-3,-9 3-1,9-3-2,-8 0 1,7 4 0,1-4-2,-7 1 8,2-1-4,5 0 6,-11 1 3,11-1-2,-8 1 0,4 1-1,-1 0-2,5-2-4,-10 3 2,3 1 5,1-3 1,2 1 6,-1 0-7,0-1-3,-1 3 0,-1-3 1,2 5-1,1-2 3,-1-2-6,1 0-2,-2-1-4,2 3 4,-1 1-3,1-2-2,0 1 3,3-3 1,-3 3 7,0-1-1,1 3 2,0-3-3,-1 2 0,1-2-2,2 2 0,-3 1 3,3-1-4,-1 0 3,2 0 1,-2 2-1,0-2-3,-1 3 3,-2-1-3,5-2 2,0 2 2,0 3-8,0 1 5,-2-6-5,2 2 3,0 3-1,0-5 5,0 5 3,2-3-6,-2 0-3,0 4 1,0-2 1,5 3 9,-5-2-2,1 2-3,-1-5-3,4 2-3,-2-1 1,0 3 1,3 0 2,-1-4-6,0 4 8,-3-5-9,4 3 0,-1-4 0,0 0 0,1 0 0,-1 3 3,5-1-7,0 0-2,-3-3 3,2 1 0,0-2 3,-1 2-2,1 0-2,0-2 1,-2-2 3,1 2 1,4 1 0,-5-1-5,1-2 3,0 0-1,1-1 0,-2 0 3,3 0-1,1-2 3,1-1-1,-4 2 3,6-5-4,0 2 3,-3 1 5,0-4-3,2 3 6,-2-1 5,-1-2-4,0-2-1,0 4 1,0-6-2,0 6 6,0-1 3,-3-3 0,2 1-1,-2-1 2,1 0-1,-4 1-8,4-1-2,-2-2 3,0 3 0,0-2-3,-1 0 0,1-1-5,3 0-4,-6 0 5,1 0-8,-1 1 5,0-4-5,0-1 4,0 4-1,-2-1-3,3 1 11,-1 0-13,-2 0 5,-3 2-4,1-3-1,2 1-3,-2 0 7,-3 0-10,4 0 10,-2 0-2,-2 3-1,0-4-5,4 4 6,-2-4-5,-2 3-1,3 0 3,-2 0 0,-1-2-6,2 6-1,-5-4 5,5 0-1,-3 2 5,4-1-2,-3 3-1,0 0 2,-3 1-5,-2-2-3,5 0 5,-1 1-3,-1 1 2,2 2 3,1-3-8,-4 0 6,2 3 3,-3-3-3,5 2 2,0-2-9,-1 1 9,0-1-6,0 1 0,-4 3 7,4-2-4,-2-1 3,1 2-4,6 2 0,-11-1 5,4 0-2,7 1 9,-9 1-6,9-1-9,-18 1 3,11 1-1,-1 1 2,-3-1-2,7 1 6,-3-2-3,1 2 5,1 0-8,0-1 0,-3 2 4,3-1-3,1-1 2,-1 1 2,1 0 2,1 2-3,-1 1 1,1-3-9,2 3 9,-2 1 9,2-2-15,-3 0 1,4 3 3,-1-2 1,1 2 3,1 0-4,-1 0 0,0 0-2,0-2 3,2 5-1,0-2-1,-1 0 9,3-2-9,-1 0 3,0 0 3,0-1 0,1 3-5,-3-2 5,4 1 0,-1 1 3,0-3-5,-2 1 2,2 1-5,1-2 0,-1 0 8,0 0-1,4 2 2,-4-4 1,1 4 4,2-3 4,2 2 3,-1-2-5,3 2-1,-2 0 1,0-2-4,0 2 2,0 1-7,0-2 1,0-1 1,-4 2-1,4 1 3,-1-3 0,-3 2-4,6-4 4,-2 5-1,-5-2 1,3-3-3,-3 4-3,5 1 6,-7-2-4,7-1-6,-5 2 10,1-1-6,1 1 0,0-2 4,-2 2-8,0 0 3,3 3 5,-1-4-4,0 2 4,-3 2-8,3 0 11,1 0 8,-2 3-13,-1-5 7,1 4-1,-2-1 5,1 0-5,2-1 2,-4-1-3,1 2 1,-1-2 6,2 3 5,-4-5-6,1 3-6,-1-1 8,3 1-8,-3 0 8,2 0-9,-3-5 0,1 4 10,-1-2-1,-2 0-8,2-1 4,1 1-10,0 0 0,-2-3 0,0 2 11,2-2-5,-2 2 2,2-6-2,-5 7 1,5-3-7,0-4 2,0 0-2,-2 4-5,2-4-8,0 0-10,0 0-9,-5 3-18,5-3-17,0 0-13,-6 0-24,6 0-28,0 0-22,0 0-31,-8-9-30,8 9-51,-4-5-50,-1 1-180,5-2-532,-2 1 236</inkml:trace>
  <inkml:trace contextRef="#ctx0" brushRef="#br0" timeOffset="7230.8065">9448 5845 114,'0'0'242,"0"0"-7,0 0-12,0 0-12,0 0-12,0-4-12,0 4-9,0 0-3,0 0-19,0 0-8,0 0-12,3-3-7,-3 3-13,0 0-3,0 0-13,0 0-9,0 0-2,0 0 5,0 0-1,12 3 5,-5-2-3,-1 0 18,-1 1-10,5 1-11,-1 1 4,1-2-16,1 1 1,0 1-13,2 1-1,-2-1 9,3 0-4,3 5-2,0-1-4,2 0-3,-4 2-5,-1-4 0,0 5 1,3 1-4,-2-3-7,-2 5 3,4-4-1,2 1-7,-5 0-10,-4-2-2,7-1-2,-7 1 0,5 1-2,-6-3 6,0-2-5,1 3 1,-5-3-9,6 0 1,-6-4-5,1 4 3,-1-3-11,-1 2 1,0 1 5,-4-5-1,8 1-7,-6 3-2,-2-4-7,4 3-12,-4-3-10,0 0-19,0 0 4,0 0-19,6 4-15,-6-4-24,0 0-34,0 0-25,-7-13-32,4 8-29,-3-2-19,-2-2-34,0 1-63,1 0-194,-6 1-571,8-3 253</inkml:trace>
  <inkml:trace contextRef="#ctx0" brushRef="#br0" timeOffset="7575.8259">9719 5763 25,'0'0'256,"0"0"-19,0 0-18,-5-1-19,5 1-10,0 0-2,-3 9 1,0-4-20,2 0-4,-1 6-6,-5-2-7,3 4-1,-3 3-13,-2-1-11,1-1-1,-1 1-12,-1 3-2,-3 4-8,0 0-13,-6 0-9,10-9 4,-5 9-8,3-6-2,-1-1-6,3 2-7,-1-3-12,-4 1 4,8-3-4,-2 2-14,-1-1 8,1-6-11,4 2-1,-1-3-3,1-1-3,3-1-2,0-1 9,-3 1-22,3-1 0,1-3 3,-2 4-6,2-4-17,0 0-15,-1 3-22,1-3-20,0 0-20,0 0-29,-2 4-32,2-4-25,0 0-21,0 0-43,0 0-38,0 0-174,0 0-484,23-8 214</inkml:trace>
  <inkml:trace contextRef="#ctx0" brushRef="#br0" timeOffset="9900.819">10485 5685 180,'0'0'179,"3"-3"-5,-3 3-3,0 0 0,1-4-2,-1 4-8,0 0-1,4-4-10,-4 4-2,0 0-10,0-3-9,0 3-5,0 0-11,0 0-8,0 0-11,0 0-1,0 0-14,0 0-9,0 0-6,0 0-5,0 0-6,0 0-5,0 0-8,0 0-1,0 0-1,0 0-5,0 0 0,0 0 2,0 0 1,0 0 0,0 0 2,0 0 3,0 0-2,0 0 2,0 0-6,0 0 4,0 0-6,0 0 0,-12-1-2,12 1-10,-11 3 0,2-2-1,-1 0-1,-2 2-2,2-3-5,1 2 2,-2-1-3,3 0-3,0 0 1,-1 1-3,2-1 0,-1 0 1,-1 0 4,3-1-7,-2 3-1,3-2 5,-2 2-1,1-1-10,-4 0 2,4 1 9,-2-2-3,-1 3-2,-1-2-3,-1 1 0,6 1-2,-5-1 4,5-1-2,0 1 5,-3-2-5,3 3 1,-4-1 3,4-1-2,-1 0 1,2 0 5,4-2-8,-7 3-6,5-1 3,2-2 3,-8 3 3,6-1-3,-5 0 1,1 1 0,-1 1 0,-1-1-5,2 1 1,0-1 9,-2 2-5,0 0-1,0-3-2,-1 7 1,1-5 2,3 0 1,0 1-7,-3-4 3,3 5 1,1-3-5,-1-1 9,0-1-2,5-1-3,-6 4-1,6-2 0,0-2-2,0 0 4,-3 7 1,3-7-1,0 4-1,0-4-2,3 4 3,2-3 2,-5-1 5,6 4-3,-6-4-1,12 0-1,-6 1 18,1 0-13,4-2-1,1 2 5,-1-1-2,3 0-2,4 1-2,-5 1-1,3-2-2,2 0 2,0 0 4,0-2 6,1 2-6,-5 0-1,7 0-4,-2-1-1,-1 4 13,0-5-16,-4 2 2,0 0-1,-1 0-2,-1 2 6,0-2-1,-2 0-4,1-2 3,-3 4-3,0-2 3,-3 0-4,1 0 2,-6 0-3,9 0 1,-9 0 3,0 0-6,8 0 3,-4 2-2,-4-2-1,0 0-1,1 3-1,-1-3 6,3 4-8,-3-4 3,0 5 2,0-5 2,-3 7-8,2-4 11,-3-1-4,4 2 2,-4 0-7,-1-2 7,-1 0 4,3 3-4,-5-2 0,6-1-1,-2 0 0,-2 0 1,-1 1 0,0 0 0,-4-2-4,4 3 6,-2-3 0,-4 3 2,3-2 0,-4 0 0,3 1 3,1-2-4,3 3-2,-5-2 4,3 0-10,-5 1 8,5-1 4,4 2-3,-5 0-2,5-3 3,-2 2-1,2-2 0,0 3-9,0 1 6,1-1-1,-1-3 4,0 4-4,1-2 2,0 3 2,0 1 1,0 1 4,1-3-14,3 2 15,-1-2-13,-1 0 5,4 4-3,-2-2 6,1 1 5,5-2-11,-3 1 4,3-1 1,3-1 1,-4 0 2,5 0 10,3 0 3,1-4 6,4 0 1,1 1 6,2-2-3,-1 0 1,10-2 1,-9 0 4,2-1-12,-5 2 13,4-3 2,-7 2-12,7-1 11,-8 0-13,-4 1-3,2 0 5,-5 2-7,-7 0-8,11-2 11,-5 2-6,-6 0 3,0 0-2,8-3-1,-8 3-9,0 0 1,0 0-20,7-1-19,-7 1-9,0 0-16,0 0-17,0 0-21,0 0-28,0 0-32,0 0-48,0 0-57,0 0-278,0 0-582,0 0 257</inkml:trace>
  <inkml:trace contextRef="#ctx0" brushRef="#br0" timeOffset="14227.2965">11043 5913 104,'-2'2'197,"2"-2"-6,0 0-13,0 0-10,0 0-14,0 0-9,0 0-10,-4 2-14,4-2-14,0 0-11,0 0-7,0 0-7,0 0-5,0 0-4,0 0-5,0 0-5,0 0 6,0 0-1,0 0-7,0 0 2,0 0-7,0 0-4,0 0-1,0 0 4,0 0 4,0 0-3,0 0 4,19-2-5,-19 2-2,0 0-4,9-1-4,-9 1-4,4-1-3,-4 1-5,0 0 0,0 0-5,7-1-1,-7 1-6,0 0 1,0 0-1,0 0-3,0 0-2,0 0 0,0 0 1,0 0-2,0 0-4,0 0-2,7-2 2,-7 2 0,0 0-3,0 0 0,0 0-1,0 0-10,0 0 0,0 0-5,0 0-15,0 0-13,0 0-5,0 0-11,0 0-12,0 0-13,0 0-3,0 0-20,0 0-13,0 0-14,0 0-20,0 0-24,0 0-33,0 0-140,0 0-373,0 0 166</inkml:trace>
  <inkml:trace contextRef="#ctx0" brushRef="#br0" timeOffset="15620.6109">11003 5927 123,'0'0'236,"-7"0"-9,7 0-9,0 0-9,0 0-12,0 0-5,0 0-11,-5-1-12,5 1-10,0 0-21,0 0-7,0 0-15,0 0-13,0 0-9,0 0-4,0 0-18,0 0-1,0 0-4,0 0-11,0 0 2,0 0-10,22-1-3,-14 1-3,2-1-1,4 1-6,1 0-14,2 0-2,5-3-6,3 3 6,3-4-3,-6 4-5,9-4 1,-9 3-1,-1-2-1,-1 2-5,0 2 0,0 0-5,-7-1-5,1-1 5,-1 2-9,-6-1 0,1 2 0,0-4 0,-2 4 0,2-2 8,-8 0-4,6-2 0,-6 2 0,8-1 3,-8 1 0,0 0 0,9 0 7,-9 0-3,0 0 1,5-1-3,-5 1 8,0 0-10,0 0 4,5-3 2,-5 3 0,0 0-3,0 0 2,3-2-2,-3 2-2,0 0-4,0 0-2,0 0-5,-2-7 1,2 7-2,-6-4-7,6 4 1,-4-6 7,3 2-2,0 0 10,-2 0-3,3 0-4,-1-2 5,0 1-2,-2-1 2,-1 1-2,4-1 6,-1 1 4,-2 0 9,3 1 1,-1-1 2,0 1 1,-3-1 2,4 5 9,-4-3-10,4 3 0,-1-3-3,1 3-1,0 0-4,-4-4-3,4 4 4,0 0 1,0 0-7,-9 9-2,5-6 5,3 2-4,-2 2 2,2-2-3,-2 2 5,1 0-1,4 0-1,-4 4-1,2-1 0,-3 3 1,6-1-2,-3 1-2,0-1-1,0-5 4,0 3-5,0-3 4,0 3-1,0-5 1,0 0 1,0 1-3,0-1 6,2-2-1,-2 1 2,3-1 0,-3-3 6,0 0 6,0 5 3,0-5-9,0 0-1,0 0 0,0 0-4,4-14 2,-4 10 3,1-4-11,-1 0 4,0-2 1,0 2-6,-4-3 2,4 3-3,-1-4 2,-2 3-10,1 2 5,-1-1 0,2 3 1,1-2 0,0 1 3,-1 0-1,-3-1-2,4 3-3,0 0-1,0 4 8,0-8-9,0 5 4,0 3 8,0-6-2,0 6-8,4-4 2,-4 4-3,1-1 3,-1 1 0,0 0-2,0 0 4,15 5 0,-8-1-3,-2 0 1,0-2 0,3 1 1,-2 2 0,-1-1 1,3 3 4,2-1-3,-1 1-2,1-3 4,3 1-1,-3-2-2,3 2-2,-1 0 3,-2-1 1,0-1 0,1-1 0,-3 2 1,-1-1-2,-3-1 1,-1 1 1,1 0-5,-3 1 5,-1-4-2,-4 5 2,3-2 1,-6 4 0,0-2-2,-4 0 2,-3 2-3,2-2 5,-1 0-1,-3 0-2,2-1-5,2-1-13,1 0-1,-1 1-22,1-3-19,2 3-14,1-2-23,3-1-18,5-1-31,-12 0-27,12 0-35,0 0-209,-2-7-447,2 7 198</inkml:trace>
  <inkml:trace contextRef="#ctx0" brushRef="#br0" timeOffset="17096.8646">11916 5746 98,'-5'-3'235,"1"1"-20,2-1-23,2 3-6,-4-6-17,4 6-17,0-7-14,-2 3-11,2 4-12,3-7-8,0 2-15,2 0-11,-1 3-1,1-2-12,5-2-2,-2 2-11,2 1-5,2-2-6,-1 2-4,-2 0-3,1-2-7,3 2 3,-4 3-6,0 0-4,1-3 1,-1 1-5,-1 2 1,3 0-3,-3 2-1,-3-2-1,3 0-2,-3 1-1,1 3-4,-3-2 1,1 2 0,-1 0 0,1 0 0,-1 2-6,-3 1 3,3 1 0,-3 1 2,-3 0 0,0 3-1,-3-4-4,-2 1 2,-2 5-2,0-1 0,-2 1 0,1-6-1,-1 6 3,2-2-2,-4 0 1,1 3 1,-2-2 0,2 0-1,-1 1 7,5-3-1,-4-1-1,2-2 1,3 0 1,2 2 2,-1-3-4,1-4 5,4 4 0,-1-2 4,-1-3 1,3 1 3,1-3 14,1 9 4,-1-9 12,4 2 0,1-1 7,3 1-3,1-2 0,1 0-14,3 0 2,-2 0-5,4 0-4,-2-2-4,-2 2-9,1 0 5,0 0-13,-2 2-7,3-4-12,-3 2-4,-2 0-15,-1-1-12,1 1-19,0-2-20,-2 2-21,2 0-13,-1 0-24,-7 0-6,15 0-29,-5-4-16,-3 3-30,3-5-161,-1 3-406,-1 2 180</inkml:trace>
  <inkml:trace contextRef="#ctx0" brushRef="#br0" timeOffset="17850.1621">12457 5559 187,'-3'-2'168,"3"-3"-25,-1 1-4,1 4-8,-1-8-8,-2 4-12,3 0-7,0 4-14,-6-7-8,2 6-6,0-2-6,4 3 12,-6-3 2,3 1-3,3 2 1,0 0 0,-7-2-2,7 2-7,-8 0-3,8 0-11,-9 2-4,9-2-6,-10 0-6,5 4-1,-4-1-6,6-1-7,-5 1 0,5 2-2,-6 2-4,4-2 0,0-1-4,-1 1-1,1 3-3,0-1-1,0-2-1,3 1 4,-2 2-4,2 1-3,0 1 1,1-4 4,1 5-6,0-6 7,1 2-3,0 0 5,0-2 3,3 0 2,2 3-2,2-3 12,-3-1-9,3-1 4,-1-2-2,1 3 3,5-2 0,-1-1 9,-1 0-13,-1-1 3,4-2-1,-1 0-2,-4-3-7,5 0 10,-5 0-3,0-1-5,0-2 2,0 1-3,0-4 5,2 2 3,-3-1-4,-1-2 3,3-2-5,-5 3 8,0-3-8,1 0-1,-3-2-4,1 4 2,-4 0-4,-3 1-1,1-6-6,-2 5-4,-1-2 1,-4 2-9,-1 0 4,2 4 1,-1 0-4,-1 2-2,2 1 1,-1-2-2,5 4-2,-3 1 4,-2-2-2,2 1 2,-2 3-3,9 0-2,-10-1 6,2 4-5,3-2 0,0 0 7,-1 3-7,2 0 7,0 0 0,4 1-5,-4 0 4,3 2 1,1-2 0,0 3-3,3 1 9,0 0-7,4 1 0,-1-3 10,-1 4 2,4-1 5,5 3-1,-2-1 3,-2 1 8,4-1-4,-1 1-7,-1 1 3,0-1-3,0 3 3,0 1-2,-1-1 1,-1-1 0,1 0-1,-2 1 7,-3-1-5,-6 0 2,1-3 7,1-3-3,-3 3 1,-1-3 1,0 2 1,0-4-6,-2 3 0,-1-3-2,-2 2-1,0-1-10,0 0-14,2 0-25,0-4-17,-2 0-26,1-1-30,-1 0-39,1-2-48,1 1-49,-3-1-248,0-2-530,8 1 235</inkml:trace>
  <inkml:trace contextRef="#ctx0" brushRef="#br0" timeOffset="19838.6486">13442 6070 51,'-4'5'161,"3"-1"-1,0 1-11,-2 3-7,3-4-7,0 5-8,0-3-5,0 1-10,0 3-2,-1 2-8,0-2-5,1 1-3,-3-1-8,0 3-2,1-2-5,-4 1-6,1-2 2,2 0-4,-3 1-3,2-3-7,-2 4-9,-1-6 4,2-1-10,1 4-5,1-5-5,1-1-2,-2 3-5,-1-2-5,4-1-12,-1 1-12,-4-2-21,6-2-23,-5 3-35,1 0-25,4-3-34,-5 2-42,1 0-141,4-2-347,0 0 153</inkml:trace>
  <inkml:trace contextRef="#ctx0" brushRef="#br0" timeOffset="20159.2544">13488 5810 134,'5'3'181,"0"0"5,3 0-6,2 1-10,-1-3-6,-1 0-11,2-1 3,-1 2-4,-1-4-13,-2 2-6,2 0-3,-3 2-13,-5-2 1,8-2-7,-8 2-2,3-4-10,-3 1-14,2-1-6,-2 4 4,-5-10-10,1 5-7,-1 2-8,-2-1-6,-1 0-4,1 0-8,-1 2-12,3 2-15,-5 0-20,10 0-15,-12 0-21,6 4-20,-2-1-27,7 2-32,-4-3-36,1 4-33,0 1-203,4-3-427,-1-1 190</inkml:trace>
  <inkml:trace contextRef="#ctx0" brushRef="#br0" timeOffset="22370.6301">14340 5632 166,'0'0'152,"-1"-5"-5,1 5-10,-2-2-11,2 2 2,-2-4-4,2 4-5,-2-6-12,2 6-2,2-6-14,-2 2-12,0-3 12,-2 2 0,4 3 2,-2-8-9,0 5-8,0 0-2,0 0-5,-2 1-5,-1-1-3,-2 2-9,0-1-2,1 1-5,-4-2-3,2 4-10,-1-2-5,-2 2 1,2 1-4,-1-2-2,0 0-3,-1-1 0,1 4-4,1-2 11,7 1-6,-11 1 2,11-1-3,-6 0-3,6 0-1,-9 2-5,1 1 3,3 1 3,-3-2-6,2 5-1,-2 1 5,-2-2-1,2 5-4,1-2 1,-5 4-1,3-2-4,3-1 2,-1 0-4,1 0 4,2-1-1,-1-3 0,4-1-3,0 2-1,-1-1 6,2 2-5,0-4 3,0 4 3,3-3 0,-1-1 1,2 0 1,0 0-5,1 3-2,1-2 6,2-3 0,-5 2-3,7 0-3,0 0 3,0-1-2,3-1 1,0 1-2,-3-1 1,4 0 1,3 0 3,-3-1-3,3 1 4,11-2-4,-13 0 2,4 3-1,-9-3 0,4 4-2,-1-3 0,1 0 0,-2 2 2,-1-1-3,-2 4-4,-2-4 6,0 2-4,2-1 3,-1 2-4,-3 2 3,0-2-3,1 1 4,0 2-4,-4 1 4,-1-1-3,1-2 2,-1 2 2,2 0-7,-1 2 1,-1 0 2,-3-1 1,3 1 0,-2-1 2,-3 2 0,1-4-6,-2 5 4,1-3-2,-5 1 0,3-3 3,-3 1-4,0-1 4,-1 0-6,1-2-3,-5-2 1,-3 1-2,5-1 2,-4-3 1,-2 1-2,6-2-3,-6-1 4,5-1 2,3-1 2,-2 0-3,2-3 0,0 0 1,1 2-5,3-4 16,-1 4-1,2-5-3,0 3 5,1 1-7,0 0 2,3-1 5,0-1-3,-2 0 2,6-1 2,-3 2-6,2 1 1,2-3 9,0 2-11,0 2-2,-2 1 0,5-1-3,-3 0-1,2 1 2,1 0 3,-3 0-3,3-1 0,-2 1 0,1 3-3,-1-1-4,3 0-6,-3-1-13,0 1-15,-5 2-16,7-1-13,-7 1-17,4-2-19,-4 2-18,0 0-29,0 0-11,10 1-29,-10-1-160,0 0-383,0 0 169</inkml:trace>
  <inkml:trace contextRef="#ctx0" brushRef="#br0" timeOffset="23234.1698">14165 5257 95,'0'0'189,"0"0"-4,0 0-7,0 0 0,0 0-7,0 0-6,4-3-2,-4 3-12,0 0-9,0 0-14,0 0-7,0 0-11,0 0-2,-1 15-3,-2-10-15,2 0-2,-3 4-11,-1 1-9,0 2-7,-6 3-2,2-3-5,-2 3-1,-1-3-8,3-1-2,1-3-9,-5 5-6,4-5 0,4 1-5,-3-1 1,5-3-4,-1 0-3,0-2 0,1 1 1,1-1-1,2-3-5,-4 5-3,4-5 3,0 2-1,0-2-3,0 0-1,0 0 1,0 0 0,0 0-5,9-7 2,-5 2 1,0 0-1,-1 0 1,4 3-2,-2-8 6,3 3 1,-1-1-9,2-1 0,2 1 0,0-8-4,-1 7 7,-1 1-11,0 0 4,1-1 2,-2 2 2,-2 0-4,2-3 1,1 5 3,-5-2 0,2 3 2,-2 0 0,0 1-1,-3-1-2,3 2 1,0-2-1,-4 4 0,4-4-2,-2 4-1,1-4 8,-3 4-5,4-4 1,-4 4 1,2-4-3,-2 4 7,4-2 0,1-1 2,-2 1 3,-3 2 4,9-3-3,-9 3-2,9 0-2,-4 0 2,-5 0-6,12 0 5,-4 3-2,-1-1-2,0 1 2,1 1 1,1 1-2,0 0 2,-2 3-3,4 1 5,1-1 2,-1-1 0,0 0-5,-2 1 2,0 1 3,1-2-5,2 0 5,-1 1-3,-4 0 6,-1-2-5,-1-3 3,-1 4 0,1-5-4,0 3 3,-2-4-4,1 3 3,-2-2 6,2 1 13,-4-3-2,0 2 0,4 1 2,-4-3 5,0 0-6,5 1 5,-5-1-7,0 0-11,0 0 7,0 0-9,0 0-12,0 0-5,0 0-21,0 0-19,0 0-34,0 0-40,0 0-45,0 0-39,0 0-50,-12-6-254,12 6-546,0 0 241</inkml:trace>
  <inkml:trace contextRef="#ctx0" brushRef="#br0" timeOffset="25782.5838">15193 5796 239,'0'0'266,"0"0"-16,0 0-20,0 0-16,0 0-16,0 5-23,0-5-12,0 0-12,0 0-1,0 0-11,0 0-11,17-5-13,-13 5-9,-4 0-9,12-4-8,-8 1-11,1 2-2,-5 1 2,8-6-5,-5 6 3,1-3-8,0 1-3,-4 2 5,1-6 3,-2 2-11,1 4-2,-4-8-7,-1 6-8,-1-5 8,2 5-13,-1 1-2,1-1-8,0 0 1,-4 1-21,8 1-27,-10-1-11,5 1-12,5 0-29,-6 2-21,3 1-27,-2 1-20,0-1-24,1 2-16,0-1-23,1 1-31,1 2-190,1-4-455,0 1 202</inkml:trace>
  <inkml:trace contextRef="#ctx0" brushRef="#br0" timeOffset="26074.4802">15213 6041 160,'0'0'177,"1"5"-8,-1-5-12,0 4-13,4-1-16,-4-3-3,4 1-7,-4-1-6,4 1 4,-4-1-12,0 0-3,13-5-6,-7 3-11,-1-1-6,-5-1-4,4 1-4,0-2-4,-4-2-5,0 5-8,1-3 6,-5 1-1,3 0-3,1 4-6,-5-4-4,1 1-2,-2 2-8,-3 1-3,9 0 0,-10-1-2,10 1-8,-10 1-10,6 0-20,4-1-16,-7 3-23,7-3-20,-6 3-30,3-1-15,3 2-36,0-4-28,0 5-156,0-5-357,4 3 158</inkml:trace>
  <inkml:trace contextRef="#ctx0" brushRef="#br0" timeOffset="28154.4923">16063 5615 59,'0'-3'184,"0"3"-4,0 0-9,0-5-12,2 1-7,-2 4-2,4-7-6,-2 3-6,-2 4-7,2-6-9,0 4-7,-2 2-8,3-4-3,-3 4-4,0 0-11,2-4-2,-2 4-10,0 0-1,2-2-4,-2 2-16,0 0-2,0 0-5,0 0-5,-4-5-7,4 5-3,-3-6-4,1 4-5,-2-2 2,2 1-10,2 3-1,-5-6 2,-2 3-1,5 0-8,-1-1-2,-2 1 2,-1-1 0,-1 1 0,-3-1-5,4 1 7,-3 1-10,-3-1 3,6 3-3,-2-2 5,-1 1-2,-1 1-1,0-2-2,1 2 2,-4 0 2,7 0 0,-5 2-1,6-2 8,-5 1-4,4 1-1,1 0 4,-4 0-4,1 2-1,2-3-1,-1 5 3,1-2-4,-3-1 4,4 1-5,-2 2 1,2-1 1,-1 1-3,-2 4 8,2-3-6,1 1-1,-3 1 2,5 2-1,-3-3-1,4 0 2,-1 1 1,-1-1-1,2 1 2,0-1 4,1 1 1,1-1-5,1 2 5,-1 0 6,0 1-7,2-2-1,0 1 3,1 2-2,2 0 1,1 0 2,2 2-3,1 1-1,-2 1 0,3-4-2,2 2 3,2-1-3,-5-4-1,5 0 0,4 1-3,-7-8 3,6 5 1,0-3-8,2-2 11,-5-2-4,0-1 0,-1-1-1,5-1 2,0-1 0,-5 1-5,-3-1 5,5 1 2,-3-4-8,-3 4 9,3-1-10,-3-1 9,-1 0-4,2 1 6,-2-4-5,-2 4-1,3-2 4,-6 1-7,3-4 2,-1 1 1,3 1-3,-3-3 4,0 6-1,1-6-4,-3 2 4,3-3-5,-3 1 1,-1 0-2,4 1 6,-3-1-3,-1 2 1,-2 1-4,0 0 1,2 0 13,-4 0-12,2 2-2,0-1 3,-2 0-5,-1 1 4,2 2 1,-2-2 2,0-1-4,-1 0 1,0 3 1,2-1-5,-2-1 10,0 1-7,-2-1 0,4 2 0,-5 1 2,3-1-3,-1-1-4,4 1 3,-7 1-4,3 2 1,-4 0-9,0 0 1,-3 0-1,1 0 5,0 0-1,-1 0 4,3-3-4,-1 1 0,0 4 5,0-4-1,3 2-3,2 2 5,5-2-3,-13-2 0,8 4 0,5-2 10,-10 3 1,10-3-8,-8 0-3,5 0 2,3 0-4,-6 6 3,2-3 3,-2 1-3,3 0 4,0-2-3,-2 2 2,2 2 1,1-1 0,-1-1 4,-1 2-4,3 1 1,-2-3 2,3 4 2,0-2 4,0 0 1,0 2 0,4-1 6,1 2 4,-2-1 8,2 1-9,1 4 11,-2-4-4,2 0-1,1 3-4,-1-3-3,1 3 8,2-1 0,-3 3-2,2 0 3,3-3 5,-4 1-6,0 0-3,0-3 7,4 4-10,3 2 5,-2-2 4,3 0-1,-5 0-1,4 0-3,-5-1-4,1 2 0,1 1-5,-5 0 7,3-1-5,0 1 23,-5-3-25,-1-1 3,-1 2-6,-1-1 2,-1 0 9,-1-3-12,2 0 2,-2 0 3,-1-1-6,2-4-12,-2 3 10,2-4 13,0-3-11,0 8-5,0-8-3,0 0 7,-3 6-18,3-6-5,-1 3-19,1-3-12,0 0-14,0 0-14,0 0-16,0 0-19,0 0-33,3 5-24,-3-5-38,0 0-34,0 0-49,0 0-176,3-17-500,-3 17 221</inkml:trace>
  <inkml:trace contextRef="#ctx0" brushRef="#br0" timeOffset="28621.5689">16472 5525 226,'0'-1'290,"0"1"-13,0-5-20,0 5-24,0 0-23,0-6-23,0 6-16,0 0 4,0 0-13,0 0 2,15 8-12,-7-1 4,2 3-12,4 1-3,4 2-12,0 4 6,6-3-7,-6 0-2,4 1 2,1 0-5,-6-3-7,0 2-11,-1-3 8,0 1-6,-3-1-31,1-1-2,-4-1-6,6 1-7,-5 0-7,-3-4-6,3 2-3,-3 0-3,-3-2-3,2 0-8,-5-1 3,6-3-14,-6 3 0,1 1 1,5-3-10,-6 2-6,3-5-11,-5 0-22,9 5-15,-5-3-20,-3-1-6,-1-1 0,5 5-27,-5-5-13,0 4-14,0-4-9,0 0-11,3 1-10,-3-1-27,0 0-34,0 0-14,0 0-17,0 0-24,-10-13-170,3 8-477,4 0 211</inkml:trace>
  <inkml:trace contextRef="#ctx0" brushRef="#br0" timeOffset="28941.7526">16794 5523 114,'0'0'216,"-9"-2"-6,9 2 0,-4 7-13,-1 0-15,-5 0-8,5 1-11,-7 5 1,1 2-11,-2 2-11,-1-3-6,-3 9-10,-1-1-7,-1 1-11,2-3-4,0 2 11,-1 0-9,1-4-8,7-1-7,-3-1-4,3 1-8,2-3 2,-2 0-7,5-3-8,-3 0-8,3-3-5,-4 0 2,4 1-12,1-2 2,4-3-10,-4 0 4,1 0-14,1-2 4,0 1-10,2-3-7,-3 4-15,3-4-13,0 0-13,0 0-17,0 0-29,3 5-35,-3-5-39,0 0-47,0 0-51,15-7-230,-11 5-515,6-3 228</inkml:trace>
  <inkml:trace contextRef="#ctx0" brushRef="#br0" timeOffset="30048.4737">17539 5516 205,'3'-3'260,"-3"3"-7,3-2-18,-3 2-14,4-3-14,-4 3-9,0 0 2,3-2-28,-3 2-8,0 0-12,2-3-9,-2 3 0,0 0-23,0 0-7,0 0-13,0 0-12,0 0 1,0 0-7,0 0-11,0 0-4,0 0-5,0 0-14,0 0-2,0 0-4,0 0-8,0 0-1,-27 7-1,17-4-3,-3 2 1,1 0-9,-6 0 0,1 2 6,-1-2-10,-3 0-7,2 4 5,-2-4-1,1 2-6,0-2-3,0 2 1,1 1 1,2-2-2,2 0 3,2 1-8,0-3 3,0 4-1,3-3-1,-1 0 10,3 2-13,0 1 4,1-4-3,0 1 2,6-2-2,-5 4 7,2-4-8,1 2-3,1-3 5,-1 2-2,3-4 4,3 6 6,-1-2 0,2-2 9,3 2-2,-2-3-1,3 2 17,4 0-24,-2 1 5,4-2-3,-1 3 2,1-2-7,3 1 3,1 1-1,0-2 0,1 1 4,-8-2-9,3 0 4,-3 0-5,6 0 23,-6-2-23,2 0 3,0 0-5,1 0 7,-2-2-5,-2 1-4,0 0 4,-1-1-2,-1 1 2,-3 1-13,-5 0 6,9-1-5,-9 1-6,8 0 8,-8 0-12,0 0 3,4-3 3,-4 3 7,0 0-10,0 0-4,0 0 2,0 0 3,0 0-3,-3 9 7,3-9 2,-9 4 0,4-1-1,3-1 5,-5 1-5,1-1 4,2 0-2,-4 1-2,-2 3 8,-2-2-3,3 0 2,-5 1 3,4-1 6,-4-1-5,1 2-2,-2-1 2,1 4-1,1-5 0,-3 1 0,4 2 0,-1-2-1,2 1 6,-3 0-1,2 0 1,-2 0-3,5 2 7,-1-2-4,0 0-3,1-1 0,1-1 1,4-1 0,-3 3 1,2-2-5,2 0 9,-1-2-4,2 3-2,-1 0-1,2-1 7,1-3 2,4 6 1,0-3 0,3-1 4,2 1 0,0-2 0,1 1 3,4-1 3,8 2 1,-1-3-3,5 1 4,0-1 0,4-1 3,-1-2-4,1 3 6,-2-1 1,-1-5 5,-5 4-6,-2-1-1,-1 1-6,0-1-1,-6 2-3,0 1 6,-2-1-6,1-2 1,-7 3-4,3-2 1,-8 2 3,12 0-3,-12 0-1,6 0-2,-6 0 4,9 0-2,-9 0-1,0 0-5,0 0-3,5-1-4,-5 1-9,0 0-9,0 0 0,6-1-24,-6 1-19,0 0-24,0 0-17,0 0-20,0 0-27,0 0-32,0 0-34,0 0-35,0 0-235,0 0-529,-6-9 234</inkml:trace>
  <inkml:trace contextRef="#ctx0" brushRef="#br0" timeOffset="31294.2489">17738 5369 221,'0'0'256,"0"-6"-6,0 6-12,0-4-3,0 4-11,0 0-16,-1-7-5,1 7-11,0 0-11,0-3-7,0 3-22,0 0-11,0 0-8,0 0-25,0 0-3,0 0-12,0 0-2,0 0-6,0 0-8,6 14-6,-3-9-3,0 1-4,3 1-2,3 3 1,0-5-5,0 3-13,1 1 8,-2-2-15,2 1 3,-1 2-7,2-3 0,-1 1 5,-2-1-10,1 1-9,0 0 12,-5 0-16,2-5 2,-2 4 6,1-2-12,0-1 14,-2 1-6,1-2-11,-3 0-17,3 2-14,-3-3-2,-1-2-26,4 7-9,-4-7-9,1 2-9,-1-2 6,2 2-8,-2-2-7,0 0-16,0 0-11,0 0-12,7-12-5,-7 8-13,3-4-2,-2 1-10,-1-1 12,0-4-1,1 1 15,1 0 15,-1 0 9,-1-6 13,1 7 15,-1-2 18,3 2 5,-2-1 23,-1 1 16,0 2 10,0 1 8,3-3 17,-6 5 7,3-2 12,-1 2 4,-2 3 2,3-5 4,-1 4 2,1 3 1,-3-7-6,2 4-3,1 3-1,0 0 2,-13 3-1,7 0-4,-2 4 5,-1 1 4,-1 1 1,-2 1 5,3 0 0,-2 4-1,-2-1 5,-1 0-11,1 0-1,2 1 0,2-3-3,-1 2-5,1-4-3,1 3-2,1-4-5,3 2 0,-3-3-2,2 2-1,0-3-8,3-1 4,-2-1-6,1 1 2,2-2-6,-3 1 0,3 0-2,1-4 0,-4 4-1,4-4 0,-1 4 7,1-4-13,0 0 0,-2 3 2,2-3-4,0 0 3,0 0 0,0 0-4,-2 2 3,2-2 0,0 0-5,0 0-9,0 0-8,0 0-11,0 0-7,-8-9 5,6 6 0,2-4-5,0 3 1,0-3 5,1 1 4,-2-4-3,1 4 0,1-4-3,-1 3 8,1-2 3,3-2 1,-4 4 5,0-1-3,0-1 8,0 1 2,0 0 7,0 4-10,0-3 12,0 2 4,4 3-2,-3-3 4,-1 5 0,1-7 5,1 4-2,-2 3 4,0 0-2,1-5 0,-1 5 9,0-4-2,0 4-1,0 0 2,0 0 4,0 0-4,0 0 20,0 0 6,0 0 8,13 2 7,-13-2 0,8 5-5,-2-3-3,-3 2-9,3 0-3,-2 0-3,2 1 1,-3-3-6,-1 4-5,4-2 5,1 5-9,-1-1 2,-1-3-4,-2 0-2,3 2-3,1-2 14,0-1-15,-4 2-19,1-2-13,1-1-16,1 4-17,-5-4-17,3 3-17,-4-3-32,4 0-17,-3 2-28,1 1-36,1-2-46,0 1-184,-3-3-464,0-2 205</inkml:trace>
  <inkml:trace contextRef="#ctx0" brushRef="#br0" timeOffset="33204.1022">17810 5584 35,'0'0'80,"9"-3"1,-2 3 3,-7 0 9,4-2 1,-4 2-1,5-3 5,-1 1-1,-4 2 6,0 0 3,0 0-15,1-3-6,-1 3-8,0 0-11,0 0-3,-10-6 1,10 3 1,0 3-4,-4-3-8,4 3 1,0 0-2,-4-5 0,4 5-8,-3-4-1,3 4 1,0 0-5,3-5 2,-3 5 2,-3-3 6,3 3-1,0 0 1,3-6 4,-3 6-3,3-3 6,-3 3-3,0 0 7,0 0-12,-6-8 1,6 8-8,0 0 1,0-2-7,0 2-3,0-5-1,0 5-1,-1-5-8,1 5-2,-2-5 1,2 1 2,0 4-6,2-5 2,-1 2-5,-1-1-3,0 4 5,0-8-6,3 1-3,-3 5 0,3-3-2,-6 0 7,6 2 2,-3 3-2,1-5 3,-1 5 5,0-7-5,0 2-1,0 1 2,0 4-1,2-7 3,-2 3-2,0-1 2,2 1 12,-2 0 0,0 4 4,0-5 0,0 5 2,4-5-7,-4 5 1,0-3 2,0 3 5,0 0-8,0-4-2,0 4-4,0 0-4,0 0 0,3-2-5,-3 2 0,0 0-7,0 0 4,0 0 0,0 0-1,0 0 0,0 0-6,0 0-1,0 0 5,0 0 8,0 0-7,0 0 1,0 0-3,0 0 1,0 0 2,0 0 0,0 0-4,0 0 9,0 0-8,0 0-5,0 0 5,0 0-4,0 0 4,0 0-5,6 9 1,-6-5 0,1 1 1,-2 0 3,1 0-3,0 2-2,1 1 8,-1-2 1,4 2-1,-4 1 2,0-1-3,3-1-1,-1 0-3,-2 1 1,1-1 2,2 3-1,-6-3 4,6 0-8,-3-1 1,-3 0 0,3-1 2,0 0-2,-1 1-1,1-2 5,0 0-8,0 1 8,0-5-7,-2 5 5,4-1-1,-2-4 4,-2 5-3,2-5-4,0 0 9,-3 6-5,3-6 10,0 0 8,0 0-7,0 0-1,0 0-4,0 0-1,-4-20 3,3 11-8,1 0 2,-3-1 5,2-3 1,-3 2-10,-1-4 5,5 3-7,-5-3 0,2 3 2,-1 2-1,0 1-2,-3-6 6,3 6-1,-1-1-5,0-5 1,-1 6 3,3 1-4,-1 4 0,2-3 0,-1 2-2,1 0-1,2 0 2,-3 2 0,2-2 1,1 5-2,-1-6 10,-1 5-2,2 1-4,-2-5 2,2 5-4,0 0-3,-4-4 2,4 1 7,0 3-6,0 0 3,0 0-4,-6-2-7,6 2 7,0 0 0,0 0-8,0 0 10,0 0-2,0 0-3,0 0-4,0 0 7,6 11-4,-6-11 2,2 3-1,0-1 3,-1 2 8,-1-4-13,0 0 10,1 6-3,1-3-2,-2-3 3,0 0-7,1 3 3,-1-3-1,0 4 5,0-4-1,0 0 4,0 0-7,0 0 1,0 0-1,1 3 7,-1-3-3,4 4-4,-4-4-2,0 0-3,0 0-4,0 0-14,0 0-6,0 0-21,0 0-13,0 0-22,0 0-32,0 0-39,0 0-38,0 0-47,0 0-37,0 0-203,0 0-521,0 0 230</inkml:trace>
  <inkml:trace contextRef="#ctx0" brushRef="#br0" timeOffset="43397.3578">18228 5821 14,'0'0'221,"-8"0"-25,8 0-17,0 0-16,0 0-17,0 0-15,0 0-13,0 0-3,0 0-13,19-5 0,-9 5-1,-3-2-6,6 2-5,3 0-2,-3 0-2,15 0-1,-6 0-6,5-1-5,-7 1-3,13-4-5,0-1 3,-1 2-2,0-1-1,2 3-4,-4-3-5,4-2-2,1 2-5,-7 3-8,3-1-6,0 0-4,-8 1 1,-4-1-5,-5 2-5,3-3 1,-2 3-6,-3-1 2,0-2-3,-2 6 0,-3-6-4,2 3 6,-3 0-7,-6 0-6,12 0 0,-8 0 1,-4 0-1,0 0-1,10 0 0,-10 0 1,6 0-3,-6 0 8,0 0-8,9 0-4,-9 0 1,0 0 5,0 0-4,0 0 0,0 0 5,0 0 2,5 0-4,-5 0-1,0 0 0,0 0 6,0 0-6,0 0-5,0 0 5,0 0-1,-1-5-2,1 5-4,0 0 1,-4-9 1,1 6 4,2-2-7,-4 1-1,5-1 1,-4 1-1,2-2-1,-1 1-3,-2 1-3,1-1-2,0 0-1,1 1 4,-3-1 3,4-1-2,-1 2 2,1 1 1,0 0 1,-3-1-3,2 1 4,3 3 1,-2-4 3,2 4 4,0 0-1,-4-2 4,4 2 0,-3-3 1,3 3 4,0 0 3,0 0-1,0 0 0,-3-3 3,3 3-6,0 0-2,0 0-1,0 0-4,0 0 5,0 0-4,3 11 6,-3-4-1,1 0 3,-1 0 6,1 2-5,0 3-2,1-3-3,0 2-2,0-1 2,0 2 2,1 0-6,0-1 1,-1 0 11,-2-2-11,2 0-2,-2-3 1,3 1 0,-3 0-1,1-2 4,-1 0-5,1 0 3,-1-5-3,0 5 2,0-2 10,0-3 0,0 0 7,1 4-3,-1-4 11,3 2 3,-3-2-4,0 0-2,0 0-7,0 0 1,4-14-2,-4 9 0,0-3-5,0 3-3,0-4-2,0 2 0,0 0 5,0-1-9,0-2-2,-2 1 4,4-1-3,-2 3-1,1 0 5,-1-1-5,0 1 1,4-1 3,-4-1-4,0 3 1,4 0 2,-4 0-4,1 0 4,2 0-6,-2 1 0,2 0 5,-1 1-2,-2-2 5,0 3-8,0-1 4,1 1 1,-1 3 0,0-7-5,3 5 5,-3 2-4,0-4 5,0 4-2,0 0-5,0 0 6,0-4 9,0 4-12,0 0-4,0 0 3,0 0-7,0-3 14,0 3-14,0 0 5,0 0-2,0 0-1,0 0 1,0 0 8,0 0-8,10 5-3,-7 0 2,0 0 4,-1-1 6,4 2 3,-1-2-4,3 3 0,-3-3-2,4 1 2,0 1-2,0 1 2,0 1 1,2-3 6,-2 4-3,4-2-7,-4-1 2,3 2 3,-1-2-3,-1 3 1,1-4-1,-5 3 3,5-2-4,-3-1 0,1 3 0,-4-4 0,0-1-2,-2 2 3,3-2 4,-4 2 0,0-3-9,-2 1 9,4-1 5,-4-2 5,0 4-1,0-4 6,0 0 10,-4 8 2,0-8-8,-2 3 9,-1-1-5,-3 1-2,-1-1 1,-2 1-9,0-1 4,2 0 11,-2 0-22,1 3 2,-1-3-1,1-2-7,3 5-1,-1-5-14,2 3-10,-1 0-12,3-2-14,-2 0-24,4 1-8,4-2-16,-9 2-19,9-2-3,-4 3-13,4-3-13,0 0-15,0 0-14,0 0-32,16 0-39,-16 0-169,11-3-444,-3 2 197</inkml:trace>
  <inkml:trace contextRef="#ctx0" brushRef="#br0" timeOffset="44770.3535">19288 5716 119,'0'0'115,"-2"-4"-20,2 4-8,4-5-9,-4 5-7,5-5-5,-1 1-15,-1 1 14,0 0-2,4 1 1,-3 0-4,0 0 13,-1-2-2,0 2-1,0-1-5,1 0-2,2-1 6,-2 0-9,1 1 0,0 0-4,3-1-6,-3-1-3,0 2 1,0 1-9,4-7-5,5 4-2,-2 0-1,-2 3 0,4-3-7,-3-1-1,4 5 3,-4-2 1,0 2-12,0 1-1,-3 0 2,2 0-1,-1 1-4,-3 1-2,1-1 2,-4 3 0,3-4 1,-4 4-4,4 0 0,-2-3 4,0 0 5,-4-1-1,5 7 4,-2-2-3,3-1 0,-4 1-1,-1 0 2,-1 1-4,6 3 8,-5-2-2,-1 1 4,-1 4 0,1-3 0,-4 3 3,-1 0 1,-1-2 4,1 2 0,-2 2 1,-2-3-2,4-4 1,-1 5-1,-2-4-1,2 1 1,-2-2-7,3 2-1,-1-3-1,1 1-5,1 0-4,-3-2 3,1 0 0,2 2 0,-2-1-2,2-2-6,0 1 4,-2 0-3,1 2-2,0-2 0,2-1-2,-2 1 6,0 0-8,0-1 1,1-1-4,1 1-1,1 0 7,-2-2-2,4-2 3,-4 5-9,1-3 9,3-2-6,-2 5 1,-1-2-1,3-3-1,0 0 11,0 0-4,0 0 1,0 0 0,-4 2-6,4-2 1,0 0 3,0 0 0,0 0 0,4 5 2,-4-5 5,8 0 2,-4 2 2,2-2 8,3 2-10,-4 1-2,6-3 3,-1 0-3,9-1-2,-6-1 0,4 0-2,1 2 7,2-2-5,-1 2 12,2-2-1,0 1-1,-1-2-4,-2 2 1,-4 0 6,7-2-2,-5-1 1,3 1 7,-2 3 1,-3-2-3,4-1 6,-7 1 0,1-2 2,2 1-1,-4 1 2,-2-1 5,3 0 2,-3 2-4,0-2 3,-4 2-7,1 0 6,1 1-8,-6 0 0,8-3 8,-8 3-18,5-1 1,-5 1-9,0 0-4,0 0 2,5-2-11,-5 2-15,0 0-9,0 0-12,0 0-14,0 0-2,0 0-11,0 0-13,4-2-17,-4 2-24,0 0-16,0 0-20,0 0-21,0 0-27,0 0-59,0 0-179,0 0-472,-8-9 209</inkml:trace>
  <inkml:trace contextRef="#ctx0" brushRef="#br0" timeOffset="46183.4552">19953 5086 73,'-2'-6'177,"2"6"-10,0-5-5,0 5-18,-2-7-6,4 5 6,-2 2-9,0-8-8,-2 4 5,2 4 3,0-4-3,0 4-7,0-6-11,-2 2-8,2 4-9,-1-5 3,1 5-2,-2-1-11,2 1-6,-4-5-8,4 5-4,-5-4-6,5 4-11,-8-1-2,3 0-8,5 1-3,-14 1-4,10 2-2,-2-1-7,-1-2 0,2 0-4,5 0-5,-11 3 1,7-1-2,-1 0 1,1 2-3,-1-2-6,-1 2 5,2 1 0,0 0-2,-1 3-3,2 1-2,-2-2 3,0 5-4,0-5 3,1 3 3,-4 6-4,4-5 1,1 6-5,0-3 2,0 0 1,2-3 1,-4 1-1,3 7-2,0-1 0,1-2-3,2 1 5,-1-5-1,0 4 2,4-5 1,-2 7-3,1-6-4,1-2 1,-1 3 6,0-5-2,1 3 2,0-4-2,0 4 2,1-5 6,0 1-5,0-2 0,2 0-1,-5 0 0,5 2 3,-1-4-8,-1-1 6,0 1-3,4-1 0,-1 0 3,-1-2-2,4-2 0,-1 1 0,1 1-2,1-4-1,0 2 5,2-3-1,-3-1-3,2 1-5,-2-3 3,0 0 0,0 2-1,-2-2 7,0 0 2,0 3-5,-3-3 1,3 0 3,-5-2-2,5 2 1,-4-1-6,0 1 8,-1-3-10,1 0 6,-2 0-6,-2 4 3,5-5 10,-5 4-10,2-4 0,-3 6 0,-3-2 1,3-4-5,2 3-1,-5-1 4,1-1-7,-2 0 1,2 3 5,0-2-1,1 3-1,-3-2-4,3-2 5,-4 2-10,2-1 6,-2 2 1,1-3-2,-1 2 0,1 1-1,2 2 0,-3-1-2,3 2 1,-2-3 1,2 3 1,-1-2 3,-2 4-4,0-2 4,5 1-2,-4-1 0,4 2-1,0 3 1,-4-5 2,1 1 0,3 4-1,-3-5-4,-2 2 3,5 3 1,-3-3 3,-2-1 2,2 1-1,3 3 2,-4-1 5,4 1-3,-6-3 0,6 3-4,-5-3-1,5 3 0,-5-2 0,5 2 7,-11 2-10,11-2 0,-10 2 0,4-2 5,1 2-2,-3 1 1,4-1-2,-2 3-1,1-2 0,3-2 0,-3 3-1,1-1-2,0 1 8,0-1-5,0-1 7,2 1-6,-1 0-3,1 1 1,-3 0 3,5-4-2,-2 6 1,-1-1 1,0 0 2,1-1 3,0 1-6,1 0 2,-2 0 3,1 0-1,-1 2 7,3 0-1,0 0-7,-1 2 8,1-2-2,0 3-1,1-2 4,-1 3-4,0-1 4,0-1-2,4 3-4,-1-1 5,-1-3-1,2 4 3,2-3 0,-1 2 1,2-1-1,-1-2 4,2 1-3,2-1-1,-1 1 5,1 2-2,6-2-3,-2 4 5,2-4-2,3 3-4,-6 0 5,1-1-9,0-2 16,-1 3-17,2 0 1,-7-3-3,4-1-7,-2 2 11,-4-1-15,2 3 5,2-3 0,-2 2 9,-2 1-5,-1-3 2,-1 4 0,0-4 1,0-2-1,-3 1 1,0 0 0,0-2 6,-2 4-9,0-5-1,0 4 10,-3 0 4,0-2-1,0-1-2,0 2-1,-2 0 12,1-2-11,1 0 4,-1-1-2,0 1-7,1 0 0,0-2-3,0 0 1,0 2-5,0-4-1,0 3-23,1-1-7,1-4-8,-1 3-11,-1 0-10,4-3-15,-4 2-14,4-2-20,0 0-26,-2 3-31,2-3-29,0 0-69,0 0-224,0 0-525,0 0 233</inkml:trace>
  <inkml:trace contextRef="#ctx0" brushRef="#br0" timeOffset="105109.2401">6914 9637 84,'0'0'201,"-3"-4"-10,3 4-8,0-4-12,0 4-11,0 0-13,0 0-8,0 0-5,0 0-3,0-7-3,0 7 0,0 0-7,0 0-9,0 0-2,0 0-5,0 0-10,0 0 4,0 0-10,0 0-2,0 0-1,0 0-2,0 0-3,0 0-7,0 0 0,0 0-12,0 0-6,0 0-3,0 0-5,0 0-4,0 0-11,0 0 4,0 0-11,0 0 2,0 0 0,0 0 6,4 14 0,-3-11-6,0 1 11,1 3-3,-2-3 4,1 2-3,2 1-4,-2-3-4,1 2-1,0 0 6,-2 1-6,4 0-6,-4 0 4,2 0-2,-1-2-4,1 5 5,-2 0-1,0-3-4,0 3 7,0-3-8,2 5 3,-2-3 0,0-3-2,0 5 10,0-3-13,0 1 1,-2-2 2,2 6 1,0-5 7,0 1-8,-3 3 3,2-2 2,-2 1-6,1-1 3,-1 2-7,2 2 2,-3-3 2,3 1-1,-3-2-4,3-1-3,-2 1 3,2-2-5,0 1 2,1-2-5,-2 0 6,2-2 2,-1 0-7,0-1 2,-1 1 1,2-2 8,0-3 5,0 6-3,0-6 1,0 0-6,-1 6 2,1-6 2,0 0-3,-1 2-1,1-2-1,1 5-11,-1-5 10,1 4-5,-1-4 4,4 6-8,-2-4 6,-2-2 0,8 3-4,0-3 5,0 0 2,2 0 1,2 0-11,-1-3 12,9 2-7,1 0-4,0-5 8,-1 1-3,3 1-1,-3 2-3,7-5 2,-6 4-10,-3 1 6,1 0-9,1 2 6,-5-1-2,-3 2 2,2-1 3,0 2-7,-4-2 7,-2 2-8,1 1 9,1-2 0,-2 0-1,-3 1-5,-5-2-1,8 3 5,-4-3 1,2 2-3,-6-2-4,4 0 4,-4 0-2,5 3 4,-5-3-8,5 0 5,-5 0 5,0 0-3,5 2 9,-5-2-9,0 0 4,0 0-7,0 0 0,0 0 4,0 0-2,0 0-3,0 0-16,0 0-12,5 0-22,-5 0-11,0 0-25,0 0-20,0 0-28,0 0-31,0 0-31,0 0-25,0 0-28,0 0-44,6-2-245,-6 2-587,7-5 260</inkml:trace>
  <inkml:trace contextRef="#ctx0" brushRef="#br0" timeOffset="105689.3248">7811 9455 160,'-2'-2'237,"2"2"-13,-6-1-18,6 1-17,-9-2-18,9 2-15,-8 3-12,3-3-9,-1 2-12,-2 1-12,1 4-7,-2-3-7,2-1-1,-2 6-5,3-2-7,-3-1-8,4 1-3,-4 0-5,3 0-3,2 1-7,-4 1-1,3-1 5,-4 1-6,4 3 4,0 3-1,-3-1 4,-1 1-4,4 2-1,-4 0-2,5 2 5,-1-1-6,0 5-5,0-3 1,1 5-3,4-3 7,-2-2 1,4 3-7,-2-4-8,4 2-1,1 3 0,0-4-3,0 6-6,0-9 8,1 0 1,1 1 5,3 0 5,2-1-1,-3 0 0,1-1-4,2 0 1,-2-2 1,4-2-13,-4 2 9,0-3-9,1 1-3,-2-3 3,1-1-12,-1 0 1,-1-2-1,1 0 1,-2-1-3,-1-1-10,1-1 8,3-1-9,0 0-15,-3-1-19,0-1-8,1 0-16,-1 0-22,1 0-18,-4-1-17,4 2-30,-8-1-36,6 1-32,-6-1-11,8 1-28,-8-1-13,5 2-234,-5-2-532,0 0 236</inkml:trace>
  <inkml:trace contextRef="#ctx0" brushRef="#br0" timeOffset="106665.3222">8069 9659 285,'-8'-3'300,"8"3"-23,0 0-30,-7 0-24,7 0-15,-4 4-11,2 1-11,1-2-5,-3 4-10,2-2-9,2 3-18,-3-2-13,3 4-6,-1 0 5,2 2-11,-1-1-7,2 6-6,-1 0 2,-1 1 26,0-1-41,0 0-2,5 2-7,-5-2-5,2 0-7,0 1-5,0 2 0,0 0 6,-2-3-19,2-3-8,-4-1 1,2-3-8,0-1 3,0-1-6,0-2-7,0 0-3,0-1 0,-2-1 5,2-2 0,0-2-7,0 0 5,0 0-1,0 0-8,0 0 1,0-18-2,-2 1 5,-1-3-12,-1 3-6,2-3-6,2 1-4,-1-3 4,-1 5-6,2-2 2,0-2 1,0 3-1,0-1-3,0 2 1,2-1 2,-1 0 1,-1 6-1,0 0-1,0 2 2,0 0 4,0 0-9,2 3 6,1-3 2,-2 1-4,0 4 2,-1-2-1,2 1 3,0 0-6,-2 1 7,2 0-9,0 0 10,-2 1-11,0 4 7,1-6-2,-1 6 2,2-3-3,-2 3-1,0 0-3,0 0 1,0 0 5,7 6-3,-3 1 3,0-2-3,1 2 2,0 3 10,-1-1-12,0 1 3,1-2-3,0 2 7,3-1-5,-2 1 4,2-2 5,-3 3 2,5-2 0,-3 1-12,-1 0 3,0 1 4,1-3-7,-1 4 4,0-6 6,2 5-2,-1-5 2,-1 0 1,-2-1 0,0-2-9,1 0 6,-1-1 3,-1 0-1,4 0 4,-7-2 9,8-2-5,-2-2 3,-1-1 3,1 2-10,3-6-5,-5 1 7,1-2-2,2 5 2,-1-7-8,-5 7 8,2-4-4,1 3-3,2-4-4,-2 2 2,-3 0 6,2 2-5,2-2-2,-4 3 11,2-2-7,-3 2-2,0-2-3,2 2-3,1 0 3,-1 1 3,1-1-1,-3 2 13,0 3 2,1-5 0,-1 5 3,0-4 2,0 4-3,0 0-4,0-3-6,0 3 0,0 0-2,0 0-1,0 0 3,0 0 1,4 11-3,-4-7-2,1 2-2,-1 4 2,0 0 6,3 2 3,-3 0 5,1 2 6,2 1-7,-3 4 6,1-2 0,0 0 8,-1 1 0,3 0 0,1 7 1,-3-7 1,4 3-5,-4-5-1,-1 1 5,0-2 4,2 2-3,0-5-3,-2-3-6,0 1-1,3-3 0,-3-2-2,0 2-5,1-2 1,0 0-2,-1-2-1,2-1-12,-2-2-13,-2 7-18,2-7-27,0 4-21,0-4-20,0 0-36,3 3-17,-3-3-26,4 2-26,-4-2-32,2 3-37,-2-3-35,0 0-51,0 0-242,0 0-649,0 0 287</inkml:trace>
  <inkml:trace contextRef="#ctx0" brushRef="#br0" timeOffset="108502.0515">8624 9418 253,'0'0'242,"-4"-2"-22,4 2-21,0 0-15,0 0-18,-6-1-17,6 1-17,0 0 2,0 0 0,2 9 0,2-2 0,0-2-12,2 4 5,0-1-9,1 3-4,0-3-5,6 6-9,-2-1-2,6-2 7,-4 2-14,10 6-6,-5-2 0,5 2-1,-1-2-5,1 4-7,-3 4 0,2 1 0,-3-1-2,0 5-7,-1 1-9,-4 0 5,4 0-6,-3 18-1,-6-15-6,-5 2-6,0-2 0,-4-2 1,0 0-3,-3-2-6,-2 1-6,0-2 0,-8 0 3,3-2-7,-4 1 0,0-2 3,0-2-7,0-1 8,-2-2-10,3-4-3,-3 1-3,2-4-6,1-1 1,3-3-14,1-1-12,0 0-11,-1-4-3,4 1-10,-1-2-11,2-1-16,1-1-22,-2-2-18,6 0-27,0 0-33,-9-6-27,9 2-18,0-3-47,0 3-233,1-6-537,3 3 238</inkml:trace>
  <inkml:trace contextRef="#ctx0" brushRef="#br0" timeOffset="108795.7021">9269 9882 319,'0'0'320,"0"0"-19,0 0-31,0 0-27,0 0-21,7 4-27,-7-4-12,10 2-21,1-1-14,-1 0-16,4-1-10,4 0-12,2 0-13,3-1-9,7-5-11,-11 1-6,10 1-12,-2-2-27,1-1-17,-6 6-28,-4-3-27,-3 2-36,-2 0-36,-5 1-37,-1 0-51,1 0-48,-3 1-140,-5 0-421,9 3 186</inkml:trace>
  <inkml:trace contextRef="#ctx0" brushRef="#br0" timeOffset="108968.6022">9376 10047 101,'-4'2'317,"3"4"-20,-3-5-15,4-1-26,0 4-18,0-4-22,0 0-19,9 0-21,-9 0-18,19 0-23,-7-3-27,7 2-33,-6 0-39,7 1-38,-2-5-43,-3 4-42,5-4-61,-5 1-62,1 2-140,1-4-380,1 2 169</inkml:trace>
  <inkml:trace contextRef="#ctx0" brushRef="#br0" timeOffset="111076.2243">10210 9457 96,'-11'1'190,"11"-1"-15,0 0-11,0 0-18,-9 0-10,9 0-5,0 0-8,0 0-12,0 0 0,-2-3-3,2 3-8,0 0-2,-2-2 0,2 2-2,0 0 2,0 0-10,0 0-9,-6-1-4,6 1-7,-5-2-4,5 2-1,-9 0-1,9 0-5,-12 3 0,7-3-7,5 0 0,-12 1-5,5 2 0,2-3-6,-2 4-4,-1-1 1,0 0-5,2 1-2,-2-1-5,-2 6 2,3-3 1,-2 4 2,0-1-1,-1 3 4,0 3 1,-3-1 0,0 1 11,3 3 3,-1-2-10,0 0 3,4-1 1,-2 4 0,-1 5 2,6-7-6,-3 0 0,3 1 0,2-2 2,2 4 0,0-2 2,0 8-2,4-7 9,1 10-2,0 0 0,4 0-5,2 2 9,0 0-10,-1-1 1,0-1-8,2 0 0,2-3-3,-4-1-2,-1-6-3,1-2-2,-2 0-3,1 0 5,2-3-3,-2 1-5,0-6-3,5 1 3,-6-2 2,2-4-7,-1 1-1,4 0-5,-3-2-22,1 1-13,0-2-19,-2-2-19,2 0-21,-5 0-22,4 0-26,-3 0-28,-7 0-35,12 0-40,-2-4-30,-4 2-236,3-1-548,-2-3 243</inkml:trace>
  <inkml:trace contextRef="#ctx0" brushRef="#br0" timeOffset="111886.0451">10387 9886 229,'0'0'294,"-5"-5"-19,3 0-18,2 5-13,-3-3-16,0 1-23,0-1-8,3 3-23,0 0-14,-3-4-18,3 4-11,1-5-12,-1 5-12,4-10-14,-2 5-8,2-1-13,4 0-7,1-5 0,0 3-12,1-1-2,1-3-10,1 6 3,-2 1-6,-1-4-6,-1 6-1,-3-1-4,3-1-6,-2 2-2,-1 3-2,-5 0-2,5 0 2,2 3-1,-7-3-7,7 5-1,-3-1 0,0 3 0,-3-1-1,3-1 4,-4 6-6,4-3 0,-3 3 1,-1 0-1,-2 1 3,-1 0-2,-1 5 2,2-1 3,-2 3-4,-4-1 2,3-3 1,1 4 2,-1-2-4,1-1-1,-1 0 4,3-6-6,0 1 4,1-1 0,-3-3-4,3-3 3,1 1 4,-3 0-1,3-2 3,0-3-2,0 4 7,0-4 1,0 0 0,0 0-1,0 0 0,17-9-4,-13 2 0,5-1 3,-3 0-11,3-6-5,0 5-5,0-6-7,1 1-11,0-1-4,-2 0-6,4-1-3,-3 1 0,0 0-1,-4 4 9,2 0-5,-2 1 8,-1-1 1,-1 2-1,3 1 8,-3 3-1,-1 1 6,2-3-2,-3 4 6,1-2-2,-1 2 1,0-1 0,-1 4 6,0-5-4,0 5-1,0-4 0,0 4 2,0 0-2,0 0 4,0 0-4,0 0-1,0 0 5,0 0 3,0 0 6,-7 11 7,3-6-3,0 3 7,1 2-1,1 1 7,1 0 0,-2 1 6,2-2-1,1 3 4,1 2-4,-2 2-5,3-1 2,0 0 2,1-4 2,0 0-4,1 4 2,2-4 3,-1-2-9,2 0 4,-1-2-8,-1 1-2,-1-2 5,4-5 2,-1 3-7,-4-1-8,5 1 1,0-4-1,0 1 3,-3 0-19,0 0-12,3-2-22,-8 0-20,14 0-16,-10-1-29,4 1-35,-8 0-31,11 0-37,-6-3-37,-1 3-54,0-2-157,-4 2-496,5-3 219</inkml:trace>
  <inkml:trace contextRef="#ctx0" brushRef="#br0" timeOffset="115153.1212">11270 9786 203,'-3'-8'226,"1"6"-20,2 2-16,-4-4-16,4 4-10,-4-1-16,1-1-8,3 2-12,0 0-5,-12 0-6,12 0-7,-13 2-1,7-1-8,-1 3-1,-1 1-7,1-2-4,-2 2-1,1 2-3,-2 1-2,0 1-4,0 3-2,-1 0-6,0 2-5,2-1-4,-1 1-3,-2 2 1,5-6 1,-3 7-8,-1-1-2,6 3-1,1-4-1,0 1-9,0-4-3,2 3 1,2 2 4,4-5 1,1 5 5,1-6-9,1 0-4,5 1 0,-1 0-4,3 0-4,1 1 1,0-5-9,2 0 3,1 1 1,0-1-5,0 0-2,-2-2-11,3-2-14,-1 3-7,-1-3-4,1-2-15,-6 1-18,1-3-9,-5 0-18,5 0-17,-6 0-11,1-1-16,-3-1-10,2 1-18,-2 0-15,0-2-10,0-1-14,-4-1-18,3 2-180,-5-2-419,1 5 186</inkml:trace>
  <inkml:trace contextRef="#ctx0" brushRef="#br0" timeOffset="115451.1359">11101 10019 6,'-9'2'260,"9"-2"-13,-6 0-16,6 0-16,0 0-20,-9 0-6,9 0-19,0 0-10,0 0-13,0 0 4,0 0-2,0 0-13,22 2 2,-11-2-17,3 0-2,5 0-17,2-1-6,2 0-10,4-2-3,-6 0-13,5 2-6,-4-2-4,-3 2-8,-2-2-4,-4 3-10,-1-1-10,2 1-16,-4-1-14,-3 1-15,-1 0-14,2-1-20,-8 1-14,6 1-15,-6-1-8,7 4-20,-6-2-17,-1-2-22,1 7-29,-1-4-52,0-3-149,-2 5-406,2-5 180</inkml:trace>
  <inkml:trace contextRef="#ctx0" brushRef="#br0" timeOffset="116589.2416">12258 9718 93,'0'0'269,"6"-2"-21,-6 2-19,0 0-24,0 0-16,0 0-12,0 0-19,0 0-15,0 0-9,0 0-10,0 0-8,0 0-5,0 0-2,0 0-7,0 0-5,-22 0-7,22 0-8,-6 2-4,6-2-11,-14 1-6,5-1-5,-4 3-5,-1-1-5,-2 0-4,-1 3-5,-4-1-3,1 0-1,1 0-2,0 1-1,1 1 1,-4 0 0,0 0 7,4 0-4,-1 0 2,3 2 4,-2-3-9,0 2 4,8-4-6,-1 2 4,0 4-7,2-6 2,0 5-1,-2-2-6,2-1-2,2-3 1,-3 3-6,6 1-1,2-2 0,-2 1 2,1 0-6,2 0 5,-4-2 4,5 1-9,0-2 8,0-2-6,4 5-5,-3 1 3,3-5 0,2 3-3,1 0 0,3 1-2,-3-4 5,5 2-4,-1 0 3,2 1-8,0 1-5,-1-2-6,-1-3 1,4 5-4,-6 0-2,5-3 2,-5 0-1,3-2 4,3 0-8,-2 0 1,2 0 3,-2 0-3,0-3 6,-2-1 1,3 3 3,-1-3-5,-1 2 3,0 2 0,-3-3 2,-1 1 2,-2 0 0,1 1-6,-7 1 4,9 1 0,-9-1 2,0 0-3,6 0 5,-6 0-2,0 0 1,-2 7 2,2-7 4,0 0-2,-8 6-1,5-2 1,-3-2-1,1 3 0,0-3-4,-1 1 11,0 3-6,-2-2-1,-3 1 3,-1 3-4,-4 0 4,2 2-2,-5-3-1,2 3 3,-2-1-1,0 2-2,2-2 1,-2 3-2,2-5 5,-2 3 7,3 1 3,-1-3 5,0 2 4,8-5-7,-1 2 6,0-2-5,5 0 1,0-1 1,1-1-7,3-1-3,-3 0 4,4-2 3,0 8 5,6-6 1,2 1-7,2-1 6,4 0 5,8-2-5,8-2 4,4 0-5,2-2-1,2 3-9,3-2 11,9-2-9,-11 1-2,-2-2-1,-1 2-9,4 0 2,-2 1-2,-6 1-2,-5-4-3,-5 4-2,-3 0 1,-8-1 1,1 3 0,-5 0 2,1-2 3,-4 0-3,-4 2 5,6-1-2,-6 1 0,0 0-5,0 0-9,0 0-22,0 0-23,0 0-28,0 0-33,0 0-39,-15-4-45,15 4-70,-8-3-217,8 1-534,-5-1 237</inkml:trace>
  <inkml:trace contextRef="#ctx0" brushRef="#br0" timeOffset="121313.8077">12439 9472 50,'0'0'242,"0"0"-6,0 0-1,0 0-10,0 0-6,0 0-13,0 0-15,0 0-5,0 0-12,0 0-13,0 0-8,0 0-14,0 0-10,0 0-1,0 0 5,0 0-1,0 0 2,22 5-12,-16 1-8,1-1-18,3-2-2,-5 5 2,3-3-13,-2 2-5,3 0-3,-2 2-8,1-1-6,-1 1-8,-1 1 1,3-3-10,-4 5 7,-1-2 6,4-3-18,-2 2-4,0-3-1,1 3-6,-3-4-6,-2 0 6,2 4-12,-1-5 7,2 0-4,-3 3-10,-1-4-9,5 0-18,-4 1-11,-1-2-17,-1-2-9,3 5-12,-3-5-23,3 3-17,-3-3-17,0 0-18,-2 4-15,2-4-44,0 0-25,0 0-17,0 0-48,-13-12-156,7 5-482,4-5 213</inkml:trace>
  <inkml:trace contextRef="#ctx0" brushRef="#br0" timeOffset="121613.9377">12634 9406 68,'3'-7'278,"-2"2"-14,-1 3-20,2-3-23,-2 5-25,0-5-14,0 5-22,0 0-20,0 0-10,0 0-9,-8 10-12,-1-3-14,1 4-9,3-2-7,0 0-4,-6 8-8,3-5-4,-1 3-4,2 1-7,-2-1 1,2 0-6,1-1-4,-2 1 2,3-3-8,-3 3-3,2-1-2,1-2-2,-1-2-7,-1-1 1,3 1-1,-1 0-3,0 0-3,0-3-3,1-2 8,3 2-11,-3-3-2,3 1 2,-2-1-2,3 0 1,-4-1-1,4-3 0,0 0-4,-1 5-5,1-5-10,0 0-13,0 0-8,0 0-19,0 0-10,0 0-22,0 0-7,0 0-17,0 0-18,0 0-11,0 0-19,-1-13-4,1 8-16,1 0-165,-2 0-367,-2 0 164</inkml:trace>
  <inkml:trace contextRef="#ctx0" brushRef="#br0" timeOffset="122000.0243">12481 9370 170,'0'0'205,"0"0"-8,0-5-6,0 5-10,0 0-4,3-2-6,-3 2-8,5-3-2,-5 3-18,5-1-12,-5 1-14,5-1-11,-5 1-12,0 0-4,8 3 3,-6 1 0,-1 1-6,2 0 3,0 1 1,-2 1-7,0 4 7,3 0-3,-3 0 6,1 3 7,2-2-7,-1 3 0,0 4-3,1-2 9,-1-2-11,-1 3 15,2 0 0,-3 1 2,4-2-2,-1 2-6,-1-2 5,-1-1 2,-1-2-9,4 0 2,-4-1-13,2-2-4,0-1-11,-2 2-5,-1-2-6,0 4 0,1-6-4,-1 1-11,2-4-7,-2 3-1,0-4-7,1-1-17,-1 3-28,0-1-26,1-2-23,0 0-27,-2 3-24,0-2-22,1-4-31,-3 4-33,3-4-35,-2 3-55,-2-1-351,4-2-698,-10-2 309</inkml:trace>
  <inkml:trace contextRef="#ctx0" brushRef="#br0" timeOffset="124412.195">13065 9443 36,'0'-6'267,"-2"4"-9,2 2-10,0 0-4,-3-7-11,3 7-21,0 0-7,0-2-16,0 2-7,0 0-10,0 0-5,0 0-13,-4-5-1,4 5-7,0 0-12,0 0-9,0 0-8,0 0-8,0 0 1,0 0-7,0 0-4,0 0-13,0 0-5,0 0 4,0 0 10,0 0 3,0 0 11,0 16-8,0-8-3,0 0-1,0 1-5,0 1 2,0 2 3,0 0-10,1 3 9,-2 2-1,1-1-8,0 1-5,4 3 3,-3 6 7,3-9-11,-4 5 1,4 3-3,0 1-6,-1-1 0,2-2 0,2 4-3,-3 1-1,1 4-5,-1-7-6,0 1 0,0 2-5,-2 0-2,3 0-4,-1-2 2,-2 0-1,0-6-1,-1 5-9,2-5-3,-2-1 1,2 0-2,-3-1-5,0 2-3,1-4 0,2 1-2,-5 0-3,2-3-4,2 3 4,-5-5-8,4 0 1,-2 0-2,0-4 0,1 3-1,-3-5 5,3 2-10,-1-4 9,1 1-9,-3 0-1,3-1-5,0-1-6,0-3-8,0 0-10,-3 5-13,3-5-13,0 4-19,0-4-29,0 0-21,0 0-36,0 0-53,0 0-40,0 0-26,-8-12-26,4 6-35,3 0-25,1-5-28,-3 3-317,3-2-763,0 1 337</inkml:trace>
  <inkml:trace contextRef="#ctx0" brushRef="#br0" timeOffset="125401.477">13328 9786 118,'0'0'345,"0"-4"-12,0-1-16,0 5-17,0 0-29,0 0-22,0-5-24,0 5-28,0 0-20,0 0-16,0 0-11,0 0 3,-2 14-14,2-5 8,0 0-17,0 2-2,0 1-8,5 4 4,-4 1 0,2-1-20,-2 1 3,2 0-14,-1-1 2,-2 2-13,4 1-11,-4-1-6,3-2-2,-6 1-3,3-3-7,3 3-7,-6-5-5,3 0 0,0-7-15,0 5 4,0-5-3,0 1-3,0-1 4,0-2-5,0-3 3,0 7-5,0-7 12,0 0 7,0 2 0,0-2 1,0 0-9,0 0 0,-1-18-10,-2 6-5,1-4 5,-2-2-8,1-2-5,-1 2 7,2-9-12,-2 3 0,3 1-6,-2 1 2,3 5-2,0-2-2,0 2 5,0 0-5,0 0 2,0 5 3,3 0-4,-6 0 5,6 2-2,-3-2-1,0 0-3,1 2 1,-1 3 5,0-1-3,0 2 2,3-1-2,-2 2 0,-1 0-1,2 0 2,1-2-4,-2 2-2,3 1 9,-4-1-6,3 2 5,-1 0 4,-2 3-9,3-5 1,-2 3 2,-1 2 0,0 0-1,0 0 0,15 5 2,-12-2 1,5 2-1,-3 0 0,1 1 3,3 6-5,-1-4 4,-1 4-4,6-2 3,-3 4-3,-1-2 0,-1 2 2,2 1-2,-1-2 5,-2 0-3,-1-4 2,-1 2 0,4-1-2,-4-1 3,-1-4-5,1 5-1,0-5 7,0 2-7,-1-2 6,1-3-4,-5 3 2,4-2 0,-3 3 6,2-4-6,-3-2 3,4 4-2,-4-4 1,0 0 0,1 1 4,-1-1 4,0 0-3,0 0-3,0 0-3,4-9 1,-3 1 1,4 3-1,-2-6 3,1 1-7,-2-2 5,2-1-2,0 2-6,0-1 1,3-2-5,-3 6 7,3-4-5,-5 2-4,2 0 4,-1-1-3,-1 6 5,2-2-1,1-1 7,-2-1-5,-3 4 10,2-2-11,-1 3 3,1-2 0,-4 1-4,5 0 3,-3 1 6,1 2-2,1-1 1,-2 3 3,2-4-3,-2 4-1,0 0-1,0-5-2,0 5 0,0 0-2,0 0 8,0 0 9,8 9 5,-3-4 2,0 4 2,0 1 2,-1 2 0,1-1 0,-1 5 5,1 3 5,-3 0 6,4 4-4,-4-5 4,3 9 0,0 0 3,-1-1-5,-4 3 4,4-6-1,-4 3-1,2-1-2,0 0 2,-2-5-3,0-3-3,0 2-2,0-2-1,0-4-3,2 1 0,0-5-4,0 3-3,-2-2-3,0-2 2,0-1-2,0-3-2,0 1-3,2-2 0,-2 2-4,0-5 2,2 5-1,-2-2-1,0-3-5,0 0-16,0 0-12,0 0-22,-4 4-21,4-4-33,0 0-42,0 0-36,0 0-35,0 0-32,0 0-41,0 0-49,-4-15-52,4 15-370,-4-2-819,2-2 363</inkml:trace>
  <inkml:trace contextRef="#ctx0" brushRef="#br0" timeOffset="129535.8687">14394 10022 134,'0'0'221,"-6"-7"-21,2 3-15,4-2-10,0 0-8,-4-3-5,4 1-8,-4-1-9,3 1-13,-3-1-8,0 1-4,3 1-9,-3 0-4,-2-3-8,3 5-10,-1 0-3,-1-2-7,0 3-9,-1-1-8,-2 1-2,-1 0-6,-1 3-4,0-2-7,0 0-1,3 2-5,-6 1-2,6 1-5,-4 4 1,2 0-8,-2 1 0,1 2-2,-3 6 1,0-1-1,4 3-2,-5 1 0,4-1 2,2 1-4,-2-2 0,4 3 3,3 1-4,-1-2-2,4 0 0,0-2 0,0 2 0,4-5-3,1-2-2,3 0-3,2-1 2,-1-1-1,2-2 2,2-1-2,0-1-3,5 2 3,0-4-1,-4-2 3,-2 0-4,1 3-2,-3-3-1,-3-3 4,5 3-3,-5-2-3,0 0 6,-1 0 2,0-4-6,2 0-1,-3-2 2,3-2-1,-4-1-2,6 0 8,-5-4-10,0 4 12,-1-6-5,-4 5-3,1 0 0,2 2-2,-2-5 1,3 6-1,-2-1-3,1 3 4,-3 0-2,3 2-3,-3 0 1,2 2-2,-2 3 8,3-2-9,-3 2 4,0 0-4,0 0 4,0 0-1,9 8 2,-8-4 0,3 1 0,1 0 3,-1 2-2,-3 0-1,3 1 1,1-1-1,0 2-2,-1-1 2,5 1 2,-5-2 0,3 3-1,-4-5-2,5 5 1,-3-5 2,1 1 0,-2 0 2,0-1-7,-2 1 6,1-4-3,0 2 3,0-4 1,-3 0 3,2 5 14,-2-5 5,0 0 3,0 0-5,10-7-1,-6 1-7,-3-1 2,4-2 0,-1-1 0,2-7-1,2 2-4,-6 3-1,6-6 6,1 1-3,1 1 1,-1 0 7,2 2-5,1 0-6,-4 3-3,-3 1 1,3 5 2,-1-4-2,-3 4-1,3 2 0,-5-2-7,2 3 3,1 0-3,-5 2 3,9 0-7,-9 0 3,8 4 2,-8-4 1,5 3-5,-1-1 2,-4-2 1,5 3-1,-3-1 2,-2-2 1,0 0-5,5 3-2,-5-3 2,0 0 4,3 2 2,-3-2-2,0 0 4,4 4-5,-4-4 3,0 0 3,0 0-6,0 0-2,0 0-10,0 0 0,-7-12-2,4 10 2,-1-2 0,1 0 3,-1 3-4,2-3-2,2 4 3,-5-2-3,0 0 3,5 2-2,-4-4 3,4 4-6,0 0-2,-9 0-1,4 5 2,1-4-2,-4 2-1,4 2 6,-6 2 0,5-4 3,-4 3-1,0 3-3,4-3 3,-4 2 4,5 3-3,-1-3 1,1 2 4,-3-1-5,4 1 5,3 1 5,0 1 2,-2-1-1,0 3 2,2-1-1,0-1 8,2 3-4,1 1 1,-1-4 5,5 4-1,-3 0-3,3-2 6,-1-2-5,-1 0-4,5-3 5,-2 2-1,-2-4 1,7 3-3,-5-6 2,2-1 2,-2 1-2,1-2 3,1-2-1,1-2-5,1 1 3,-1-3 3,0 0-7,1-3-4,-1 0 5,4-4 1,-2 1-3,-2-3 4,-5 3-2,6-6-4,-3 1 3,1 0-6,-1-1 7,-2 1-2,-1 2-5,-1 2 4,4 1-1,-4-1 1,2 2 1,0-2-5,1 1 6,-3 1-3,-1-2-1,0 5 2,2 0-3,-1 2 0,-2-1-1,-2 0 3,1 4-3,-2 1-1,4-4 3,-2 0-3,-2 4 10,0 0-9,5-1-2,-5 1 0,0 0-1,0 0 1,0 0 0,8 7 3,-8-7 1,4 2 1,-4-2-3,0 0-2,4 1 4,-4-1-2,0 0 3,0 0 5,4 2-2,-4-2 2,0 0-2,3 2-4,-3-2 0,0 0 0,0 0 3,0 0-9,0 0-2,0 0 0,-12-9-1,7 8-1,1-2-2,4 3 2,0 0-4,-10-3 2,6 3-2,4 0-1,-10 2 10,4-1-6,3 2 6,-2-2-6,0 3 3,1 0 0,-5 3-3,4 2 4,0-2 5,1 3-6,-1 0 5,0 2 1,-3-2 1,3 2-6,1 0 6,4 0-2,-4 2 1,3-4-1,1 4-1,1-3 8,2 0 4,-2-1 5,4 2-1,2-2-1,-1 0 2,3 0 0,-1-1-1,5 1 1,-2-3-1,-1 0 1,3 0 1,-3-2-5,4 1 0,3-4 2,-3 0 0,5-1-1,-5-1-1,4-4 4,0 1-3,-3-1 0,2-1 0,-2 0-2,2-3 2,-6 2 1,2-6-3,-1 5 5,-1-3 0,-1-5 3,-3 6-4,-1-1-2,3 0-2,-4-1 0,0 0-2,-3-5 0,3 6 3,-1-2-7,-2-3 6,3 5-10,-3-2 2,1 3 0,-3-3 4,1 3 0,1 3-1,-4-1-4,4 0 1,-2 0 4,0 2-4,-2 0-3,1 2 4,1-3-1,-5 3-4,3 0-6,-1 0 0,3 3-3,-6-5-3,3 3-8,1 0-1,2 2 0,-7-2-1,7 2 1,-10 4 1,7 1 4,0-2 2,-1 2 1,1-2 4,1 6 0,-2 0 1,-2 2 2,-2 3-1,5-2 2,1 2-2,-2 1 2,1-1 4,2 3-4,0-4 4,-1 0 2,2-2 0,2 5 1,-1-4 2,1-1 2,2 0 1,-1-1 9,2 0 4,0-1 0,1-2-1,2-1 0,2 1 4,-2-2-3,4-1 2,0-1-2,-2-3-1,2 2 2,-3-2 0,2 0 0,1 0-5,-3-2 4,1 2-4,-1-5-1,0 0 1,0 0-2,0-2-4,-2 0-1,1 2 2,1-5 1,-1 1 3,2-5-5,0-2-1,-2 2 2,-1-3-2,0-2-4,4-4 7,-5 4-10,5-2 2,-1-4 3,-1 1 3,-1 0-7,-3 7 0,4 0 6,-4 1-3,0-1-1,-1 2 1,1 4 1,-1-5 2,-3 5-7,-1 1-1,-1-2 4,6 4-1,-9-3-4,3 3 4,1-4-2,-1 2-2,1 2-7,-3-2-1,-1 1-7,1-2 0,1 2-1,-3 1-1,3 2 3,-1 2-3,-3-1-4,6 1 0,-3 1-3,3-1 0,0 4 3,0 0 2,0 0 4,0 0-3,0 0 5,-11 8 2,9-3 1,2 5 4,-3 0 7,2 4 10,0 1 4,1 2 4,-2 5 5,4 4 6,-2 6 3,0-1 2,1 4 3,-2 12 4,2 1 1,-2 1-8,1 2-6,1 0 1,-1 0 4,1-1-8,-1-4 3,3-12-3,1 0 5,-3-3-6,5-1 6,-1-3-2,-5-9-1,7-3 14,-5-3 7,0-2 0,3 2 1,-3-7 4,0 1 1,-1 0 2,2-3 10,-2 0 5,-1-3-7,0 3-8,0-3-7,0 0-5,5-12-1,-5 4-2,0-4-21,-1 1-13,0-8-7,-2 2-8,3-2-8,-5 2-15,5-3 6,-4 2 1,3-1 8,2 0-15,-2 0 9,2 0 1,-1 1 3,4-1 0,-3 0 2,-1 4 2,4-2 1,0 1 2,1 4 0,0-1 8,0-1-9,-1 2 10,5-2-2,0 3 0,-4 2-4,4 0 5,-1 3-6,-2-3 10,3 3-1,-1 0-1,1 1 2,2 3-5,1 1 1,-2-1 0,1 4 3,0-2-3,-1 3-2,-4-1 5,1 2-1,-1 1-3,-1-2 7,0 0-1,0 2 6,-2 2-3,2 0 2,-5-2-2,4 0 5,-3 0-3,-2 2 1,-3 0 2,-1-1-3,2 0 3,-3-1 3,-2 0-7,-1 0-6,-1 0 2,-1-1 3,-2-1-21,0 2-5,3-1-10,-2-3-18,4 2-10,-1-2-12,0 2-18,2 1-16,1-2-14,2 1-13,-1 0-14,1-1-9,0 0-11,4-2-19,-2 3 5,2-3-6,0 0-16,0 0-190,0 0-428,0 0 190</inkml:trace>
  <inkml:trace contextRef="#ctx0" brushRef="#br0" timeOffset="129863.1438">15808 9815 105,'0'-6'222,"0"0"-8,0 2-9,0-4-14,0 6-11,2-1-9,-2 3-12,0-5-4,0 5-12,1-5-8,-1 5 3,0 0 1,0 0-2,0 0 2,8 13-7,-5-7 6,-1 3-3,2 7-11,-2-1 8,2 4-8,-2 1-11,0 5-3,1 3 9,-2-2-11,5-1-18,-6 1 4,1-7-11,3-2-6,0 0-5,-2 0-9,3-2-8,-1 0-2,-2 1-9,0-5 7,1-2-15,2 2-5,-2-2-16,-3-3-9,4 1-26,-2-2-12,1-1-13,-3 0-12,2-1-14,1-2-8,-3-1-14,0 0-28,0 0-23,0 0-34,5-6-24,-5 0-21,6-4-19,-3 2-34,-3-3-167,-3 0-479,3 0 212</inkml:trace>
  <inkml:trace contextRef="#ctx0" brushRef="#br0" timeOffset="130385.9915">15754 10082 175,'-8'0'192,"6"2"2,-5 0-3,7-2-3,-5 0-5,5 0-13,0 0-2,0 0-13,0 0-11,0 0-18,0 0-8,22-2-12,-9-1-11,-1 1-12,1 0-9,6-1-4,0 1-6,0-4-11,0 2-9,2-1-8,-2-2-2,7-4-7,-7 4-4,1 1 1,0-5-5,5 1-4,0-3 3,-8 4 5,0-2 0,-2 4-1,2 0 0,-8 0-4,1 1 2,-1 2-2,-4 2-5,-1-1 0,1 0-2,-2 2-3,-3 1-1,6-3-6,-6 3-2,0 0 5,0 0-4,0 0-2,0 0 0,0 0 5,0 0-1,0 0 0,-9 10-2,4-6-3,4-2 0,-2 2 2,3-4-1,-1 5 0,-3-3 1,4 1 0,-1 3-4,-2-3 5,3 2-3,4 0 6,-4 0-2,3 2 1,-1-3-1,2 4 3,2 1-2,2-3-1,-3 0 1,-1-3-1,5 3-1,0 1 5,0-3-2,0 1 3,2 2 2,-3-5 0,2 3-3,0 2 1,-2-2 1,-4 2-2,2 1 4,-2-1-5,0 5 2,0-2 0,-7 1 3,3-1 2,0 1 4,-3 0 4,-3 1 9,-4 0 3,4-2 3,-3 2 6,-4 3 10,-1-6-1,2-3 5,2 1 6,-9 2 3,1-6-7,0 1 4,3-2-3,2-3-7,-3-4-7,3 0-3,2-2-3,1-1-8,1-6 1,0 2-16,7-4-9,-1 0-7,1-1 5,2 0-18,2 3-21,1 2-27,1 2-22,0-2-33,-1 3-32,1-1-53,1-1-48,0 5-255,4 1-547,-1-3 242</inkml:trace>
  <inkml:trace contextRef="#ctx0" brushRef="#br0" timeOffset="132173.0697">16652 10040 56,'0'0'230,"-1"-4"-21,1 4-16,-3-4-9,3 4-13,-2-4-13,2 4-14,0-4-13,0 4-11,0-5-17,1 1-4,2 0-3,0-2-8,5-2-4,1-2-4,0 1 1,4-4-5,3 1-8,-3 0 2,2 0-7,2 2-7,-6 2-8,9 1-3,-9-2-4,3 7-6,-6-3-8,6 3-2,-6-1-5,-1 6 1,1-1 0,-2 0-1,0 2-2,3 5-3,-2-5-4,-2 6 3,2 0-2,-2 4 1,0-1-3,-3-2 5,3 6-1,-2 1-1,-3 0-4,1 0-1,-2 2 1,0 0 2,-2-1 0,-3 3-1,-2 3-1,0 0 0,-4-2 0,7-6-2,0-2 0,-2-4-1,-1 4-1,3-7-2,3 1 6,-1-2-6,1-1 2,2-3 1,-3 1 0,2-2 3,1-2 4,0 0-4,0 0 1,0 0 1,10-17 0,-1 7-5,-1-2 4,3-3 2,3 4-5,0-5-3,4-5 4,-1 2-3,3 0 0,-7 5 4,2 1-7,3-6-2,-5 7-2,1-3-1,0 2 0,0 1 3,-1 1-3,-2-3 2,0 4-2,-2-3 1,-3 5-2,0-3 2,1 0-2,0 2 0,-3-2 6,0 5-1,-2 0 1,3 3-3,-3-5 4,-1 2-4,1 3 5,-2-1 0,0 4-3,2-5 4,-2 2-4,0 3-2,0 0 0,2-4-1,-2 4 0,0 0 0,0 0 2,0 0-4,0 0 1,0 0 3,0 0 0,-11 11-1,6-4-1,3 0 10,-4 4-3,2 1-3,-3 4 6,3-1 9,-1 3 2,2 0 1,0 2 3,-1-1-1,1 0-3,-2 6 6,3 0-3,0-8-1,4 1-4,3-3 6,-3-2-12,-1 0 6,5-1 1,-1-2-6,2 1 5,1-5 1,2 1 7,1-1-7,2 0 6,4-5-6,-3-1-1,4-1-4,1 1-8,-6-2-17,5 0-19,-6-3-20,0 2-23,1 0-30,-3 1-30,0-1-28,-1-1-27,2 0-35,-1-1-231,-4 0-492,3 0 218</inkml:trace>
  <inkml:trace contextRef="#ctx0" brushRef="#br0" timeOffset="132548.9998">17492 9619 19,'6'9'189,"0"0"-4,5 5-13,1 0-10,1-3-3,6 7-2,4 2 4,-1-3-15,5-3-3,-3 6-2,2-4-2,1 4-14,-1-1-4,0-1-3,0 5-12,-2-1-3,0 2-9,-7 2-5,-5 0-8,0 0-10,-7 0-2,-5 2-4,-10 2-1,-2 0-3,-7 0-8,-13 8-5,-6-2-7,-3 0-15,0-4-23,-1 1-18,-5-2-26,3-5-21,1 2-26,10-12-32,-1 2-38,6-2-59,-2-3-185,12-4-435,-2-2 192</inkml:trace>
  <inkml:trace contextRef="#ctx0" brushRef="#br0" timeOffset="135591.8319">7118 11185 33,'-1'-5'163,"1"5"-10,0-5-7,0 5 6,1-6-12,-1 6-1,0-1-5,0 1-9,0 0-12,0 0-11,0 0 2,0 0 7,0 0 5,0 0 8,0 0-3,4 12-3,-4-6-4,1 1 6,-1-3-2,2 3-6,-1 1 4,0-2-4,-1 2-8,3-3-2,-2-1-7,0 4-1,3-3-4,-3 2-7,3 0-2,-3-2 4,3 1 1,1 2 4,1 0-13,-3 1 5,0 0-10,3-1-3,-3 2 5,1 0-15,0-1 4,-2 1-10,1 3 3,0 0-6,0 0 0,2 2-13,-4 2 5,3 0-9,-4 1 1,1-3 1,2 2-4,-2 0 1,-1 0-3,3 0-1,-3-2-5,-3-1 1,2-1-9,2-1 5,-2-2 8,1 2 8,0 2 5,-3-5 3,3-1-5,0 1-7,-1-1-2,1-3-3,0 2-2,0-2 4,0-1-8,0 0 5,0 1-3,1-1 2,2 0-1,1 1-9,-2-2 5,5-1-1,3 2-3,3-1 3,5-3-6,1 0 2,10 0 0,-1 3-2,-6-2-4,9 3 3,2-3-2,-1 2-3,-1-2-1,-8 0 1,-3 0 0,2 2 0,-2-1-9,-2 0 3,-3 0 4,-3-1-6,-1 0-4,-3 2-3,-1-3 0,-1 3 0,-2-2 10,-4-1-15,10 1 12,-10-1-5,6 1-3,-3 0-4,-3-1 1,1 5-6,-1-5-3,0 0-7,3 2-15,-3-2-10,0 0-19,0 0-14,1 3-12,-1-3-12,0 0-17,0 0-16,0 0-19,0 0-21,0 0-19,0 0-20,0 0-17,0 0-35,0 0-52,0 0-168,0 0-534,0 0 237</inkml:trace>
  <inkml:trace contextRef="#ctx0" brushRef="#br0" timeOffset="136003.1194">7986 11284 249,'-6'-3'232,"6"3"-18,-7-1-20,7 1-16,-13 4-15,4-2-3,-1 2-8,1 3-7,-2 0-1,-1 4 4,2 3-11,-3 1-4,3 2 0,1 1-5,-8 8-10,7-1 4,-3-2-8,3 4-4,1 4-10,1 0-11,4-4 5,-1 1-12,4-1-2,2 2-5,2 1-5,1-3 1,4-1-9,1 1-15,2-4 1,-1-1-10,3 0 13,0-5-10,-2 0-10,5-2-3,4 4-6,-2-4 9,-4-4-11,1 1-17,0-1-10,0-1-20,-5-3-7,2 0-20,-1-2-19,-2 2-17,1-4-20,0-1-27,-2-1-31,2 1-39,-1-5-48,4 1-228,-9-1-522,2-1 230</inkml:trace>
  <inkml:trace contextRef="#ctx0" brushRef="#br0" timeOffset="136847.0049">8209 11507 90,'-1'-4'297,"2"1"-12,-1 3-14,-3-3-20,3 3-22,0 0-25,0 0-18,0 0-17,0 0-10,0 0-6,0 0 0,0 14-6,1-3-10,-2 5-8,1 1-1,0 0-9,0 3 0,2-3-9,-3 3-11,0 5-4,1-6 18,-3 1-28,2 0-3,-1-1-1,0 0-15,0-2 20,-2 0-25,4-2-1,-4-5-7,4 0-9,-3-4 0,2 2 1,-1-4-7,2 1 2,-2 0 4,2-1 2,0-4 3,0 0-7,0 0 1,0 0-3,0 0-3,2-19-2,-2 7-5,2 1-5,-1-7-4,-1-1-3,2 0-3,1-8 0,-4 8-6,4-8-1,-3 1 0,0 1-5,2 8 5,0-2-7,-2 0 7,2-1-3,-2 3-8,0 5 6,0 0-2,0-1 15,-2 2-16,4 1-3,-4 3 1,2 2-2,0-2 10,0 2-6,-2 0 1,2 1-1,0 4 6,2-5-16,-2 5 8,0 0-2,0 0-7,-2-6 4,2 6-5,0 0 6,0 0-2,0 0 2,8 11-2,-4-5 2,1 2 22,0 4-23,1 0 10,3 4-8,-4 0 1,3 1-5,-4 0 4,4-1-6,-1-1 10,-2 1-5,0-6 1,1 3 3,0-4 0,0 1-3,2-3 2,-4 0 8,2-2-1,-3 0-4,4-2 0,-3-1 3,4-1 6,-3 0-11,3-1 2,-1-2 2,1-3-4,-4 0 3,6-2-3,-2-2 4,-3 1 2,0-3-2,0 0-3,1-4-1,-2 3-5,1-5 10,-2 6-5,-2-5-3,0 3-1,3-2 1,-4 1 4,2 4-1,-2-2 0,0 5 1,0 0-1,1-3-2,-1 4-3,0 1 6,0 1 13,0 0 5,2-2-6,-2 6-6,2-4 1,-2 4-6,2-3 3,1 0-1,-3 3 0,0 0 10,0 0-14,1 8 10,3-1 6,0-2 4,1 3 0,-1 2-3,1 6 10,0 1 4,1-2 2,1 2 1,-4 4 4,3 3 0,-3-5 3,1 0 1,4-1-3,-3 0 0,-3-1 9,5 1-6,-2-1-1,-4 0-4,2-5-5,-3 0 0,0-2-4,3 1-1,-3-3-9,2 1 5,-1 1-4,-1-3 1,3-3-14,-3 3-22,0-3-25,-3 0-33,6 0-22,-3 1-26,0-5-23,0 3-27,-4-1-37,4-2-28,-5 4-29,5-4-56,-9 0-67,9 0-198,-14-3-638,8 1 283</inkml:trace>
  <inkml:trace contextRef="#ctx0" brushRef="#br0" timeOffset="138539.8864">8484 11242 92,'0'0'240,"0"0"-3,0 0-10,0 0-6,0 0-12,0 0-1,7-7-11,-1 7-1,1 0-1,5 0-6,1 3-19,6 1-9,-1 0-4,1 2-10,8 5-2,0 1-6,-4 2 6,0 1-19,1 4 8,3 0-19,-4 1-2,0 1 1,-5 3-3,1 1-3,0 0-7,-2 4 0,-2-4-10,-3 0-6,-1 3-9,-1-3-5,-3 1-8,-2 1 0,0-1-10,-5 2-3,0 1-4,-3-3-7,0 3-2,-3-1-4,-1 0-3,-1-1-4,-3-1-1,-1 1-4,-1 0-5,-1 0-4,-1-4-3,-2 2-11,1-4-2,-1-1-15,3-5-15,0 8-3,0-12-19,5-3-11,0 1-3,0-2-7,4-3-10,1-1-9,-2 1-18,4-4-26,2 0-31,0 0-27,0 0-46,0-14-36,2 6-58,4-1-181,1-2-562,5 0 250</inkml:trace>
  <inkml:trace contextRef="#ctx0" brushRef="#br0" timeOffset="138880.9165">9202 11601 162,'0'0'320,"0"0"-22,-10 4-23,10-4-24,0 0-17,-4 3-16,4-3-9,0 0-13,0 0 3,8 6-8,1-5-7,1-2-7,3 0-8,5-1-21,5-1-12,-4 1-14,3-1-11,-2-2-14,-2 4-14,1 0-2,-6-1-2,1 0-26,-4 0-23,-1 1-20,0 1-14,-4 0-22,2 0-21,-7 0-24,14 0-27,-11 0-29,0 3-22,-3-3-24,3 6-23,-3-3-32,0 2-48,-3 2-164,0-2-477,0-1 212</inkml:trace>
  <inkml:trace contextRef="#ctx0" brushRef="#br0" timeOffset="139079.9173">9178 11855 200,'0'0'292,"0"0"-18,0 0-22,8 5-20,-2-5-18,-2 2-20,14-2-16,-6 0-15,8-4-20,-1 4-12,-1 0-14,2 0-13,1 0-9,-1 0-12,1 0-19,0 0-20,-4-3-23,1 3-35,-2-1-22,1-1-35,-4 1-37,5-3-49,-6 0-56,-1 1-154,0 0-399,-3 0 177</inkml:trace>
  <inkml:trace contextRef="#ctx0" brushRef="#br0" timeOffset="139912.0089">10259 11264 22,'-4'-11'245,"-1"1"-7,0-7-15,-3 5-1,-2-5-17,3 7-15,-1 2-12,-4-3-17,2 4-16,-3 2-22,-6 2-7,-2 1-12,-9 4-12,3 1-12,-5 3-6,4 4-9,3-3-4,4 1-4,2 2-7,1-3-8,2 3-5,1-1-3,4-1 4,2 3 7,0-3-4,1 2 17,2 2 3,0 5 1,2-3 0,0 1 2,4 2-10,0 3-3,5 0-4,4 3-5,1 2-3,2 0-1,2 0-2,0-1-5,2-4-2,4 5-2,-3-7-8,0 3 6,-3-5-8,0-2 1,4 7-2,-5-6 1,2 7-2,-12-6-5,3 2 10,-3-2-2,2 2 8,-8 0 0,-2-1-6,-4 0-2,-1 8-1,-1-9 1,0 0-2,-3-2 3,0 2 1,-6 0 2,7-3-11,-2 0 1,0-5-3,3 1-1,3-3 0,0 0-2,0-1 6,3-2-5,-1 1 0,4-1 0,0-3 0,3 0-2,0 0 5,0 0-5,-3-10 0,6 2-2,-2 0 2,7-4-1,2-1 2,3-1 1,1 1 1,1-2-1,1 1 2,0 5 0,-2-1-2,3 0 1,-6 6-6,8 1 4,-2 2-6,-4 2 3,2 2-4,-2 1 3,-3 6-8,0-3 6,2 5 0,-4 5 1,-3 0-2,-1 0 1,-3 9 3,-5-3 20,0 1-1,3 2 13,-6 1 8,1 0 3,-2-3 2,1-2-3,-2 3 13,0 0-4,1-5-5,2 6-8,-3-9 1,5 0-9,1 0-1,2-5-1,-4-1-5,5-3-2,5 0 2,-1-6 0,0 6-3,5-5 7,11-3 1,-1-3-1,-1-2-1,4-2-1,-3 1-10,8-1 3,-9 1-6,0 0 9,-2 0-16,-3 1-15,-3 2-24,-2 0-24,0 0-21,-3 0-20,1 3-18,-1-1-28,-5 1-28,9-2-18,-9 2-27,0 0-13,0 0-36,0 0-3,0 0-280,0 0-590,0 0 261</inkml:trace>
  <inkml:trace contextRef="#ctx0" brushRef="#br0" timeOffset="141861.6137">10263 11748 231,'-4'-5'267,"4"-3"-25,4-5-11,-3 3-19,4-2-13,-1-4-6,5 1-23,-1 0-16,6 2-11,-4 0-6,7-1-13,-6 1-6,6 1-7,-3 0-14,1 2-9,1 1-9,-1 1-8,-3 4-4,1 1-11,-2-2-3,0 3-7,-2 5-6,0 1-6,-4 1 2,3 2-4,-4 3 2,3 1 2,-3 5 6,0 1 0,-3 2 3,-1 0 11,-1 7-7,-4-1 6,-3 2 3,3-10 7,4 2-12,-3 0-4,0-3 2,0-3-5,3-2-8,-2-1-2,2-1-7,-1-1 1,2-3 5,-2 1-10,2 0 2,0-3 2,-1-1-2,1-2 0,-4 3 15,4-3-8,0 0-3,0 0-5,14-12 3,-10 4-7,1-4-5,2-2 0,3-2-12,-4-1-16,5-7-9,-3 6-5,0-7-3,5 0-6,0 3-2,-4 2 1,0 2 5,-1 3 0,-2 4 2,0 1 1,-2 2 9,0 1-5,-3 3-4,0 2 4,-1 2 3,0 0 6,0 0 0,-10 21 2,0-4 7,-2 4 6,1 3 7,-1-2 8,6-1-1,0-4 9,2 2-3,-1 0-5,3-2 4,2-1-3,4-2-3,1-1 2,2-2-1,0-4 0,5 1-8,4-4-19,4-4-37,8 0-24,-9 0-57,10-7-54,-6-1-61,9-1-58,-2-3-229,-1 0-575,-1-4 255</inkml:trace>
  <inkml:trace contextRef="#ctx0" brushRef="#br0" timeOffset="143489.0229">10185 9448 137,'3'-3'172,"-1"1"-10,-2 2-8,0 0-7,5-5-5,-5 5-12,0 0-8,0 0-11,0 0 1,4-2-4,-4 2-10,0 0 5,0 0-5,0 0-3,0 0 2,0 0-2,0 0-3,0 0-6,0 0-6,0 0-6,-2-5-5,2 5-9,-4-5 4,4 5-11,-7-2-2,7 2-1,-7-3-2,3 2 2,-4 0-5,3 0 0,5 1 2,-14 0-7,5 0-1,9 0-5,-11 1 1,3 0-7,-4 0 3,5 2-8,0-1-5,-2 0 1,-1 1-2,4-1-2,-3-2-7,6 2 6,-2 0-8,0 1 9,-3 0 1,3 1-4,-4 2 4,-1-1-2,1 6-2,-4 1 1,1 0 6,0 4-6,-2 0-3,-3 3-2,2 1 3,4-2-3,-2-1 0,3-1-1,2 1-2,0-1 2,4-3 0,1-1-2,0 0 1,2-3 0,1 3-1,1-3 5,4 2 6,0-2 6,1-1 4,1 2 4,2-3-1,2 2 4,-2-4-7,2 2-1,-1-1-2,0-1 5,0 4-2,2-2-10,3 3 4,-3-3 2,4 0-7,-2-1 7,-5-1-8,0 1-3,1-1-2,-1 1 3,0-1-2,-2 1-1,-1-1-1,-1 0 3,-1-1 1,0 5-3,-3 1 4,2 1 4,-3 1 1,-3 2 3,1-2 1,-5 3-3,1-2-4,-2 3 3,7-4-4,-4 0 0,-4 0 4,6-1-5,-2 0-6,0-2 7,0 1-7,1 0 3,2-5-3,0 0 2,1 2-1,-2-4 0,3-1-2,-1 2 6,1-4-4,-3 2 4,3-2 7,0 0 0,0 0 1,0 0-2,0 0-5,0 0 4,7-11-6,-7 11-1,1-7-3,3 6 5,-4 1-7,5-6 3,-1 5 4,-3-3-4,7 1-7,-8 3-2,4-3-8,1 1 7,-5 2-1,4 0 0,-4 0 5,0 0-1,0 0-4,6 4 4,-3 0-1,-1 0-1,-2-1 1,4 1 3,-3-1-3,-1 4 2,4 0 5,-4 3-9,3-1 3,-6 0 7,3 2 13,-1 0-10,2 0 0,-2 0 10,-2 4 7,3 0 11,-1 2-4,-3-5-5,2 7 11,-1-7-3,2-1-6,-4 2 1,2-2-5,2 1 6,-4 0-12,2-3 1,3 2-2,-1-2 3,1-2-1,-3 0 7,6 0-4,-6 1 1,6-2-2,1 0 1,-4 1 0,5 3-2,-1-3 1,1 3-2,1-1 0,-2-2-5,0-2 0,2 3 2,-2-3-5,4 2-4,-4-3 5,3 0-2,0-2-2,-2 0 2,1 0-2,2 1 2,-3-3-4,1 0 1,-1 0-10,-5 0 5,10 0-11,-10 0-15,7 1-20,-7-1-11,4 0-20,-4 0-16,6 1-21,-6-1-13,3 5-25,-3-5-34,4 3-38,-3 1-40,-1-4-51,5 3-78,-5-3-196,1 1-630,-1-1 279</inkml:trace>
  <inkml:trace contextRef="#ctx0" brushRef="#br0" timeOffset="144997.0305">17533 9798 219,'0'0'217,"-4"-6"-12,4 6-16,-3-3-11,3 3-8,0 0 0,5-8-16,-2 3-1,-1 1 1,2-2-14,4 0 2,-1-2-3,1-1-7,4 2-14,-1-1-2,2-2-12,-2 2 3,6 0-17,-7 0-3,4 4-9,-1-1-4,1 1-13,3-1-4,-4 2-6,-2 2-9,-2 1-4,5-2-8,-7 2 5,2 1-3,-1 0-6,-1 3-1,-2 1-2,0 1-8,-1-1 5,2 2 2,-1 1-2,-3 0-10,3 3 1,-5 0 1,2 0 3,0 1-6,-1 4 4,-1-3 0,0 2 10,-1 1-4,-1 1 4,0-2-3,-3 1 1,7 4 8,-6-4 0,4 2-6,-8 1-7,4-1-3,-2-1 5,0-1-1,2-1-7,-1 1 4,0-4-3,1 0-1,0-2 2,3 2-2,-1-2 4,0 2-2,2-2 5,-1-1 0,2-2-6,1-2 9,-2 0-9,0 0-4,3 0 19,-1-2 0,0 0 5,-2-3 0,14-1 2,-6-2 7,2-1-5,2-1 3,0-3-4,6 1-7,-5-2 0,2 2 0,-3-3 0,-2 3-3,0-1-3,-1 3-2,2-3-2,-5 2 0,-1-1-1,0 2 7,-2 2-12,1 1-4,-3-3-2,-1 5-3,1-5-4,-1 5-4,-5-4-14,1 2 11,4 2-7,-13 0 12,3 4-5,-3-2-1,3 1-6,0 4 6,0-2 3,1 0-1,1 2 0,-1-2 5,3 4-2,-3-4 1,4 7-5,1-4 3,1 1 4,-1 3-4,1-2 5,5 3 2,-1-1-2,1 4 4,3-1-1,4-1-3,2 3-5,-4-1 6,4 0 3,-1 0-1,-1-1-4,3-2-4,-3 0-2,1 2 8,-1-1-6,-3-4 9,1 2-2,-3-2-6,-2 0 3,2-1 3,-4 1 15,3-1-16,-1 2 0,-7 0 3,4-1 3,-3 0 2,-1-3-5,-2 1 8,0 1-13,-2-3 1,-3 0 6,1-1 1,-5 0-2,-7-3-1,4 1-4,-3-2 7,-8 2 3,-1 1 1,-2-2 4,2-2-2,-4 2 12,5 0 0,0-2-7,0 3 3,3-6-4,7 3 4,1 3-17,7-3-12,3-3-36,-1 3-29,5-2-39,-2 2-44,3-3-46,2-1-58,2 4-73,9-10-261,0 0-643,6-1 285</inkml:trace>
  <inkml:trace contextRef="#ctx0" brushRef="#br0" timeOffset="148360.9263">10913 11400 25,'0'0'214,"0"0"-6,0 0-4,0 0-11,0 0-6,0 0-11,0 0-11,0 0-6,0 0-10,0 0-3,0 0-4,0 0-3,0 0-5,0 0 4,0 0-10,0 0-3,0 0-7,0 0-2,0 0-3,0 0-10,0 0-2,0 0 1,4 5 4,-4-5 2,3 5 2,-3 0-2,1-1-4,-2 2-3,2-1 6,0 0-12,-1-1-5,0-4-7,3 7 2,-2-2-4,3 0 16,-3 1 0,-1 1-11,4 2 1,0 0-1,0 1 14,6 7-8,-1-2 3,1 2-3,-5 1-1,3 7 4,-2-6 1,-1 1-3,2 6-2,1 1-3,-3-3 0,2 6-3,-3-4-5,2-1 7,1 1-10,-1 1-7,4 1-1,-4-1 2,1 0 3,2 0-5,0-2-4,0 3-1,0-2-3,0 0-2,0-2 2,-4 0-10,3 1 3,2-3-10,-5-3 3,-2 0-6,3 0-7,-2-3 1,0 0-6,2 0 3,-2-4-2,-3-2-10,3 1 1,-1-4 0,-2-1-4,0 0 0,-1 1-6,3 1 11,-3-6-14,1 2 1,0 4-3,-1-8 2,0 5-6,1-2 2,1 1 1,-1-2 1,-1-2 14,0 0-22,0 0-8,1 3-6,-1-3-12,0 0-6,0 0-14,0 0-3,-2 5-33,2-5-27,0 0-50,0 0-43,0 0-49,-8-8-49,4 2-47,-1 3-45,0-7-65,0 2-378,5-5-905,0-2 400</inkml:trace>
  <inkml:trace contextRef="#ctx0" brushRef="#br0" timeOffset="151335.8963">11986 11531 221,'-3'-2'214,"0"-5"-8,2 2-12,-3 2-5,4-4-9,-2 1-5,-1 2-10,3-2-12,-3 4-12,2-2-13,-1-1-10,-2 3-15,0-2-9,-1 1-7,1 0-10,0 0-10,-3 2-3,-1-2-8,2-1-5,-6 2-6,4 1 3,-2-2 1,2 0 0,1 1 2,-1 0-3,2 0-5,-2-1-3,2 3-5,-1 0-5,1-3 1,6 3-7,-13 0-4,4 3 3,1 1-2,-3 4-1,-3-2 0,-3 5-6,4-3 0,2 1-3,2-3-1,-1 0 0,0 4 2,1 0-3,1-1-2,-1-1-1,3 1-2,1-2 1,1-2-1,0 3 0,3-2-2,-2 1-4,0-1 5,1 1 0,0 1 2,4-1-7,0 0 1,1 0 1,1 1 3,-1 1 3,2-2-3,0-2-5,3 3 0,0 1 6,0-4 0,2-1 4,8 4-4,-9-4 1,10 1 3,-2 1 5,2-1-5,3-1-2,-3-4 5,1 5-3,1 3 4,-2-1-5,1-2 8,0 2-2,-6 0-5,3 0 3,-5 0-5,-4 0 4,4 0-3,-1 1-2,-5 1-3,3-1 1,-4 2 5,0-3-2,-3 2-4,0-1 2,1 0 1,-3 3-1,0-3-3,0 2 3,0-2-1,-3 2-2,1-2 1,-2 3 5,-3-2-5,1-1 0,-3 2 4,-4 0-3,-1 1 2,0-2-5,-4 0 4,2-1-5,-1-1 7,0-4-4,-2-1 3,1 0 10,2-4 2,-1 2 8,2-4 0,4 0 0,1-3 3,0 1-2,0-2 5,4 0 3,-1 1 1,3-3-4,0 3-3,0-2 6,3 2 4,-5-3-10,2 3-1,2 1-6,-1-4 2,2 1-12,1 0 1,0 0 1,1 2-1,0-1-1,3 0-3,0-2 1,-2 1-1,2 2-17,1 3-21,-1-1-7,0 2-15,-3-1-14,3 0-17,0 4-23,-4 0-21,4-2-21,-4 2-19,0 0-22,0 0-22,10 2-23,-10-2-38,5 1-147,-5-1-453,0 0 201</inkml:trace>
  <inkml:trace contextRef="#ctx0" brushRef="#br0" timeOffset="152127.8677">11882 11126 133,'0'0'213,"-5"-4"-8,2 1-16,3 3-6,-8-1-11,8 1-9,-7 0-11,7 0-5,0 0-9,-9 1-9,4 2-3,1 0-3,-2-1 5,-3 6-9,5-3-10,-4 2-8,2 3-8,-7 1-2,4 1-4,-4 4-7,3-3-11,-2 3 5,1-1-10,0 0-8,-2-2 3,3 1-10,0-1-4,4-3-6,-1-2-2,2 0-6,1 0 0,0-2-7,0-1 2,1 1-3,1-2-6,-2-1 4,2 1-6,2 0 4,0-4-1,-3 3-7,2 0 2,1-3-3,0 0 1,0 0-3,0 0-2,0 0 4,8-13-5,-5 9-2,0-2 4,1-2-2,2 1-2,-2-4-1,2 0 1,3-3 1,-3 3 2,0-2-2,4-1-4,0 2-3,-2-2 1,2-1-1,0 1-2,-3 6-3,-2-4 3,2 1-3,2 2 4,0 0 2,-1 0 1,-3 1 4,4-4-4,-5 4-2,2-1 1,-3 4-1,2-5 1,0 8 6,-5-3 2,5 2 3,-1-1-3,-3 3-6,-1 1 3,3-4-3,-3 4 7,2-4-5,-2 4-2,0 0 4,0 0-7,11 6 6,-8-3-2,1 0-4,4 2 17,-4-1 5,2 4 5,3-6-3,2 5 8,-1 1 2,7 1 9,-4-1 5,2 1-4,2 0-2,2 1-7,-2 0-1,-2 1-2,2-3 2,1 2-3,-3 2-1,-4-4-8,2 1 3,-1-1-7,-5 1-6,4-2 2,-4-2 4,0 0-8,-1 3 2,-2-4 2,2 1-3,-2-1 2,0 0-2,-4-3 7,4 2-4,-4-3-2,0 0 2,6 1 4,-6-1-4,0 0 2,4 4-10,-4-4-36,0 0-32,0 0-36,0 0-35,0 0-41,0 0-51,0 0-52,0 0-286,0 0-612,0 0 271</inkml:trace>
  <inkml:trace contextRef="#ctx0" brushRef="#br0" timeOffset="154463.5126">12706 11457 18,'-10'7'256,"-4"2"-10,-3 3-6,-2-1-13,0 7-6,-3 1-7,3 0-10,0 2-9,1-1-9,1 1-9,2 1-9,1 0-13,5-4 4,0 6-14,0-5-8,4 1 3,1 5-2,4-4-11,4 3-3,-4 3-9,5-5-10,0 4-16,-1-6 10,4 4-18,-2 0-8,1-6-7,4 5-7,-1 3-1,-2-8 0,-1-2-13,3-1-9,-3-1-2,4 1-17,0-4-11,1 2-26,-2-4-6,1-1-26,-1-3-14,3 2-21,0-2-29,-3-5-27,4 3-27,-2-3-29,-1 0-24,2 0-24,1-3-41,-5 2-176,1-5-502,2 1 222</inkml:trace>
  <inkml:trace contextRef="#ctx0" brushRef="#br0" timeOffset="155161.87">12997 11898 5,'2'-4'200,"0"-1"-13,-2 2-13,0-1-14,0-1-9,0 0-9,-1 1-10,1-2-11,0-1-3,-1-1-3,1-1-1,0 2-7,-2-3-3,2 1-6,-2-2-5,-2 1-11,0 1-3,2-1 2,-2 2-7,-3 0-9,2 0-5,-2 4-3,-2 0-9,0 3-2,-5 1-1,5 0-1,-3 1-9,0 2 0,0 1-4,0 2 1,1-1-4,-2 2-3,-2 6-2,7-4-5,-1 1 2,0 0-1,1 1-5,4 0 5,0-1-7,0 3 1,3-2-1,1-2-1,-2 3-1,5 0 3,-2-3-1,3 1 1,0-1-4,-1-3 4,5 1 0,-1-2-4,-1 0 1,-1-2 1,3-1 1,2-1-5,-4 0 7,4-2-2,0 0-1,1-4 0,-2-1-4,5-2 6,3-1 0,-2-1 4,-2-1-4,-1-3-4,-2 0 1,0 1 2,-1-2-2,0 4 2,-3 0-1,-1 3 2,-2-4 3,-1 7 6,1-1 3,-2 1 9,1-1 5,0 3 12,-2-2-3,0 5-6,2-4-2,-2 4-3,2-6 0,-2 6-6,1-1-7,-1 1 7,0 0-2,0 0 12,5 9-4,-5-2 13,4 0 10,-4 4-7,3 0-13,-2 2 10,4 4-2,-4-2-2,3 3-8,1 1-4,-4 0 6,2 1-5,0 0-3,3 5-6,-2-7 0,-3 3 2,3 4-8,1 0 7,-5-6-10,4 6 3,-3-7-6,0 2 4,2 5-2,-3-10-5,5 2 1,-5-2-3,0-3 0,0-2 0,0-2 4,0-1-5,0 2 4,0-7-4,0 2-1,3-1 12,-3-3 5,0 0-2,0 0-4,0 0-4,10-15-1,-6 5-9,1 0 7,0 0 2,-4-2-5,6-6 1,-3 1 2,-2 0-2,1-1-6,3 2 1,-4 1 3,0 2-4,-1 2 0,-1 0 0,0 0-18,0 2-26,-1 0-4,-1 1-15,2 1-17,-1 1-18,0-2-20,0 4-18,2-2-15,-1-1-14,1 5-15,0-3-9,-1 0-14,3 3-32,-3 2-18,4-5-43,-4 5-167,0 0-498,2-2 221</inkml:trace>
  <inkml:trace contextRef="#ctx0" brushRef="#br0" timeOffset="155533.5612">13431 11951 54,'-4'3'231,"0"1"-13,1 2-14,0-1-15,0 1-13,1-2-15,0 3-15,0 3-8,0-3-16,1 2-6,-1 1-13,2-2-10,0 1-2,0 0-10,2-1-3,1 1-10,-1 2-3,3-2-10,2-3-4,-1 3 0,3-2-8,0 0 2,-2-2 0,5-2 4,-1 0 8,1-2-1,2-2 2,4-1 2,-5 0 1,2-2 0,-2 1 0,2-1 8,-4-3-1,0 1-4,-1-4 3,-5 0-10,2-1 4,-4-4 0,0-1-10,-3-1 1,-3 0-7,0 2-8,-7-3-5,-1 3-2,-3 0-7,-2 3-6,-1 4-13,-2-1-16,2 4-20,-2-1-16,2 4-20,-2 0-11,0 2-22,5 0-25,0 3-21,8-3-26,-2 1-29,3 2-26,-3 0-208,3-1-470,4 2 208</inkml:trace>
  <inkml:trace contextRef="#ctx0" brushRef="#br0" timeOffset="155947.5196">13852 12086 95,'0'0'232,"0"0"-22,0 0-17,0 0-17,-10-1-15,10 1-21,0 0-13,-11-3-10,7 1-14,1-1-5,-2 0-14,5 3-3,-10-6-5,9 2-7,1 0-7,0-1-6,-2 1-7,5-1-7,0-2-6,0 2 3,2-2-8,-1 2-1,3-2-6,-2 2-6,0 0 3,1 5-7,-6 0 1,8-1-4,-8 1 9,8 1-1,-5 2 8,1 2 5,-1 0 10,1-1 7,-1 4-4,-1-3 4,1 4 4,0 0 4,0-1-3,-3-1 7,0 5 4,-4-4-6,1 4-8,-8 2-4,-2 8-6,0-8-5,-6 4-8,-3 3-20,3-2-24,-8-1-30,-1 0-28,-2 0-48,0 1-46,-2-4-61,-2-1-204,-1 2-470,8-3 208</inkml:trace>
  <inkml:trace contextRef="#ctx0" brushRef="#br0" timeOffset="157303.9513">14172 11886 105,'0'0'207,"0"-6"-1,1 1-6,-1 2 0,2-5 1,1 2-5,-3-4-7,5 0 3,0-2-7,2 3-2,-1-7-2,6 0-8,-2 0-1,0 1-12,3 1-8,-3 1-21,-2 5-7,2-1-13,-2 2-12,1 1-9,1 1-12,0 1-9,-1 1-2,4 2-10,-3 1-3,2 1-7,0 2-6,1 1-3,-4 2-5,1 1 5,-1 0-8,-1 0 1,1 3-5,-3 0 2,-2-1-4,1 4-3,-1 4-4,0-2 3,-4 4-3,-2 2 6,0 1 5,0-1-5,-3-1-8,2 0-3,-5-1 9,-2-2-11,2 0 7,-1 0-9,-1 2 7,2-5-12,-2-1 6,6-1-5,-3-3 7,0 1-5,2-1 6,-1-1 6,3-3-22,-1-2 5,4 1 2,-4 1 1,1-4-2,3-1 10,0 0 2,-5 4-1,5-4 6,0 0-10,0 0 10,0 0-5,8-15-10,-2 8 5,-1-1 2,1 0-2,8-3-2,-4-1 4,3 0-11,1 0 8,-1 0-2,4-2 0,-4 2-4,-1-2 1,1 2-4,2 1 3,-2 2 7,-3 0-6,0 3 2,-1-6-10,1 4-1,0 1-6,-1 0 6,-3-1-12,2 1 4,1-2-2,-2 4 8,1-4-9,-3 0 5,0 1 19,1-1-14,1 1-2,-4-1-1,3-1 8,-2 3 0,0 1-4,-1 0-1,0 1 6,-2 1-3,3 2-3,-3-3 2,2 2 8,-3 3-1,1-2 0,-1 2-6,0 0 3,3-5 9,-3 5-11,1-4 0,-1 4 3,0 0 0,0 0 3,0 0-8,0 0 12,0 0-12,0 0-5,0 0-1,0 0 10,0 0-2,-1 12-1,-3-3 2,0 0-4,-1 2 3,-5 0-10,7 5 13,-4 1-3,0 2 5,-2 0-3,2-2 8,4 0-2,-5 1 8,4-1-4,3-3 1,1-2 9,0-1 7,0 5 7,1-2 10,3-4 1,0 2 8,1-2-1,4-3 5,0-1 10,-2 4 3,3-5-5,5-2-3,2 0-5,2-3-3,0 0-5,-2-1-4,3-1-8,-3-1-6,3-1-6,-5-4-4,2 4-18,-7-1-24,3-1-34,-3 1-33,2-1-22,-6 3-33,1-1-35,-5-1-46,2 0-46,0 2-53,-3 1-69,-1 2-197,0 0-639,-6-6 283</inkml:trace>
  <inkml:trace contextRef="#ctx0" brushRef="#br0" timeOffset="159919.5513">14656 11457 101,'0'0'212,"0"0"-15,-9 0-11,9 0-10,0 0-12,0 0 2,0 0 8,0 0-3,8 11-7,-3-8-4,5 2-5,0-1 2,2 5-4,6-2-7,2-2-13,0-1 1,6 8-9,-7-6-3,3 1-13,-4 2-5,5 5-16,-4-3 1,2 4-8,-4-4-11,3 8 2,-6-3 1,1 5-7,-1 3-4,-4 2 3,0-3-10,-2 5-2,-1-2-2,-1-1-5,-2 3-4,-3 0-3,-1 0-5,-5-1-3,5-1-6,-4 1 4,-2-2-1,1 0 3,-5 0-6,-1-1-8,2 0 0,-1-6 1,-3 5-11,-3 1 8,0-3 15,-1 0-12,0 1 8,-2-3-18,2-5-3,2-2-4,-1 1-11,1-3-3,0-1-16,3-3-14,3-2-4,3 0-15,-2-1-12,5-1-16,-3 3-20,4-3-30,-2 2-32,4-4-41,0 0-41,0 0-292,0 0-590,0 0 262</inkml:trace>
  <inkml:trace contextRef="#ctx0" brushRef="#br0" timeOffset="161617.6943">15493 12291 81,'0'0'235,"-8"2"-13,2-2-11,6 0-9,0 0-10,-8 3-11,8-3-7,0 0-13,0 0-2,0 0-6,0 0-7,0 0-7,-1-7-5,1 7-7,0 0 2,0 0-17,0 0 1,1-7-6,-1 7 1,3-3-6,-3 3-2,0 0-13,1-7-7,-1 4-13,-4-1 4,4 4-3,-1-7-8,1 2 6,-2-1-20,0-1 6,2-3 1,-5-1-14,5 2 3,-4-3-8,3 1-4,-5-1 3,3 1 1,3-2-9,-4 1 9,0-1 1,1 1-2,-2 1-5,3-5-3,0 3 0,0-1 1,-3 2-1,2-5 15,1 0-18,-3 0 7,4-1-5,1 1 4,-2-1-21,4 4 21,-1-6-10,-1 1 0,5 0-1,-2-1 8,-2 2-7,3 1-1,-2 0 0,2-1 1,-3 5 11,3 2-9,-2-1-2,0 1 5,2 1-9,-1-1 9,-1 2-8,-1 0 4,1-2 13,4 5-10,-5-1 0,3-1-3,0-2-3,-3 3 0,4 0-2,-1-3-6,1 4-2,4-3 1,0 1 1,-1-1 1,3 1-2,-2-1-5,4 0 2,-1 1 1,-3 4-3,-3-1 0,-1 0 2,3 1 3,-6 1-2,3-1 1,-1 3-1,-1-2-5,-3 3 1,6-1-8,-4-2 6,-2 3 10,6-1-10,-6 1 1,0 0 1,0 0 1,11 4 1,-4-3-2,-1 3-4,4 0 3,-1 1-2,0 2-1,0 0 3,0-1-3,0 1 6,1-1-5,-5 2 4,3 1 3,0 1-4,-2 1 2,2 0-1,-3 1-7,1-1 6,2 4 0,-1 0 0,1-1 0,-1 1 4,-3-2-5,3-1-6,1 2 3,-1 3 4,-1-5 4,1 1 7,1 4 8,-2-1 4,-1-1 4,2 2-3,-2 1-2,1 0-1,-1-1 7,-1 0 4,-2-1-1,0 2-2,-2-1-3,0 0 3,0 0-2,-2 0-3,0 0-1,2-5-1,0 1-8,0 0-1,-2-4-1,2 1 3,2 0-3,-2-1 9,4-2 1,-4 2-1,0-2 7,0 1-3,3-2 2,-1 4 1,0-5-2,0 4-2,-1-4-2,0 0-1,2-1-3,-3 2 1,3-2-6,-3-1 0,0-3 0,2 4-2,-2-4-3,0 0 5,1 4-4,-1-4 0,0 4-7,0-4-16,0 0-19,0 0-27,0 0-27,0 0-24,2 3-16,-2-3-26,0 0-25,0 0-28,0 0-30,0 0-40,-12-8-36,9 5-26,-4-1-319,-1-2-711,3-1 314</inkml:trace>
  <inkml:trace contextRef="#ctx0" brushRef="#br0" timeOffset="162511.8457">16632 11486 185,'0'0'264,"0"0"-1,0 0-7,0 0 0,0 0-5,0 0-4,6-1-8,-6 1-5,0 0-3,1-5-17,-1 5-8,0 0-1,3-1-19,-3 1 3,0 0-17,0 0-6,0 0-20,0 0-12,0 0-17,0 0-11,0 0-7,0 0-16,0 0-6,0 0-8,0 0-8,0 0-10,-17-1-9,7 2-7,-5-1-4,2 1-12,-6-1 0,-1 3 0,5-3-9,-4 0 12,6 0-16,-1 0-5,0 0-1,-1 3-6,1 0 1,1-3-7,-4 1-2,5 0-1,-2 1 0,5 2 2,-2-4-1,1 0 0,4 3 1,-2-2 8,4 0 2,4-1-7,-14 3 12,10-1-7,1-1-15,0 2 20,-3-2-5,6-1 3,0 0-2,0 0-1,-7 2 4,7-2-1,0 0 4,-7 3-10,5-2 7,0 3-1,-1 0 0,1-1 13,2-3-15,-3 5 21,3-5-20,-3 4-2,3 0 11,-2 0-6,2-4 9,-3 4 3,3-4 2,0 5 2,0-5 1,-2 3 19,2-3-10,-3 5 2,3-5-3,0 6 5,0-3 4,0-3 1,3 5 8,-3-1 2,0-4 0,2 8 11,0-5-3,0 1 5,-1 1 3,-1-1 4,2 2-5,-1 1 0,2-2-12,-1 4 8,2-2 2,-1 1-3,-1 4-2,3-1 3,-4 4 1,1 2 5,0 3-5,-2-3 4,0 0-8,2 2-2,0 0 4,-4 1 28,4 0-6,-2-2-3,0 2 1,0-3-10,-2 0 1,4 0-3,-2-2 0,-2-2-3,0-2 0,2 3-2,-4-3 1,3 0-2,1-1-3,-3 1-12,1 0-4,0 0-1,0-4-4,1 1-1,0-1-6,-1-2 5,2-1-8,-1 0-5,-4-2 3,5 3-7,0-5 0,-3 5-1,3-5-3,2 5-8,-2-5-10,1 4-15,-1-4 5,3 4-8,-3-4-11,0 0-8,0 0-18,0 0-18,-4 4-23,4-4-19,0 0-25,0 0-40,0 0-39,0 0-38,0 0-30,0 0-42,-7-11-51,2 7-43,2-1-361,-3 0-858,1-1 379</inkml:trace>
  <inkml:trace contextRef="#ctx0" brushRef="#br0" timeOffset="162862.3462">16242 11892 294,'9'-7'302,"-4"6"-18,1-2-19,1 1-20,2 0-17,2-3-14,-2 5-13,5-3-19,-2 1-12,7-2-4,-4-1-6,3 2-14,-4 0 0,0-1-3,-1 2-10,1-3-3,-4 2-11,2 1 5,-2 0 4,-2-1-6,-2 2 3,2 0-7,-5-2-2,-3 3-10,7 0-13,-7 0-9,8-1-14,-8 1-5,2-2-3,-2 2-13,0 0-5,9-1-17,-9 1-22,0 0-23,0 0-12,0 0-21,5-1-11,-5 1-16,0 0-8,0 0-22,0 0-23,0 0-21,0 0-28,0 0-26,5 5-31,-5-5-30,0 0-57,0 0-166,0 4-530,0-4 235</inkml:trace>
  <inkml:trace contextRef="#ctx0" brushRef="#br0" timeOffset="165226.9203">17186 11932 170,'0'0'216,"0"0"-14,0 0-14,0 0-11,0 0-14,0 0-17,0 0-7,0 0 3,0 0 4,0 0 2,17 4 5,-11-3-7,7-1-6,0 1 2,7-2-3,11 2 9,-2-3-16,6 1 4,-1 1-5,2 0-12,1-2-21,-1 1-5,-3-1-8,4-2 0,-1 1-15,-3 1-7,-1-1-5,0 3-4,-4 0-1,-7 0-12,0-2-3,-8 1-2,2 1-9,-2 0-2,-4 1 4,-3-1-12,2 0 1,-3-2-4,-5 2-1,8 0-2,-8 0-1,8 1-7,-8-1-14,0 0-7,0 0-7,7-1-12,-7 1-12,0 0-15,0 0-20,0 0-18,0 0-18,0 0-12,0 0-31,0 0-26,0 0-28,-18 8-30,8-5-204,-4 2-490,1-2 217</inkml:trace>
  <inkml:trace contextRef="#ctx0" brushRef="#br0" timeOffset="165571.8703">17338 12130 145,'8'2'330,"-3"-2"-22,-5 0-23,15 0-27,-3 0-27,2 2-15,5-6-12,4 4-22,5 0-11,2-1-21,3 1-12,-1 1-17,2-2-4,-6 1 0,7-3-11,-4 3-9,-2-1 2,-1-3-7,-5 2 1,-4 0-3,4 1-7,-5-1-14,-4 2 0,0 0 2,-5-2-14,-1 0-11,-3 2 1,0-1-2,3 0-2,-8 1-10,6-1-4,-6 1 1,0 0-4,8-2-4,-8 2-5,0 0-13,0 0-2,5-1-15,-5 1-16,0 0-16,0 0-21,0 0-22,-4-7-16,4 7-26,-9-4-17,4 2-19,0-1-19,-4 2-22,0-1-15,-4-1-45,-1 1-162,3 0-465,-1 0 205</inkml:trace>
  <inkml:trace contextRef="#ctx0" brushRef="#br0" timeOffset="165980.8253">17529 11735 259,'-10'-1'290,"10"1"-13,-8-2-7,8 2-8,0 0-19,-5-1-3,5 1-16,0 0-6,0 0 0,0 0 6,-4 4 16,4-4-7,2 8 4,2 2-5,0 0-14,3 1-15,-1 4-3,2 1-13,-2 1-11,4 7-4,0-1-12,-6-3-5,5 4-4,3 0-3,-5-6-9,-2 2-11,3-2-5,2 2-6,-5-2-9,3-1-6,-3 1-6,-1-1-5,2-2-10,-1 1-5,-3-7-8,3 4-9,-1-3-6,-3 2-2,3 0-6,-3-1-4,4 0-8,-5-2-15,4 0-18,-3-1-9,2-3-12,-2-1-12,-1 2-14,0-3-11,0 1-11,0-4-14,0 7-17,0-7-23,3 3-28,-3-3-27,4 1-34,-4-1-21,0 0-36,0 0-26,0 0-41,10-4-42,-5-2-335,1 1-770,3-1 341</inkml:trace>
  <inkml:trace contextRef="#ctx0" brushRef="#br0" timeOffset="166587.6819">18557 11804 206,'0'0'203,"0"-7"-11,0 7-16,0-5-7,0 5-12,0-5-7,0 5-11,-1-2-4,1 2-10,-4-3-4,4 3-7,-7-2 0,7 2-7,-12 3-8,7-1-8,-3 2-2,-1-1-2,3 3-4,-3 1-3,-2 0-1,2 3-3,0-1-2,-3 6-6,1-3 2,0 2-2,0-1 2,1 0-3,2 2-7,-1-2 1,4-1-6,-1 4-7,2 0 3,1 0 0,1 1 1,2-2-10,0 2 0,2-1-10,2 1-2,0 1-6,0-2 3,3 1-2,1 0-3,0-5-2,5 2-3,-1-1 6,2 1 0,4-2 1,-5-2 0,4 0 10,-1-1-9,2-4 20,1 1-9,2 0 5,-1-5-8,2 1 7,-4 0-1,5-6-9,-5 0 8,1-2-3,1 3-4,1-4 3,-5-2-17,2 1 5,-1-2 5,-2 0-13,1-2-1,-4 1 0,-3 1 2,-2-5-3,0 2 6,2-2 0,-5 0 2,2-2 16,-6 0 5,0-1-2,-2 0-1,1-2 0,-3-4-2,-3-3 0,-3 3-7,0-4 5,0 6-2,-2-1-8,2 4 1,0-4-4,-1 6-3,4 4 1,-5-1-5,1 2-7,-5-4-6,1 7 3,1-3-26,-6 4-12,4 2-17,-4-2-21,1 8-6,1-2-11,0 1-13,1 1-7,3 1-11,3 1-16,-3 3-16,2 0-17,3 2-21,-1 2-9,2-1-27,3 1-27,1 2-36,-2 2-181,1-3-507,5-1 225</inkml:trace>
  <inkml:trace contextRef="#ctx0" brushRef="#br0" timeOffset="167337.4073">18629 11604 206,'0'0'255,"-4"-3"-10,4 3-9,0 0-10,-2-3-3,2 3-22,0 0-16,0 0-12,0 0-16,0 0-8,0 0-13,0 0-9,0 0-5,0 0-2,0 0 7,0 0 3,0 0 7,0 0 9,0 9-1,-1-5-14,-1-1 8,2-3-4,-1 4-1,1-4 0,-2 4-2,1-2-1,1-2 2,-4 5-8,4-5-1,-2 4-2,2-4 0,-4 3-1,4-3 1,-1 5 0,1-5-7,-3 5 3,3-4-7,0-1-3,-1 6-4,1-6-3,0 6-4,0-1-6,1-2-6,-1 1-5,0 4-7,0-3-2,0 1-6,-1 1-4,1-1-10,-1 1-7,1 0-4,1 1 2,-2 2-8,2-1-2,0 1 1,-2 1-7,5-1-1,-6 2-3,4 1-5,-2-1 0,0 2 7,1 0 1,-2 1-1,1 2 3,-2 0 2,1-5-6,1 5 0,-2 0 1,0 0-2,4 1-3,-5-1 5,4 1-8,1-1 0,-2 3 4,0 1-4,2 2-2,-1-5 0,3 0 1,0 1-4,-3-2 3,2 0 3,-3 5 2,2-5-1,-3-5-2,2 6 12,1 0 7,-2-1 0,1 0-7,0-3 4,-1 3-1,0-3-8,0-2 7,0 0 0,0-1-12,-1 0 1,-2 2 3,2-1-2,0 0 1,-2 0-4,2 0-9,-3 0 15,2 0-15,-1 3 0,-1-1-13,2 1 16,-1-4 0,2 0-4,-3-1 16,4 3-20,-1-5 1,-3-1-3,4 0 0,0-3 6,-2 0-7,2 1-3,0-2 9,0-3 4,-1 6-15,-1-6-14,2 0-19,0 0-13,-1 5-21,1-5-20,0 0-17,-2 5-32,2-5-28,0 0-29,0 0-45,-6-10-44,7 1-24,-2 0-39,0 0-48,2-7-59,0 1-390,0-4-917,1 1 406</inkml:trace>
  <inkml:trace contextRef="#ctx0" brushRef="#br0" timeOffset="168455.6878">19002 11698 98,'0'-5'253,"0"-1"1,5 0-16,-4-3-22,3 1-16,-1-2-12,4-1-19,1 1-10,5-2-16,0-1-11,3-1-12,2 2-6,3-3-5,2 1-10,-4 7-4,-3-4-7,0 2-7,-1 1-12,-6 4-8,1-1-7,-1 1 0,-2 1-9,-2-2-3,-1 5-6,2-1-3,-4-2-4,-2 3-4,0 0-7,9-2 0,-9 2-2,0 0-1,4 6 6,-4-6-3,4 7 3,-3 0 9,2 0 1,-2 4 2,0-2-2,-1 3 7,0-2 5,3 2-6,-6 5 0,3-1 2,-1 2-4,0-1-11,-2 2-7,1 1 8,1-1 0,-5 8 4,5-6-6,-1-2-3,-1 6-5,-1 2 9,3-3-2,0-3 4,-3 4 0,4-7-1,0 1-1,0 0-2,0 0 4,0 2-6,4-3 4,-3 2-1,1-2 2,0-1 0,2 1 0,-1-1-10,0-1-1,1-1-2,1-1 1,-3-4-5,5-1 1,-1 3 8,2-3-12,-2 1 1,3-4 5,-4-1 1,5 1 5,3-3-5,0-1 9,-3-4-3,3 2 12,1-2 7,0-1 5,3-2 9,-4 0 2,2-5 3,1 0-1,3-3-5,-3 6 2,1-5-5,-1-1-13,-3 3 2,1 2 0,-6 0-8,1 0 1,-2 1-1,-3 2-6,1-1-2,-2 0-6,-2 1 0,-1-2-8,-1 2 5,-2 1-11,-2-2-6,1 1-6,-4 0-7,-3 1-5,2 2 3,-3-1-4,1 2-11,0 1 15,2 0-1,1 1 6,0-1-2,0 0 7,1 0 0,2 3-9,-4 1 5,4-1 2,-3 1 3,3 1 3,1-2-7,1 1 4,-4 2 1,6-1 0,-3 2 6,-1 1 0,0 1 0,1-1-7,3 2 7,2-3 5,-1 2-4,5 0 16,-1 4-15,1 3-3,0-6 5,0 1-9,3 7-5,0-4 25,2 1-16,-1-1 1,-3 2 2,3 0 7,-3-2-3,2 0 4,-1-1 5,-2-1-5,6 5 2,-3-8 2,-2 2 1,1 1-13,2 2 9,-6-4 0,1 2 3,-1-2 4,-3 3-7,0-2 1,2 2 5,-2-5 6,-2 2-1,1 2-8,-3-4 8,-1 4-1,-3-3 2,2 0-6,-1-1 3,3-2-8,-1 1 2,0-2 6,-4 0-3,0 1-2,-1-3 0,-1 0-4,0-1 2,0-4-26,-1 2-19,1 0-8,1-1-13,-2-2-10,2 1-17,-3-4-5,0 3-35,-1 0-24,0-1-27,-3-2-43,7 2-47,-3-3-47,-3-1-274,4 3-634,1-3 280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4:22:21.00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6858 6976 74,'0'0'133,"0"0"3,0 0-15,3 2 0,-3-2-5,0 0-7,0 0 1,0 0-14,7-4-2,-6 2 7,-1 2-3,4-4-6,-2 2-4,1 0 2,-3 2-8,4-4 3,-4 4-3,0-3-3,0 3-8,1-4-5,1 3 1,-1-3 1,-1 4 1,0-5-1,0 1-2,0 1-4,0 3 1,0-4 2,3 0-2,-3-2-2,0 5-3,0-3-7,0 4-7,-3-9-5,2 5 4,-1-2 2,1 2-1,1 0-5,0 2-2,-3-6-6,2 5 2,-1 0-2,2-2-7,-1 2-2,-2-1-2,2 0 0,-2 2 7,1-3-15,1 2 0,-3 1-1,2-1-2,1 0 2,-2 0-2,0 2-4,-1-3 0,2 2 4,-3 0-6,1 0 1,0-1 1,0 2 0,-2-2-2,1 2-1,0-1 1,-1 2-3,1-1 3,0 0 0,5 1-2,-12 1 6,8 0-5,4-1-3,-10 0 1,8 0 2,2 0-1,-7 0-2,7 0-2,-8 3 3,3 0-3,1 0 6,-2 0-2,2-1-5,0 0 2,1 2 4,-1 0-4,-3-1 1,4 1-1,-1 1 2,-2 0-2,2-1 0,3-1 0,-2 1 2,0 0-3,0 0 3,0 0 2,1 4-4,1-6 2,0 2-2,-1 3 0,1-2 1,1 1 1,0 2 0,0-4-3,0 4 2,1 2 1,-1-2-2,0 0 6,2 1-2,-2-1-5,0 0 0,0-1 0,2 2 11,-2-4-6,4 2-3,0-1 1,-1 2 0,1-3 5,2 3-7,-2-2 0,0-2 2,0 1 2,2 1-1,-1 0 0,-3-2 0,6 2-3,-5-1 2,2-1-3,0-1 5,1 1 0,-1 1 0,1-3-3,-2 1 1,0 0 2,0-1-4,0 0 0,1-1 3,-1 1-1,1-2 3,-1 1 4,2 0-5,-1 0-2,1 0 1,-3-1-1,-3 0-1,10-1-2,-10 1 6,8-1-3,-5 0 9,1 0-11,0-1 6,2 2-5,-3-2 1,1 0 1,0-2 1,0 4-3,2-3 0,-3 2 1,0-1 4,1-2-2,0 3 0,-1-2-4,1 2 4,-2-2-1,-2 3 0,2-3-4,1 0 5,-1 1-1,-1-1-3,0 0 14,1 0-12,-1 0-2,1-1 0,-1-1 0,1 1-2,0-1 3,-1 2 3,0 1-4,-1-4 1,1 1 2,-2 2-1,1-3 0,0 2 0,1 1-1,-1-3-1,0 3 0,-1-1 3,1 4 2,0-6-5,-1 2 3,1 4-1,0-4-1,0 4 1,0-4 2,0 4-2,-1-4 11,1 4-10,-1-4-3,0 1-3,1 3 2,1-4 7,-1 4-9,-1-4 5,1 4-1,-1-3 1,1 3 1,2-3-4,-2 3 3,0 0-3,0 0 2,0 0 0,0 0 3,0-4 0,0 4-2,0 0-1,0 0-6,0 0 16,-2-3-12,2 3 3,0 0-3,0 0 3,0 0 5,0 0-7,0 0 2,0 0-2,0 0-2,0 0 7,0 0-4,0 0-3,0 0 1,0 0 1,0 0 1,0 0 6,0 0-5,0 0 2,4 10-4,-4-7 5,0 0 3,1 1-3,-2 1 4,2 0-1,-1 0 5,1 0 0,0 1 1,-1-2-2,0 2 10,1 1-13,0-3 1,0 6 1,0-5 10,0 5 10,-1-1-7,4-1-4,-4 0-1,1 2 2,0 0-7,1-1 4,-2 1 0,1-1 1,1 1-4,-2 3 2,1-1 11,0-3-18,1 1 1,-2 4-3,4-4 1,-3 0 17,1 2-12,-1 0-5,2-6 1,-2 4 4,2 0-3,1-2 2,-3 2-3,1-2 1,-1 2 1,2-3-1,-2 4-5,1-2 1,-1-2 5,0 3-3,1-2 1,-2 0-5,0-2 11,2 0-8,-1 0-4,0 0 6,-1-1-7,1-1 0,0 1 4,1-1-2,-2 0 2,2-1 2,-2-1-4,0 1-4,0-3 9,0 6-6,1-5-1,-1-1 2,1 5-5,-1-5 3,1 2 4,-1-2-1,0 3-3,0-3-6,0 0 1,4 3 8,-4-3-3,0 3 1,0-3-5,0 0 4,0 0 0,0 0 4,0 0 9,0 0-1,3 3 4,-3-3-3,0 0 7,0 0-2,0 0 0,0 0 10,0 0-12,0 0-5,0 0-2,3-9 3,-3 9-5,1-4 11,1-1-12,-1 3 6,-1-2-4,3 0 6,0 0-5,-2-1-5,3-2-1,0 0 8,-2 0-6,3-1 6,-2 0-11,1 0-1,-1 0-1,1 0 4,1 0-2,-1-2 1,-3 3-4,5-4 5,-5 5-1,2 0-1,0 0-2,0 0 2,-2 0 0,2 1-5,0 0 9,-1 0 0,1 0-6,1-2 0,-1 0 2,1 1-7,-2 2 9,0-3-7,-1 3 9,1-2-8,-1 1 1,2 1 0,-1-1 1,0-2 6,1 5-10,-1-2 21,1 0-24,-3 2 9,0 2 0,4-4 12,-4 1-16,0 3-2,3-3 4,-3 3 4,0 0-2,0 0-6,0-4-3,0 4 1,0 0 0,0 0 2,0 0-26,0 0 0,0-4-14,0 4-9,0 0-13,0 0-21,0 0-19,0 0-25,0 0-34,0 0-23,0 0-34,-14 4-33,14-4-238,0 0-536,-8 2 238</inkml:trace>
  <inkml:trace contextRef="#ctx0" brushRef="#br0" timeOffset="12408.3132">7435 7193 28,'0'0'203,"0"0"-9,0 0-9,0 0-13,0 0-8,0 0-12,0 0-8,0 0-12,0 0-8,0 0-6,0 0-8,0 0-5,0 0-3,0 0-6,0 0-3,0 0-6,0 0-2,0 0-6,0 0-3,0 0 0,0 0 0,0 0-5,0 0-4,0 0-5,0 0-3,-12-1-10,12 1-4,0 0-1,-4-2-3,4 2 4,0 0-4,-1-4-2,1 4-1,0 0 0,0 0-4,0 0-1,0 0-1,-6-1-3,6 1-3,0 0-2,0 0 6,0 0-9,0 0-4,0 0-3,-1-2 0,1 2-2,0 0-3,0 0 0,0 0-3,0 0 0,0 0 2,0 0-2,0 0 1,-9 2-3,9-2 1,-7 2 1,1 0-3,1-1-1,1 2 1,-2 1 2,2-2-2,1-1 1,-1 0 1,-2 1-4,2-1-1,1 2 3,-1-3 0,0 3 2,0-2 1,1 1-2,0-1-1,-1 2 0,4-3 4,-3 4-5,3-4 1,-4 0 3,4 0-4,0 0 4,-3 3-8,3-3 5,-2 1 2,2-1 2,0 0-8,-3 3 3,1 1 7,0-1-3,0 0 1,0 0 0,2-3 1,-2 5 0,2-2 4,0-3-4,-3 6-3,1-2 3,2-4 0,-2 4 0,2-2 0,0-2-3,0 0 3,-2 4 4,2-4-11,-1 4 7,0 0-3,1-2 0,0 2 7,0-4 11,0 8-1,0-6-10,0 1 3,1 2-4,-2-1-1,2-2 4,0 4-3,1-2-2,-2-2 8,1 2-11,-1 0 0,0-1-2,0-3-1,2 7 3,-1-3-4,1 0-1,-1 0 6,-1-1 2,1 1-7,2-1-2,-1 1 4,0-2 1,0 2-3,-1-2-1,1 2 0,0-2 3,1 0-1,-1 1-5,0 0 2,1-1 1,-3-2-4,5 4 8,-3-3-2,2 1 2,2-1-4,-3 1 1,2 0 7,-1-1 3,2 1-7,-2 1-3,3-3 0,-4 2 1,3 0 4,-1-2 3,0 1-6,-1-1 4,-4 0 4,8 0-7,-8 0 5,7-1 0,-7 1 4,7 0-3,-3-1 1,-4 1 5,7-1-1,-3-1 2,0 2-2,-4 0 4,5-4-7,0 3 3,-2-2 1,3 1 1,-2-1 3,0-2-8,0 3 4,1 0 1,-1-1-2,0 0-2,0 0 3,-1 0 4,1 2-11,-2-2 5,1 1-2,1-1-4,-2 2 5,1-1 11,0 0 1,-3 2 2,1-3 3,2 1-4,-3 2-8,3-4 1,-3 4-1,0-3-1,0 3-1,1-4-7,1 1 6,-2 3-1,1-4-4,0 1 0,-1 3 0,2-4 1,-2 4-6,0-4 5,1 0-6,-1 2 4,0 2 0,0-7-5,2 4-1,-2 2-1,0-3-3,0-2 7,0 3-5,0 1 4,0-4-4,0 3-2,0-1 0,-2 0 6,4 1-7,-2-1 7,0 4 0,-3-7-3,3 4-3,0 1 3,0-3 1,-2 2-1,1-1 4,1 2-3,-3-2 6,2 0-8,-1 2-2,1-2-1,-3 2 1,4 0 4,-3-2-12,1 2-8,-1 0-15,1 0-26,-4 0-14,1 1-15,-2 0-22,0-1-32,-2 2-38,0 0-44,-1-2-60,2 1-66,-1 0-219,2-1-615,-1 1 272</inkml:trace>
  <inkml:trace contextRef="#ctx0" brushRef="#br0" timeOffset="20715.9">10436 7028 5,'0'0'152,"-2"-6"-5,2 6-15,0-2-9,0 2-15,0-4-1,0 4 1,1-3-3,-1 3-5,0-7-8,1 5-7,0-2-4,0 1-7,-1 0 0,0 3-2,1-4-4,-1 4 0,1-5-7,-2 1-6,1 4-3,-1-5-3,0 2-4,-1 1-3,2 2-6,-4-4-3,1 1 0,1 1-2,0-1 0,-1 1-1,1-1-3,0 1-1,-1-1-1,1 0-4,-2 1 0,0 0 5,0 0 9,1 0-2,-1 0 1,-2 1-3,1-2-7,-2 1-4,4 0 0,-3 2 3,0-2-3,1 1-5,-5-2 1,6 3 2,-2 0 0,6 0 0,-9 0-3,9 0 2,-9 0-3,9 0-1,-7 0-3,7 0-1,-5 0-2,5 0-1,-4 0 5,4 0-13,-5 2-1,5-2 2,-4 1 0,4-1 3,-4 3-9,1-1 8,3-2-2,-4 4 2,0-2 0,0 0 1,2 2-3,-1-2 3,0 2-6,0-2 5,1 2 1,-1-1-2,1 0 1,-1 1-1,1-1-2,-1 1 0,1 1 3,0-1-1,-1 1 2,1-1-4,0 1 2,1 0 0,-1-1 2,1 0-1,1 2-1,-2-3 0,2 1 3,0 2-1,2-3 8,-2 2-2,0 1 2,0-1-4,1-2 0,-1 2 2,2 0-1,-1 0 0,1 1-1,-2-1-1,2 1 1,1-2 0,-1 1-3,0-1 8,3 1-4,-2 0-3,0-1 7,0 0-6,1-1 3,1 0 2,-1 0-1,1-2 4,0 1 1,2 1-2,-2-1-2,2-1 1,-2 2-1,1-3-4,0 0 3,1 1-2,-1-1-1,-2-1-3,1 1 6,1-1-1,-6 1 1,11 0-1,-7-2 6,1 0-2,0 0 0,1 0 1,-2 0 0,2 1-2,-2-1-1,0-2-3,0 1 3,0 1-6,-1-2 2,1 0 0,-1 1-3,3-1 2,-3 1-1,1-1 1,-1 3-3,-1-3 3,-1 2 1,2-2-5,-2 1 1,0 0 1,0-1-2,0 0-1,0 0 5,0 0-3,-2 0-2,1-1 0,1 1 2,1 1 0,0-1-2,-2-1-2,2 3 4,-2-4-2,0 2 2,1 1-2,0 2 1,1-5 1,-2 3-3,0 3 1,0-4 1,1 1 0,-1 3-2,-1-5 2,1 5 0,0-3-1,0 3 1,0-3 1,0 3-1,0 0-1,0 0 1,1-3 2,-1 3-2,0 0 3,0 0-1,0 0 1,0 0 2,0 0-6,0 0 0,0 0 6,0 0-6,0 0 1,0 0 1,0 0 2,0 0 3,3 9 1,0-4 4,-3-2 0,0 2-3,1 0 4,1 1 6,-1-1 6,1 3-2,-1 1 8,-1-3-12,4 0 2,-2 2 1,0 1-2,0 0-3,1 1 2,-1-1 2,-2 1 3,3-1 0,-1 1-1,3 3 2,-4-4 1,2 0-3,-1 2 0,-2-1 7,2-3-13,1 3 1,-1 0 10,-1-2-15,-1 0-3,3 1 4,-2 0 0,1 0 0,-1 0-3,2-1-1,-3 0-2,1 0 1,2 2 8,-3-2-9,0 1-1,3-2-3,-3-1 3,0 2-7,0-2 2,0-2 2,3 0-4,-2-1 1,-1 0 1,0 1 1,0-4-1,0 4 4,0-4-1,0 4-5,0-4-2,0 3 1,0-3 2,0 3 2,0-3-6,0 0 4,0 3 2,0-3-5,0 0 2,0 0 0,0 0 2,0 5-3,0-5 3,0 2-2,0-2 3,0 0 3,0 4-3,0-4 0,0 0-11,0 3 1,0-3 5,0 0 6,0 0-3,0 0-1,4 2 6,-4-2-1,0 0-1,0 0 7,2 1-5,-2-1 9,0 0-3,0 0-1,0 0-2,0 0 13,0 0-7,0 0 4,0 0 1,0 0 3,0 0 2,0 0 16,0 0 2,0 0-6,0 0-1,3-5-11,-1 1-1,1-1-5,0 0 18,1 0-27,0-4 5,-1 2-2,0-1 6,1-1-1,0 0 3,2-3-4,-2 1-3,0 0-3,3-1-6,-4 3 0,1 0 3,1 1 5,-2-1-3,-1 2-7,1 1 5,0-2-1,-1 1-1,2 0-8,-2 1 12,-1 2-11,2 0 5,-1 0 0,-2 1 2,0-1-6,4-1 2,-4 1 3,0 3 6,0-2-13,0 3 4,0-6 9,0 6-19,3-3 8,-3 3 0,0 0-18,-3-3-9,3 3-21,0 0-17,0 0-25,0 0-17,0 0-22,0 0-24,0 0-35,-4 8-30,4-4-22,0 0-36,-2-1-251,4 1-570,-2-1 253</inkml:trace>
  <inkml:trace contextRef="#ctx0" brushRef="#br0" timeOffset="21301.0383">10783 7248 199,'-3'-2'253,"3"2"-18,0 0-19,-2-3-9,2 3-14,0 0-9,0 0-16,0 0-7,0 0-14,0 0-12,0 0-6,0 0-10,0 0-10,0 0-6,0 0-3,-5-1-10,5 1-6,0 0-3,0 0-10,0 0 0,0 0-9,0 0-5,0 0-1,0 0-3,0 0 1,0 0-4,0 0-4,0 8 12,2-3-4,-1 0 5,-1 0-2,1 1-5,0 0-8,1 2 3,-1 0-5,1 1 1,0-2 12,-1 3-13,0-1 1,0 1-3,0-1-4,1-1-1,1 1-6,-3 0-6,2 1 5,-2-2-3,2 0-1,0 1 0,-2-2-2,1-2 1,-1 2 9,2-3-16,-1 1-7,-1 2 0,0-4-1,3 1 6,-3-1-2,0 1-3,0-4 2,0 3-1,0 0-3,0-3 3,0 3-4,0-3 5,0 0 3,0 5-8,0-5 1,0 0 0,1 1 1,-1-1-8,0 0 9,0 0 1,0 0-8,0 0-22,0 0-18,0 0-35,0 0-34,0 0-42,0 0-42,-5-7-54,5 3-63,0 0-265,-2 0-620,5-2 275</inkml:trace>
  <inkml:trace contextRef="#ctx0" brushRef="#br0" timeOffset="25027.242">13464 8310 140,'0'0'144,"0"-6"-6,1 4-14,1-1-7,-1 0-4,0 0-8,1-1 0,1 0-9,-2 1-7,0-2-3,1 0 2,-2 2 3,0 0-11,2-2-3,-2 0 0,-2 3-4,2-4-6,0 2-8,-2-1-6,1 0-3,0 0-6,-2 0 9,1 1-2,0 1-6,0-4-5,1 4-1,-3 1-5,2-4-2,0 2-5,-1 1 0,3 0-3,-4-1-3,1 1-1,0 2-3,1-2 1,2 3-4,-7-3-1,5 1 1,-3 2-3,5 0-2,-10-2 0,6 2-1,4 0-1,-9 0-3,5 2 1,4-2 0,-8 1-8,8-1 2,-7 0 2,4 1 0,-2 0 0,1 0-4,-1 0 3,2 2 0,0-2 3,-1 2-3,-1-1 0,0 0 3,3 2 3,-1-1-2,-3 0 5,5 1-2,-2-1 2,-1 1-1,1 1-2,0-1-1,2-1 5,-1 4 3,1-2 8,0 0-4,-1 1-3,1-1 2,-2 2 2,3 0 2,0-1-7,0 1 7,0-2 0,0 2 0,1-1 0,-1 0-3,3-1 2,-3 0-2,2-1-1,-1 1-5,3-1 3,-1 1 0,-2-2 1,2-1-5,0 4 3,1-3-3,2-2-2,-3 3 1,2-2-2,-2 0 1,1 0 0,1 1-2,-3-2 1,4 1-2,-2-1 0,2 0-2,-2-1 3,1 2-2,-5-2-3,9 0 0,-6 0 3,1 1-1,-4-1 0,0 0 4,9-3-3,-5 2-3,-1 0-1,0-1 3,0 1-1,1-2 2,-2 1-4,0 0 3,0-1-1,2 0 0,-1 2-2,-3-2 2,4-1-2,-2 1 2,0 0-2,0-1 3,-1-2-1,3 2 0,-4 1-2,4-2 2,-3 1 2,1-1 1,-2 0-2,1 2 4,0-3-2,1 1 2,1 2-3,-3-3 2,0 3 6,1-3 5,0 3 8,-1 0-8,2-1 0,-2 0-3,2 1 6,-2 3-9,0-4 3,0 4-3,1-5 3,-1 5-2,0-2 3,0 2-3,0 0-2,0 0 2,0-4-2,0 4-1,0 0-2,0 0-1,0 0-1,0 0 0,0 0-1,0 0 2,0 0-2,0 0 0,0 0-1,0 0 2,3 12 3,-3-9 7,0 3 4,4 1 4,-2 2 0,0-3 2,0 3-5,-1 0 3,2-1-2,0 1 23,-3 2-8,1-1-1,4 4 3,-1-3-8,-3 3 2,2-4 1,-3 2 0,5 1 7,-3 0-1,1 0-4,0 0-4,-1 1-5,-2 0 5,3 0-9,-2 1-2,1 2 6,-1-1-7,0 0 4,0-2-9,0 0 4,-1 1-2,2-2 0,-1 0 1,0-5-6,0 2 3,0-4-2,0 1-2,0-3-1,-1 2-3,2-2 3,-2-1-4,0 0 3,0-3 0,1 5 1,-1-3 5,2 0 9,-2-2-3,1 3 2,-1-3 1,0 0 1,0 0 4,0 0-1,0 0 6,1 3 1,-1-3-17,0 0 5,0 0-2,0 0-1,-1-10-1,1 10-6,1-6 4,-1 2-2,0 0-6,0-2-2,0 1 2,2-4-4,-2 2 7,1-6-5,1 2 0,-1 1 2,-1 0-3,3 0 1,-2 1-9,2-5 5,-3 4-6,3-4 9,-2-1-3,1 2-2,-1 4 2,2-5-9,-1 4 12,0 0-2,-1 0 8,1 2-16,0-2 6,-1 2-3,1 0 0,-1-1 0,1 2 11,0 0-8,-2 2 9,2-2-6,-2 0-6,2 4 1,-2-3-1,2 1-1,-1 2-17,0-2 13,2 1-25,-3 0-17,0 4-8,0-2-17,0 2-31,0-5-21,0 5-35,0 0-15,3-3-11,-3 3-20,0 0-26,0 0-14,7 8-25,-6-6-219,-1-2-531,4 3 235</inkml:trace>
  <inkml:trace contextRef="#ctx0" brushRef="#br0" timeOffset="25705.1964">13747 8389 141,'0'0'219,"0"0"-11,0 0-24,0 0-18,4-6-9,-4 6-16,4-3-9,-2 1-11,1-2-14,0 2-4,0 0-8,1 0-8,0-1-14,1-1-2,-1 3-8,1 1-7,-1-3-1,0 2-2,0-1-5,2 0-1,-1 0-5,2 0 4,-4 2-1,3 0-2,-6 0 2,10 0 1,-5 0 1,-2 2-5,1-1-3,-1 0-2,1 1-3,-1 0-1,0 0 2,0 0 5,-1 2-2,1 0 2,-1 0-5,0 0 0,0 1-4,-1-1 0,-1 3-6,2-2 3,-4 3-2,2-1-4,0-1 0,-3 2-1,2-2-5,-1 1-2,-2 0 6,2 0-8,-4 2-1,3-1 9,-1 0-12,0 2 1,-2-2 2,1 0-3,0 2-2,-2-3 1,2 0-5,-1-1 2,-1 1-1,3 0 2,-2-1 7,2-2-9,0 0 2,1-2-4,2 1-1,-4 0 3,4-1 2,-1 0 1,2-2 2,-4 4 5,2-2-1,2-2 6,0 0 2,-2 1 2,2-1-2,0 0 6,-2 3-3,2-3 1,0 0-2,0 0 1,0 0 1,0 0 3,0 0-7,15-4 4,-8 4-3,4-4-4,-4 2 1,4 0-4,-1 0-4,0 1 3,0-2 0,0-1-3,-1 1-2,1 0-3,0 1 2,0 0 1,-2 0 0,2 1 1,-2 0 1,1-1-4,-2 2-5,-2 0 7,2-1 0,-4 1-2,-3 0 1,7-1 6,-7 1 0,4 0-1,-1-2 2,-3 2-8,0 0 4,0 0 1,0 0-4,0 0 5,7 0-1,-7 0-5,0 0 5,0 0-3,0 0 4,0 0 1,0 0-5,0 0-3,0 0 2,0 0-4,0 0-14,0 0-15,0 0-16,4-1-21,-4 1-22,0 0-25,0 0-23,0 0-30,0 0-32,0 0-32,0 0-30,0 0-219,3-2-513,-3 2 227</inkml:trace>
  <inkml:trace contextRef="#ctx0" brushRef="#br0" timeOffset="31199.2568">7411 10037 160,'0'0'155,"-3"-3"-17,0 0-11,2 0-8,1 3-21,-2-5 2,0 2 5,-1-1 3,3 1-5,-3 0-9,0-1-10,1 1-11,-1 0-5,-2 1-7,2-1-10,-1 2-1,-3-2-10,3 0-1,-2 0 0,1 2-4,-2-1-7,1 2-3,-1-2-2,1 2-1,0 0-4,-1 1-1,1 0 0,-2 1-1,2-1 0,-1 2 0,1-2 1,1 2-2,0-1-6,-2 2 0,2-2 2,0 1 0,-1 2-3,-1 1 1,3 0-3,-2 0 4,1 0 0,-1-1-1,3 3-2,-1-4 2,1 3-1,0-1 3,2 1-1,-2-2 0,3 2 0,0-1 0,-1 1-2,-2-1 1,3-2-1,0 3 4,0 0 7,3-1-2,-2 2 0,2-2-1,1 0-1,-1 1 0,1-2-3,-1 3-2,1-3 1,2 2-1,-3-2-1,1-2-2,0 0 1,0 2 3,-1-1-3,1 0-2,0-3 2,-1 2-2,2 0 0,-2-2 0,0 1-1,1-1 0,-4-1-3,7 1 3,-2 1 0,-1-2-3,-4 0 2,7-3-2,-3 2 3,-4 1-1,9-2 0,-5 1 3,-1-1-2,2-1 6,-1 1 2,-1-1-1,2-1-3,1-2 0,0 1-7,-2-1 4,0 0-1,2 2-3,-2 0 1,0-2 1,-1 1-1,1 0 3,-1 1-6,1-1 4,1 0-3,-3 1 2,-1 0 0,1 0 6,1 2-8,-2-2 6,1 0-1,1 2-4,-1-2 5,0 0 3,-2 2 6,1-1 1,2 0-1,-3 3 3,3-2 1,-3 2-3,0-4-2,0 4 3,0 0 0,1-2 2,-1 2-4,0 0-3,0 0 1,0-4 7,0 4-9,0 0 0,0 0 1,0 0 0,0 0-1,0 0-4,0 0 1,0 0 2,0 0-3,0 0 1,0 0-2,0 0-1,0 0-2,0 0 1,0 0-2,0 0 0,0 0 0,0 0-3,0 0 2,0 0 3,0 10 4,3-5 11,-3 0-6,0 0 0,3 1 2,-2 1-3,0 2 7,1 0-1,1 1 0,-2 0-2,0 4 0,2 0 5,0 2-7,-1 6-4,2-1 1,0 2-1,-1-1-1,0 1 1,-1-1-1,-2-6-2,2 0 4,-1 4-1,0-4 3,0 0-4,0-2 5,0 0-2,0-4-2,1-2 5,-2 1-5,1-2 2,-1-1-2,2-2 3,-2-2 0,0 3 4,0-2-7,0-3 6,1 4-2,-1-4 1,1 1 2,-1-1 3,1 4 6,-1-4 1,0 0 2,0 0 5,0 3-4,0-3 10,0 0 4,0 0 2,0 0-1,0 0-1,1-11-13,0 5 1,1-1-5,1-1-2,-2 0 0,3-5-8,-1 2-3,0 1-4,-2-4 22,2 0-16,1 2-2,0-1-4,-1 0-2,-1 1-4,0-2 5,1 6-6,-3-4 1,3 2 1,-1 1-1,0 0 4,1-1-5,-3 0 3,3 0-3,-2 0-4,0 2 2,1 0-5,-1 0 8,1 3-3,-2 1-2,4-3 4,-4 4-4,4-3-6,-4 2-13,0 0-10,0 2-13,3-1-19,-3 3-12,0-4-28,0 4-23,0 0-18,0 0-18,0 0-17,0 0-19,0 0-25,10 7-31,-9-5-208,2 0-499,0 2 221</inkml:trace>
  <inkml:trace contextRef="#ctx0" brushRef="#br0" timeOffset="31812.7134">7700 10239 83,'0'0'223,"0"0"-21,0 0-18,7-6-20,-7 6-15,3-2-14,0 0-14,-2 0-12,5-1-7,-2-1-8,3-1-5,1 2-9,1-1-6,-2 0-9,2 0-2,0 0-7,3 0-3,-2 0-6,0 2-9,-1 0 1,-1 1-3,0 1-7,2 0 1,-3 1-3,-3 1 0,3-1 1,-3 2-2,-2 1 3,3 0-3,-2 0-4,0 2 0,0 0-1,-3 0 0,0 2-4,0 0 0,-3-1 1,3 2 0,-4-1-4,0-1-9,1 0 8,0 0-2,0 0-1,-1-2 1,1-1-1,-1 4-1,1-6 3,0 2 3,3 2 2,-4-3-4,4-2 5,-4 2 5,4-3 8,-1 3-3,1-3 5,-3 4 4,3-4 0,0 0-4,0 0 1,0 0 0,0 0-6,0 0-4,0 0 1,0 0-1,8-8-4,-4 4 0,2 0-6,-2 1 0,3 0 0,-4 1-4,4 0 0,-3-1-1,2 2-3,1-1 5,3 1-3,-1 2-3,0-1-2,-2 0 0,-1 0 2,1 3 1,-1 0-3,0-1 0,-2 0 0,-1 1 2,1 0-2,0 3 0,-4-2 1,2 2-3,-1 2 5,-4 1 0,2-1-1,-2 1-3,-1-1 0,0 0 2,0 0-2,-2 0 0,-1-1 1,0 0-1,0-1-1,0 0 2,1-2 0,-3 0 7,1 0-3,-1-4 0,2 0 3,0 0-4,-1-2 1,1 0-4,-1 1 1,4-2 0,-4 0-5,4 1-6,1-1-8,-1 0-21,-1 0-14,1 1-24,0 0-27,2 0-32,2 2-38,-4-6-34,4 2-232,1 0-474,-1 4 209</inkml:trace>
  <inkml:trace contextRef="#ctx0" brushRef="#br0" timeOffset="33547.7708">10733 10048 125,'3'-3'156,"-1"0"-10,1-3-5,-2 1-14,2 1-6,-1-1-8,0-1-3,0 2-2,-1-2 0,1 2-8,-1 0 0,-1-2-12,0 2-2,0-2-7,0 2-8,0-2-4,-3 1-4,2 0-4,-1-1-6,0 0-5,-1 1 3,0-1-1,0 2-5,-1-1-5,0-2 2,0 4-1,0-1 1,-1 1-4,1 1-7,0-1 1,-2 2-7,0 1 0,-3-1-3,3 2-2,-2 0-3,-1 2-3,1 2-1,1-1 0,-3 0-2,2 2 0,-2 0 0,2 3-1,2-2-3,-1 1-1,-2 2 2,0 0-2,2 1-3,1 0 4,2-1 2,0 2-3,0 2 5,1 0-1,0 1 4,3-2-1,-2 1 1,0 0-3,2 0-2,0-4-1,3 0 4,-2 2-2,2-2-3,3-1-2,-2 1 2,1-2 2,1-1-4,1 0-1,-1-1 1,1-2-1,1 2 4,-1-1-2,1-2-3,-1 0 1,0 0 1,0-2 0,0-1 0,-3-1 5,3 1-3,-1-2 2,0 1-1,-2-2 3,4 0-1,-1-2-4,-1-1 1,1 3 1,1-3-2,-3 0 2,0-1-2,0-2 1,-1 3-2,1-4 1,-2 3-1,1-1-5,2-1 3,-2 0 2,0 0-4,-1-1 4,-2 2 0,2 0-3,1-1-2,-1 2 4,-1-1-2,0 1-1,1 0 2,-2 3-4,0-4 0,0 4 2,-1-2 6,2 2 5,-2 0 1,2 1-1,-1 1-2,-1 2 4,1-5 6,-1 5-6,1-4-2,-1 4 0,0-2 0,0 2-3,1-3 0,-1 3 0,0 0-2,0 0 2,0 0 0,1-3-4,-1 3-2,0 0 1,0 0 3,0 0 9,0 0 8,4 12 6,-2-7-1,0 0-3,2 5-6,-1-2 1,-2 1 1,3 1 2,-1 2 0,1 1 5,-1-3-2,1 2 0,3 2 1,-3-2 0,2 2 1,-3 0-1,1 0 3,0 7 3,-1-5-10,1 5 3,-1-6-6,0 1 3,-2 4-5,-1-6 3,2 2 1,-1-6-10,2-1-3,-2 0 3,2-1-3,-3-4-1,0 2 0,0-2-1,0 2 5,3-2 7,-2-2-4,-1-2 4,0 4 4,0-2 4,0-2 8,0 3-3,0-3 3,0 0 1,0 0 1,0 0 19,0 0-26,0 0-6,0 0 3,0 0-4,7-7 6,-7 3-4,0-2-4,3 2 9,-2-6-17,2 2 6,0 0-6,0-2 2,1-4-2,0 0-11,0 0 4,0 2 1,-1-2 0,1 0-2,1 2 1,-1-2 2,0 3-3,0-2 5,-2 3-11,2 1 2,-1-1-4,0 2 4,0-3-4,0 5 7,0-4-1,0 2-4,0 1 0,-1 1-5,0 1 15,-1 0-15,0 1 5,1-1-20,0 2-3,-1-1-8,-1 1-12,0 0-10,0 3-17,3-1-14,-3 1-17,0 0-28,0 0-24,0 0-17,0 0-25,0 0-21,0 0-22,1 8-21,1-3-233,-2-5-532,0 5 236</inkml:trace>
  <inkml:trace contextRef="#ctx0" brushRef="#br0" timeOffset="34385.7195">11194 10070 70,'0'0'295,"0"0"-17,0-3-22,0 3-27,0 0-26,0 0-20,0 0-16,0 0-17,0 0-3,0 0-5,0 0-6,3 9-10,-1-1-7,0-2-5,0 2-2,-1 2-6,2-2-3,0 3-4,-3 1-8,4-2-3,-4 4-11,4 0 2,-4 3 2,3-5-10,-3 1-3,0 1-4,0 1-6,0-2-6,3-3-4,-2-1-3,-1 0-5,0-3-5,0 2-1,0-4-1,3 3 3,-2-3-8,-1-1 0,0-3-3,0 4-2,0-1 1,0 0 0,0-3-1,0 0-7,0 0 5,0 0-10,0 0 5,0 0-4,0 0-7,0-13-3,0 6-12,-4-2 2,4 0 1,0 0-1,-1-4-3,-2-1 1,3 4-3,0-4 8,-2 2-10,1 3 8,0-2-1,1 1 1,-3 0-2,3 0 6,0 2-3,-4 1 4,4-2-3,0 4-1,0 0-1,0 0 3,-2-1 6,2 0-4,-1 1-1,0 1 0,-1-1 3,2 1 0,0 4-2,0-4 0,0 0 6,0 4-10,-1-4 8,1 4-4,0 0-3,-2-3-1,2 3 1,0 0-4,0 0-2,0 0 3,-4 0 2,4 0 0,-7 3 0,3 1 7,0 0 2,-5-2-12,2 4 6,0-1-3,0 2 5,0-1-2,0 2 5,-3-1-1,-1 1-3,2 1-1,-1 3 6,-2-3-3,3 0 0,-2 2-3,2-4 1,2-1 4,2 1-4,-2 0-1,3-3-1,-1 1 4,1-2-5,1 0 6,0 1 7,2-1-12,1-3 0,-3 3 1,3-3-2,-1 4 4,1-4 12,4 2-7,-4-2 3,13 0 4,-5-2-3,2 1 3,3 0-3,0-3 2,-1 0-1,3 0-1,-1 1 4,2 0 7,0-2-11,0 1-4,0-2 4,5 0 0,-1 0-2,0 0 4,-5 1 6,0 0-4,1-1 4,-1 3 0,-3-2-7,1 0 6,-3 2-3,1 1 6,-4-1 0,0 0-2,-3 2 1,1-2 2,-1 2 0,-1 1-1,1-2 1,-4 2-2,4-1 3,-4 1-7,0 0-2,5-2-3,-5 2-3,0 0 5,3-1 0,-3 1-5,0 0-13,0 0-6,0 0-10,0 0-21,0 0-11,0 0-16,0 0-19,0 0-21,0 0-35,0 0-36,0 0-42,0 0-40,0 0-283,3 5-593,-3-5 263</inkml:trace>
  <inkml:trace contextRef="#ctx0" brushRef="#br0" timeOffset="41899.8212">7608 6924 53,'3'-2'146,"-2"0"-11,1-1-8,0 0-8,-2 3-7,3-4-10,0 2-3,-1 0-1,-2 2-8,3-5-3,-1 2-4,0 1 2,1 0-5,-3 2-3,3-4-6,-3 4 3,0 0 1,2-1-1,-2 1 3,0-5 1,0 5-4,2-1 3,-2 1 3,0 0-7,2-3-1,-2 3 0,0 0 1,0 0-4,0-5 0,0 5-1,0 0 0,0-3-3,0 3-2,0 0 0,0-4-4,0 4-8,0-4-1,0 0-6,0 4 4,-2-4 4,2-1-1,0 5-1,-1-4 1,1 4-7,0-4 4,-1-1-9,1 3-4,0-2-1,0 4-6,0-7 0,-2 4 6,2-3 0,0 2-9,-2 0 0,0 1-5,2-2 0,-1 1 6,0 0 5,0 0-2,0-1-5,0 1-3,-1-1 3,0-3-6,1 5-1,-1-3-1,0 1 3,0 0-10,1 1 3,-1 1 2,-1-3-1,1 3 4,1-1 5,-2 1-1,2-1-10,-1 2 0,0-2 2,0 0-4,-1 0 0,2 1 0,1 0-3,-3-1 1,3 4 6,-1-4 2,1 4 0,-3-5 1,1 2 4,2 3-5,-2-4-5,2 1-2,0 3 6,-3-3 3,3 3 0,-1-4-2,1 4-6,-3-3-2,3 3 13,-3-4-12,0-1-2,1 5-6,-1-3 13,1 1 4,-1 0-9,-1 0 1,4 2-1,-4-3 6,1 0-10,0 0 4,3 3 6,-4-4-9,3 2-5,-2 0 7,3 2-2,-3-3 1,-1 1-5,0-2 2,2 2 2,-1 0-5,3 2 8,-5-4-6,2 2 11,-1 1-8,2-2-10,-2 0 4,1 2-4,0-1 5,0 0 4,-3 0-6,3-1 7,-1 2-4,-2-2 11,2 0-11,0 1-1,1 0 5,-1 2 1,4 0 5,-5-4-5,2 2 3,3 2-6,-7-2-2,4 0 2,-1 0-3,0 0 0,-1 0 3,1 0-3,0 0-3,-3 0 5,4 0-1,-1-1-4,0 2 9,-3-1-9,7 2 3,-9-2-4,5 2 6,-2-2 10,1 1-8,-1-1-1,2 1 0,0-2 12,0 2-9,-1-1 3,5 2-10,-8-2 5,4 0-4,1 2 1,3 0 0,-7-2-3,2 0 3,0-1 1,5 3-1,-7-1 2,1-1-1,3 1-1,-3 0-5,2 1 4,-2-2-3,6 2 13,-10-1-14,6 0 1,-1 1-1,5 0 6,-9-2 0,6 2-4,3 0 7,-7-2-8,5 1 4,2 1 9,-10 0-12,6 0-1,-2 0 6,6 0-5,-10-1-1,6-1 4,4 2-9,-6 0 11,6 0-2,-8 0 0,8 0-3,-7 0 0,0 0 7,7 0-8,-10 0 1,6 0 1,4 0 0,-7 0-2,7 0 6,-9-1-2,5 1-2,4 0-1,-7 0 0,7 0 5,-6 0-5,6 0-3,-8 0 1,3 0 6,5 0 1,0 0 3,-10-3-6,6 3 1,4 0-1,0 0 7,-7 0-2,7 0-1,-6 0 1,6 0-2,-7 0-6,7 0 5,-7-1 1,7 1 2,-7 0-2,7 0 4,0 0-2,-8 0-5,8 0-2,-4 0 7,4 0 1,-6 1-4,6-1-1,0 0 4,-8 0-7,5 0 0,3 0 3,0 0 2,0 0-1,-7 0-3,7 0 3,-6 0-2,6 0 0,-4 0-1,4 0 0,0 0-2,-8 0 1,8 0-3,0 0 5,-6 0 3,6 0-3,0 0 4,0 0-2,0 0-2,-5 3 9,5-3-10,0 0-2,0 0 2,0 0-3,0 0 4,0 0 0,0 0 2,-6 0-1,6 0 2,0 0-1,0 0-4,0 0 6,-6 1-4,6-1-2,-4 0 0,4 0 4,0 0 4,-9 0-9,9 0 1,0 0 5,-6 0-7,6 0 6,0 0-2,0 0-2,-5 0 5,5 0-8,0 0 5,0 0 4,0 0-3,-5 2-4,5-2-1,0 0 4,0 0 0,-5 0-4,5 0 1,0 0 6,-8 0-4,8 0 16,0 0-21,-5 0 10,5 0-2,0 0-4,-7 1 1,7-1-2,-4 0 1,4 0 3,-5 1 3,5-1-2,0 0-1,-6 0 13,6 0-17,-4 2 3,4-2-3,0 0 2,-5 0 2,5 0 8,0 0-6,0 0 5,-7 0-13,7 0-1,0 0 3,0 0 0,-4 0-5,4 0 5,0 0 3,-4 1-2,4-1-5,0 0 10,-6 1-3,6-1 1,0 0-2,-7 2 0,6 0-2,1-2 2,0 0 5,-6 1-10,6-1 11,0 0 1,0 0 2,0 0-12,-4 1 4,4-1 0,0 0-1,0 0-3,-6 0 6,6 0 2,-4 2-4,0-1-2,4-1 3,-4 1 0,4-1-3,-5 2 1,1 0-2,4-2 3,-4 2-2,4-2 4,-5 2 0,5-2-1,-5 2-5,5-2 5,-4 0 2,4 0-6,-4 2 3,4-2-2,-4 0 1,4 0 4,-6 2-5,6-2 4,-5 0 1,5 0-1,-5 2 0,5-2-6,-2 1 4,2-1 0,0 0 0,-4 2 0,4-2 0,0 0-3,-6 1-1,6-1 3,-4 2 1,4-2-3,-5 1 6,5-1-8,-4 1 12,4-1-11,0 0 7,-4 2-5,4-2 2,0 0-2,-3 1 2,3-1-5,0 0 22,0 0-21,-5 1 4,5-1 0,0 0 0,-3 2-4,3-2 1,0 0 5,-3 1-7,3-1 6,0 0 1,-6 3 9,4-3-11,2 0 2,-5 2-2,1-1-5,4-1 4,-6 4 1,3-3 0,0 1 0,-3-1-1,2 1 2,2 1 0,2-3 1,-8 1-5,4 0 2,1 1-1,-1 0 2,4-2 12,-6 2-15,2-1 0,1 0-1,-1 3 3,2-2-7,-2 0 13,1 0-3,0-1-6,1 1 8,2-2-9,-7 2 4,4 0 3,3-2-2,-4 4-1,3-3 0,1-1 3,-4 3-6,1-1 7,0-1-2,1 2-7,1-1 5,1-2 0,-5 4 1,5-4 0,-2 1 2,2-1 0,-3 3-4,3-3 1,-2 5 1,1-3 0,1-2-8,-3 3 5,3-3 5,-2 1-2,2-1 3,-3 3-5,2 0 1,1-3-4,-1 5 12,1-5-9,-2 3-3,0-1 8,1 2-2,0 0-8,1-4 7,-3 4 26,2-2-26,0 2 0,0-2-2,1-2 8,-3 5-11,2-1 4,0-1 1,-1 1 2,1-1-1,-1 1 3,1 0-2,-2-1-4,3-3 0,-1 4 4,1-1 1,0 1-2,-2-1-3,1 0 5,0 1-5,-1-2 5,0 2-6,0 0-4,-1-1 6,3 4-1,-2-3 4,0 0 0,2 1 1,-2-1 0,0 0-2,1 2 12,-1-1-13,-1 0-1,2 0 2,-2 0 7,2 0-10,-1-1-4,2 1 2,-3-2 7,2 2 1,0-1-7,-1 2 8,1-3-7,-1 1 4,2-2 1,-2 3 8,0-2-13,2 1-1,-1-1 6,-2 0-3,3 2 1,0 0 4,-3 0-4,3-1 0,-1 1-1,1-1 13,-3 2-16,3-4 5,0 3 0,0 1-1,0-3 4,-3 3-1,2-1-4,1-1 1,0 0 5,-2 1 0,1 0-3,1-2-8,0 2 9,0-2-1,0 0 1,0 2-2,0-2-3,0 1 1,0-1 4,0-3 2,0 8-5,0-4 5,0 1-6,0 0 5,0-1-7,-3 0 7,3 1-5,-1-1 1,2-1-1,-1 2 6,0-2-11,0 1 8,0-1 1,-1 3 11,1-4-15,1 1 2,-1 3 2,0-4-4,0 2 3,-1-2-2,2 3-4,-2-1 5,2 0 3,-1-1-2,0 2 0,-1 0 2,1-2 1,0-1-6,0 3-1,0-5 2,0 5 2,0-1-3,0 0 2,0-1-4,0 3 2,0-3 3,0 1 1,0 0-1,0 1 5,-2-1-7,2 0 2,2 0-3,-4-1 2,2 0-1,0-3 10,2 6-10,-2-3 0,0 2-1,0-2 3,0 1-5,0 0 5,1 0-6,-1-2 3,3 4 1,-3-3-4,0 1 7,0-1-3,0 2-1,0-2-2,0 1 4,0 0 1,1 0-6,1 1 6,-2-2-2,0 1 1,1 0 3,2 0 3,-3 0 0,0 0-4,0 1 2,0-2-1,3 1 1,-3-1 0,1 2 0,-1-2 0,0 1-6,0-1 4,3 3-4,-3-4 6,0 2-6,0-1 3,0 1-2,0-1 1,0-3 2,3 7 0,-2-4 1,-1 3-4,0-2 2,2-2-2,-2 4-2,2-2 5,-2-2-3,2 2 2,-1 0-1,-1 0 1,0-1 1,0 1-4,0 0 14,2 1-13,-2-1 1,0-2-3,1 2-1,-1 0 3,0-2 1,0 1 0,0-3 0,1 5-4,-1-1 1,2-1 0,-1 1 3,-1-1 5,0 0-6,2 1 2,-2-1-2,1 2-1,-1 0 2,0-2-7,2 2 5,0-2 1,-2 0 3,2 0 3,-1 1-5,-1-1-2,2-1 2,0 1 1,-1 3-4,0-3 2,0 1-3,1-3 14,-1 4-14,0-1 3,-1-1 0,3 0 0,-3 0 2,2-1-2,0 2 1,0 0 0,-1-1-1,-1-1 3,1 1 6,1-1-8,-1 1-2,-1-3 1,3 3-1,-3-3 0,1 4-4,2 0 4,-1-2 0,0 0 3,0 0 4,1 1-6,-2 0-1,2 0 1,-2-1 2,2 0-6,-1 0 3,0 0-3,-1 0 2,-1-2 5,3 5-9,-1-4 5,-1 2 1,1-1 0,2 1 0,-3-2 2,1 3 0,2-2 1,-2-1-1,0 2 1,2-1-3,-1 0-3,-3-2 3,6 2 1,-4 1 0,1-1 3,-1 1-2,0-1-1,1 0-4,1 1 5,-3-2-3,2 3 2,0-2 10,0 0-9,0 0 0,1 0 1,-4 2-2,4-2-1,-1 0-1,0 0 2,-3-2-1,4 4 1,-1-3-4,1 0 2,-4-1 2,4 3 1,-4-3-1,4 5-4,-2-4 5,1 2-2,-2-2 1,2 2-3,-3-3 1,4 1 5,-1 1-3,-3-2 0,4 3-2,-4-3-1,3 0 2,0 1-1,-3-1 4,4 3-5,-1-2-2,-1 1 6,-2-2-4,6 3 3,-3-1 3,1 0 3,0-1-1,0 2-2,-1-3-2,0 1 2,1 0-4,-1 2 3,0-2-3,0 1 2,0-1 1,0 0-5,-3-1 10,4 2-8,-1 0 11,0-1-11,0 0 2,-3-1 0,7 2-3,-4-2-2,1 2 2,-4-2-3,4 0 6,-4 0-3,7 4 3,-7-4-2,0 0 3,7 2 5,-7-2-9,4 2 6,-4-2-4,7 1-2,-5 0 1,2 1-1,-4-2 2,3 1 0,-3-1 0,7 3-6,-7-3 7,1 1 0,2 0-3,-3-1 0,3 2-2,-3-2 2,4 3 2,-4-3-5,3 1 3,-3-1-2,4 3 1,0-2 3,-4-1-1,0 0-3,6 2 5,-6-2-3,4 1 6,-4-1-7,4 1 8,-4-1-5,5 2 0,-5-2-4,3 0 4,-3 0-1,3 0-4,-3 0 5,0 0-4,0 0 0,5 1-2,-5-1 5,0 0 1,5 2-2,-3-1-1,-2-1 2,0 0 1,8 0-4,-7 3 2,2-2 2,-3-1-5,0 0 5,7 0-3,-7 0 1,0 0-2,8-1 4,-8 1-3,7 0 3,-7 0-4,5 3 0,-5-3 5,0 0-1,6-2-2,-6 2 15,4 2-20,-4-2 2,0 0 3,0 0 0,7 0 2,-7 0-2,4 1 5,-1 0-7,-3-1 0,4 2 18,-4-2-16,5 0-6,-2 1 3,-3-1 6,0 0-4,6 0 0,-6 0-1,5 1 0,-5-1 0,6 2-1,-6-2 3,7 0 9,-7 0-8,0 0-3,7-2 2,-7 2 8,6 2-9,-2 0 15,-4-2-12,4 0-7,-4 0 3,7 1 9,-7-1-11,6 0 4,-6 0-2,7 1 0,-5-1 1,3 2-3,-5-2 3,8 0 1,-8 0 0,8 0-3,-8 0 0,5 0 0,-1 0 2,-4 0 0,7 1 0,-7-1 1,5-1 3,-5 1-4,9 0 2,-9 0-2,5 0 1,-5 0 2,8 0-3,-8 0 3,7 2-1,-7-2-1,9-1-2,-5 2 5,-4-1-7,7 0 3,-1 0 1,-6 0 1,8 0 1,-5 2-2,-3-2-1,7 0-2,-7 0 5,0 0-2,7-2-3,-7 2 2,6 0 4,-6 0 4,0 0-9,7 0-3,-7 0 7,5 0-5,-5 0 2,6 0-1,-6 0 2,3-1-1,-3 1 5,4-1-1,-4 1 0,8 0 2,-8 0-5,7 0 3,-7 0-6,6-3 0,-5 2 2,-1 1-4,0 0 3,6-2 3,-6 2 3,6 0-4,-6 0 0,5-2 2,-5 2-2,6-2 3,-6 2-1,5 0-1,-2-2 3,-3 2-2,5-1-4,-5 1 1,5-1 7,-1-1-4,-4 2 0,4-2-6,0 0 3,-2-1 2,3 2 1,-3 1-1,-2 0 0,6-4 0,-4 2-4,2 1 3,-4 1-1,3-3 3,-3 3-2,4-2 0,-4 2-1,6-2 5,-3 0-4,-3 2-1,2-1 2,-2 1-1,5-1-2,-4-2 4,-1 3-1,0 0 0,4-3 0,-1 2 1,1-2-4,-1 3 0,1-2-1,-1-2 1,0 3 3,0-2 2,0 1-2,-1-1 0,1 1-3,1-1 5,-2 1-11,2 0 7,-1 0 1,-3 2-4,4-2 7,-1 0-4,-3 2 10,4-4-7,0 3-5,-1-3 3,0 3 0,-1-3 0,1 1 1,1 1-1,-1-1 3,-1 1-5,1-2-2,-2 2 3,3-2 4,-1 2-2,0 0-2,-1 0 2,0 0-2,-2 2 5,5-4-2,-3 2 0,0-2-8,0 1 7,1 0-3,-3 3 5,3-2-3,-1-2 4,-2 4-3,3-2 1,-1 0-9,-2 2 7,2-5-1,1 2-1,-1 0 1,-1 0 1,2 2 3,-1-3-6,-1 1 5,2 0-2,-1 0 1,0 2-2,0-3 0,1 1 3,-2 1 0,1-2-2,-1 3-1,2-3 0,-2 1 1,-1 3 8,2-4-9,1 1 2,-3 3 1,1-4-2,-1 4 6,3-3-6,0 2-1,-3-2-2,0-1 3,4 1 0,-4 3 1,1-5-3,2 1 2,0 0-2,0 2 7,-2-4-7,-1 6-2,0-2 2,3 0 3,-3 2-1,1-4-1,1 2 1,-2 2 5,1-5-3,-1 5-2,0-3-2,0 3 0,4-3 1,-4-1 3,0 4-3,3-4-3,-3 1 3,2 2 2,-2 1-3,2-6 4,0 4-6,-2 2 5,3-4 0,-1 2-4,-1-1 2,-1 3 2,2-6-2,-2 5-3,2-4 4,-1 3 2,-1 2-1,0-5-2,3 3 3,-3-1-2,0 3-2,3-5-1,-2 3 8,-1-2-1,3 2-2,-3-1 1,2 1-4,0-1 2,1 0-3,-2-1 0,0 2 9,1-1-8,-2 3 2,2-4 0,0 2-2,-2 2-5,2-4 8,-2 4 0,2-4-1,-2 4-2,0-3-2,0 3 5,2-3-1,-2 3 0,1-2 0,-1 2-4,3-2 4,-3 2-2,1-4-4,-1 4 4,3-3 2,-3 3-5,0-4 5,0 4-1,2-3 0,-1-1 1,-1 4-1,0 0 2,0 0-3,1-3-1,-1 3 8,1-3-2,-1 3-2,0 0-4,1-2 0,-1 2 1,0-5 2,0 5-2,0 0-2,1-4 5,-1 4-2,0 0 2,2-3-2,-1 1-3,-1-3 3,0 5 9,1-3-9,-1 3 0,1-5 6,-1 2-7,0 3 0,1-3 8,-1 3-7,0 0 0,0-4-2,0 4 2,0 0-1,1-3 3,-1 3 0,1-4-1,-1 4 2,1-2-5,-1 2 1,0 0 1,1-6-1,-1 3 0,1 0-2,-1 3 2,1-6 4,-1 6-2,1-4 4,-1 2-5,0 2 5,1-4-5,-1 4 1,0-4-1,0 4 0,0-2 0,0 2 1,1-4-1,-1 4-1,0 0 4,0-4-4,0 4 5,0-3-1,0 3-6,0-6 6,0 3-4,0 3 0,0-4 0,0 4 3,3-6 0,-3 4 1,2 0-2,-2-2 3,0 4 1,0-4-3,0 4 4,1-3-1,-1 3-5,0-4 1,0 4 6,0 0-5,1-4 3,-1 4 0,0 0-4,0 0 2,0-4 2,0 4-4,0 0-4,-1-5 4,1 5-2,0 0 4,0-4-4,0 4 3,0-3-1,0 3 1,1-7-4,-1 7 5,0-3-4,2 0-1,-2 3 5,-2-3-3,2 3 1,2-6-1,-2 6 6,1-3-3,-1 3 0,0-3 3,0 3-3,0 0-2,0 0 4,0-3 0,0 3 0,0 0 1,0 0-3,0-6 1,0 6 0,0 0-3,2-3-1,-2 3 3,0-3 1,0 3-3,0 0-1,0-3 3,0 3-3,-2-5 0,2 5 4,0-4-6,0 4 5,0 0 0,2-2-2,-2 2 0,0 0 0,-2-4-1,2 4 1,0-6-2,0 6-1,2-2 2,-2 2 8,0 0-9,1-6 8,-1 6-6,0-2 2,0 2-5,0 0 2,0-3 0,0 3 2,0 0 0,0 0 4,0-3-1,0 3 1,0 0 1,0 0 0,0 0-2,0 0 0,-1-4 1,1 4 1,0 0-2,-2-4-3,2 4 4,0-3-5,0 3 5,0 0-4,0 0 3,-1-5-5,1 5 2,0 0-1,0 0 2,0 0-1,0 0 0,0 0 0,0-4-2,0 4 3,0 0 0,0 0 1,0-4-2,0 4 2,0 0-4,1-3 2,-1 3-1,0 0 0,0 0 1,0-4-1,0 4 0,0 0-2,0 0 3,0 0 1,0-4-3,0 4 2,0 0-1,-1-3 0,1 3-2,0 0 3,0 0 0,0 0 1,0-4-4,0 4 2,0 0-1,-2-3 3,2 3-3,0 0 10,-1-4-7,1 4-1,0 0 0,0 0 1,0 0 1,1-5-1,-1 5-3,0 0 1,0-2-1,0 2 2,2-5-2,-2 5-1,0 0-4,0 0 6,-2-6-3,2 6 2,0-3 1,-1-1 3,1 4 5,0-5-9,0 5 6,0-5-7,0 2 5,0 3-5,0-4 7,0 0-7,-1 2 2,1 2-6,0-4 3,0 4 1,0 0-2,0-6 3,0 6-1,0 0-1,0-4 4,0 4-1,1-2-1,-1 2 1,0 0-2,0 0 1,0-4-1,0 4-1,0 0 10,-1-4-12,1 4 7,0 0-3,0-4 0,0 4-3,0 0 0,0-5 3,0 5-1,0 0 3,0-4-5,0 4 1,0-3-1,0 3 3,0-4 0,1 1 0,-1 3 1,3-4 1,-3 4 1,0-5-4,0 5 1,0-4 0,0 4 2,0-4-1,-2 2-4,2 2 3,0 0 1,0-6-2,0 6 1,0-6 2,0 4-2,0 2 2,-1-3 0,1 3-9,0-6 7,0 2 1,-1 1 0,1 3 2,-2-6-3,2 4-1,0 2-1,0-5 2,0 5-3,-2-5 8,1 2-6,0 0-1,1 3 0,-1-6-1,0 2 2,1 1 5,0 3-4,-2-7-5,1 4-1,0 0-5,1 3-3,-2-4-5,2 0-10,-1 2-8,1 2-16,-2-5-19,2 0-22,-1 1-31,-1 2-19,2-2-27,0 0-21,0 4-39,-1-4-36,-1 0-38,2 2-68,-1-2-238,2 0-661,-1-1 293</inkml:trace>
  <inkml:trace contextRef="#ctx0" brushRef="#br0" timeOffset="48902.0795">10906 6804 54,'-3'-2'131,"3"2"-10,0 0-11,-3-2-6,3 2-5,0 0-6,0 0-7,-3-2-3,3 2-3,0 0-8,0 0 4,0 0-8,0 0 2,0 0-1,0 0 3,0 0 1,0 0-1,0 0-2,0 0 1,0 0 2,0 0 1,1-6 3,-1 6 0,0 0-1,0 0-2,0 0-4,0 0-2,0 0 0,0 0-3,0-4-3,0 4 6,0 0-10,1-4 0,-1 4 2,0-3-3,0 3-1,0 0 1,2-4-1,-2 4 6,0-5-3,0 5-3,0 0 3,0 0 2,-1-4 3,1 4-1,0 0-3,0-3-4,0 3-4,-1-3-1,1 3-7,0-5-2,0 5-3,-1-3 5,1 3-2,-1-4 2,-1 0-4,2 4-3,-1-3 4,1 3-4,-2-3-9,2 3-3,-1-3 9,-1 0-4,2-1-9,0 4-1,-4-3 2,4 3-3,-1-4-7,-1 1 2,1 1 0,0-1 0,1 3 0,-6-5 1,5 3 1,-2-1 0,3 3 0,-3-3 8,3 3-9,-3-4-2,3 4-2,-1-2 3,1 2-10,0 0 10,-6-2-7,6 2 4,0 0 2,-3-2-2,3 2 2,-2-3-6,-1 1 4,3 2-3,-6-3-4,6 3-5,-3-5 9,0 4-8,3 1 4,-5-1 10,5 1-19,-6-2 12,2 1-7,4 1 4,-7-3 1,7 3-8,0 0 1,-5 1 21,5-1-18,-3-2-2,3 2 0,-6-2-3,1 1 2,5 1 1,-7-3-2,3 2 6,0 1-3,-1-4-2,1 3-2,0 0 2,-2 1 3,2-3 0,0 2 1,-2 1-3,2-2 5,0 1-10,4 1 8,-8 0-2,8 0 2,-6-1-6,6 1 8,-6-2 2,6 2-4,-3-1 3,3 1-4,0 0-3,0 0 2,-7 0 2,7 0-4,-5-1 0,2-1 2,3 2-4,-10 0 5,6-1-3,-2-1 5,6 2-7,-10 2 4,6-2-3,4 0 5,-4-2-5,4 2 3,-7-1 10,7 1-12,-7 0 2,0 0-5,7 0 8,-7-2-3,3 2-5,4 0 11,-10-3-5,5 3-4,1-1 3,4 1-2,-10 0 1,5 0-3,-1-1 16,1 1-15,0 1 17,5-1-12,-10-1-8,10 1 3,-7 0 1,3-1 1,4 1-2,-9-1 6,5 1 0,4 0 9,-5 1-7,5-1-8,-5 0 5,5 0-7,0 0 4,-7-1 1,7 1-2,-8 1 3,8-1-1,-7-1-4,7 1 4,-7 1-2,7-1-2,-6-1 8,6 1-6,-7-1 4,7 1-4,-7 0 7,7 0-4,-4-1 2,4 1-4,0 0 1,-7 0 6,7 0-10,-7 0 13,7 0-15,-7-1 6,3 2-4,4-1 3,-9-1 3,5 0-3,0-1 0,4 2 3,-7 0-2,7 0 2,-7-1 2,2 0 2,0 0 0,0-1-4,5 2 2,0 0-5,-10 0 7,10 0-4,-4-1-9,4 1 5,-7 1 2,7-1-2,-8-1-4,8 1 4,-7 1 4,7-1-7,-5-1 5,5 1 0,-7 1 1,7-1-4,-7-1 5,7 1 1,-7 0-1,7 0-4,-10 1-4,10-1 3,-7 0 4,3 0-5,4 0 9,-4 0-6,4 0 5,-5 3 1,5-3-8,-5 1 2,2 0 3,-1 1 12,4-2-12,-7 2 0,3-2-5,4 0 3,-5 2-2,0-1 1,1 0 4,0 0-7,1 0-2,-1 1 2,0 1 6,0-3-1,0 1-2,4-1 1,-5 3-2,5-3 1,-4 0 1,4 0 0,0 0-2,-6 3 5,6-3-2,-5 0-3,1 1 0,2 1 0,2-2 0,-7 2 3,7-2-1,-5 2 7,2-1-13,3-1 4,-7 3 5,3-3-8,0 1 13,-1 4-10,2-4 8,-1 0 1,-2 2 2,2-1 0,0 0-1,0 0 3,1 1-10,0-1 4,-1 0 5,0-1-4,1 2-3,-1 0-2,1-2 4,-1 2-1,1-3 1,-1 4-2,1-1-3,0-1 3,-1 1 2,1 1-1,-2-2 0,2 2-3,-2-2 1,3 2 0,-4 0 5,2-1-7,0 0 8,0-1-5,1 2 9,0-2-8,0 0-4,1 1-1,2-3 1,-4 4-1,1-1 8,2-1-8,-2 1 4,1-1-3,-1 1-3,2 0 12,-2-1-7,0 1 0,1 1 2,-4 2-1,5-2 6,-2 1-6,0-1-2,0 0 5,-2 1-1,3-1 0,-2 0-9,1 2 6,0-1-4,0-2 5,-1 1 2,1 2 4,-1-2 2,3 0 0,-2-1-10,0 0 10,2 1-6,-2 2 0,-1-2 1,3-2 1,-1 2 3,1 1 3,-1-1-6,1 0 4,1-1-2,-1 3 4,-1-4-1,2 2-4,0 2 7,-2-2-1,0 0 1,2 2-2,-3-2 1,2 0 12,-2-1-21,1 2 13,1 0-14,-1-1 4,0 1-4,0-1 3,0 1 0,1-1 1,-1 0-2,1 1-1,0-1 0,0-1 3,0 0 0,0 3-6,0-2 4,1 0-1,-2-1 2,2 1-1,-1-1 5,1 1 0,0 1-1,-1 0 0,1-3-4,-1 2 2,2 1-2,-1-2 0,0 0 1,0 1 0,0 2-1,1-2-4,-1-1 7,1 2-2,1 0-2,-2-1 0,2 1 1,-1 0 0,0 0-3,0 1 3,0-2 2,-1 0 0,3 2-2,-2-4 5,1 4-2,-2-2-3,2 0 8,-1 2 3,-1 1-4,2-2-2,-2 1 5,2-4-6,0 3 1,0-3-2,-1 4-1,0-4-1,-1 2 3,2-3-6,0 4 3,0-1-3,1-1 1,-2 3 2,1-1 6,1-2 1,-2 4-3,3-3-2,-4 1 2,3-1 0,-2 1 1,-1 0-4,3 1 2,-3-2-2,3 2-1,-2-2-2,-1 0-2,0 2 3,3-3-4,-3 0 4,1 2-4,1-1 2,-1 1 4,1-1 1,-1 1-4,2-2-3,-2 2 1,2 1 2,-1-3-2,-1 1 1,-1 0 4,1 0-3,2 0 0,-3-1 3,2 3 0,-2-3-1,4 1 1,-3 0-1,-1-2-3,3 0-2,-3 2 4,0-4-3,4 6 3,-4-3-2,3 0 0,-3 1-2,3-1-1,-2 0 7,1 1-4,0-1 1,-2 1-3,2-1 1,-1 2 1,1-2-1,-1 0 1,0 2-1,-1-1 4,3 0-3,-3-1 2,2 1-2,0 1 0,-1-2 0,0 2 0,2-1 2,-1-1-2,-1 4 5,2-5-2,-1 1 0,1 2 2,-2-1 0,2-1 0,0 1 0,1-1-4,0-1 2,-1 1-5,1 1 3,-3 0-1,2 0 0,0-2 3,0 3-2,2-2-4,-4 1 1,1 0 3,1-1-4,-1 0 0,1 1-1,-1-2 2,2 0 1,-3 2 0,1-3-3,0 2 8,2-1-6,-3 2-1,3-1 0,-2 0 0,-1 0 1,3 0-3,-1 0 3,-2 0-1,2 2-2,0-4 2,1 4-4,0-1 2,-1 1 0,0-3 3,1 2 0,-2 0 1,0-1-5,1 0 2,-1-1 2,-1 0 4,2 1-5,-3-2-1,4 3-1,-4-2 4,3 0-5,0 0 1,-2 2 3,2 0-2,1-2 0,-1 2 3,-2 0-4,2-1 2,1 0-2,-2 1 1,2-3 1,-1 2-1,-1 0 2,1 1-2,0-1 0,0-1 1,0 0-2,-3-2 2,2 3-3,-1 0 1,1-2 1,-2-1 1,0 0-1,4 3 1,-2-1-3,-2-2 0,5 3 1,-2-1 3,0 1 0,0-2-1,0 0-1,-1 2 1,3 0 0,-3-1 1,1 0-3,1 2 1,-1-1 0,1 1 5,-1-3-5,1 1-1,-3 0 3,3 0-1,1 0 1,-3 0 0,3 0-1,-2-1-3,1 2 1,0-2 3,3 2-7,-4 0 6,0-2 1,1 3-2,0-2 0,-2-2 2,5 2 1,-4 0-2,-1 0-1,-2-2 0,6 2 0,-2 0-3,-1 0 5,1 0-3,-1-1 3,1 0 1,-4-1-3,6 1 0,-4 2 1,0-3-1,-2 0 1,5 4-1,-2-4 1,2 1 1,-3 1 1,3-1-4,-2 1 0,0-1 4,1 0-1,-1 1 1,0-1-3,-3-1 2,7 1-2,-4 1 0,1-2 0,-1 1 1,1 0 1,-4-1-1,8 3-2,-5-3-1,1 1 2,2-1 1,-6 0-2,8 2 1,-2-1 1,-3 0-3,4-1 5,-6 2-4,-1-2-1,6 1 1,-2 0 2,2 1-3,-1-1 5,0-1-2,-1 1 0,-4-1-2,5 2 2,0-2 2,-5 0-6,8 2 4,-3-2 2,0 0 0,-5 0-3,9-2 2,-4 4-3,-1-4 2,1 2-1,-5 0 0,0 0 2,8 0 1,-5-1-1,-3 1 2,7-1-1,-3 0 5,0 3-4,-4-2-2,8-3 0,-4 2-1,-4 1 7,7-2-7,-3 1-1,-1-1-1,1 1 2,-4 1-1,10-1-1,-6-1 2,-1 1-2,-3 1 0,6-1 1,-6 1 1,4-1-2,-4 1 4,7-2-2,-3-1-1,-1 1-2,1 1-1,2-1 2,-2 1 2,0-1-2,-1-1 3,0 2-4,1 1 2,1-3 1,-1 2 1,0-2-1,0 1 0,0 1-1,0-2 1,-1 2-1,2-2-3,0 0 10,-1 1-8,0 0 1,0 0 2,-1 0 0,-3 2-3,5-3 0,-1 2 1,-1-1-2,1 1 3,0-2-2,-2 1 1,-2 2 0,5-2 0,-4-1 0,3 2-1,-1-1-1,1-2 0,-1 2 3,1 1 0,0 0-1,-1-3 0,3 2 0,-4 1-3,3-2 0,-5 3 3,5-2-1,-2 2 1,0-2 1,1 0-1,-4 2-3,6-4 5,-3 4-1,1-2-3,3-1 1,-3 2 1,-1 0 1,-3 1 0,5-3-1,-5 3 1,3-4 2,0 4 3,-3 0-5,4-2 0,-4 2-1,6-3 1,-2 2 4,-1-3-5,0 4 0,-3 0 0,4-3 0,0 2 2,-1-1-1,-3 2 1,4-3-3,0 2 2,-1-2-1,-2 1 6,-1 2-6,4-3 1,-1 1-3,-3 2 4,3-3-2,-1 2 0,-2 1-4,4-6 6,-2 3-3,1 0 1,-1-1 0,0 3-1,0-2 1,0 0-2,1 0 2,0 1 0,0-1-1,0-2 1,-2 3 1,2-1 0,0-1 0,1-1 3,-3 1-3,2 2 1,0-2 3,-1 1 2,0 1 0,2-1-4,-1 2 0,0-4 0,1 1 0,-1 0 0,0 3 1,0-4-2,0 1 0,-1 2 1,0-4 1,-1 4 0,2-1 0,0 0-2,-2-1 0,3 0 0,-1 0-1,-3 0 4,4 0-3,-4-1 0,3 2-2,-2-1 4,1 1-2,1-1 0,-2 0-3,1 0 2,0-2 4,0 2-4,1 0-4,-1-4 3,1 6 0,0-4 2,0 2-4,0-2 3,0 0-2,-2 0 2,3 0-1,-1 2 2,-2-2-2,2 2 0,-2-2 3,2 1 1,-3 0 0,3-1-2,-2 1 2,-1-1-2,3 0 6,-3-2-2,0 2-3,1 1 3,2 1-3,-3 0-1,2-4 0,-1 4 2,0-4-1,0 2 0,1 0-2,-2-2 1,0 3 0,2-1-1,0 3 0,-2-3 0,0 1 2,2 1-2,0-1-1,-1 0 2,1 0-1,-1-1 1,1 2 0,-1-3-1,-1 4 2,1-3 2,1 2-2,-2 0 0,1 0-1,-1-2 2,0 2-1,0 0-1,2 1 3,-2-2-4,0 2 2,0-1 0,0-1-1,0 2-3,0 3 3,0-5-1,0 1 1,0 1-1,0 3-1,0-4 3,0 4 0,0-5 0,0 2 1,0 3-2,-2-6 0,2 3 4,-1 1-5,-1-1 1,2 3 3,-1-6 3,1 3-1,0 3-2,-1-5 2,1 2 1,0 3-2,0 0 1,0-5-2,0 2 5,0 3 4,0-4-1,-2 1-6,2 3 1,-1-3 1,1 3 1,0-6-4,0 4-1,0 2 1,-3-5-2,3 5 1,0-5-2,0 2 1,-2 0 2,2 3-5,0-6 2,-2 3-1,2-1 1,0 2 0,-2-1-2,2 3 1,0-6 1,0 6 0,-2-5 2,2 5 1,-2-2-1,2 2-2,-1-6 1,1 6 1,0-2-1,-1-2-3,1 4 2,0 0 1,-3-5-2,3 3 0,0 2-1,0-5-1,0 5 2,0-6 0,0 3-2,0 3 0,0-6-1,0 3 2,0 3 0,-1-5-1,1 5 0,1-5 2,-1 3-3,0-1 1,0 3-1,0-4 2,0 4 1,0-3 0,0 3-2,0 0 2,0-4 0,0 4-1,0-4 0,0 4-1,-1-4-1,1 4-1,-2-4 0,2 4 2,-1-5 6,1 5-5,1-4-1,-1 4-2,-1-4 0,1 1 3,0 3-1,0-4 1,0 4-3,-1-4 3,-1 2 1,2 2-3,-3-5 1,2 2-1,1 3 2,-1-6 1,-1 5-2,1-2 4,1 3-7,0 0 4,0-3-3,0 3 1,-3-4 0,3 4-1,-1-3 2,1 3 0,0 0-2,0 0 1,-3-4 1,3 4 0,0 0 0,0 0 1,0-2-1,0 2 1,0 0-1,-4-4 1,4 4-1,0 0 0,0 0 0,-1-2 1,1 2 0,0 0-1,-2-4 0,2 4 1,-4-2 1,4 2-5,0 0 4,0-2 0,0 2 2,0 0-1,0 0-1,-2-3-1,2 3 1,0 0 1,0 0 1,0-5-2,0 5-2,0 0 2,0 0-4,-2-2 1,2 2 2,0-4-1,0 4-1,-2-3 3,2 3-1,-2-5-1,2 3 3,-1-1-3,1 3 2,-4-4-2,3 3 0,1 1 1,0 0 1,-2-5-4,2 5 2,0 0 1,-1-3-1,1 3 4,-3-2 1,3 2-5,0 0 7,0 0-5,0 0-5,-3-2 4,3 2 0,0 0 2,0 0-4,-1-4 4,1 4-4,0 0-1,-3-3 0,3 3 2,0 0 0,-1-4 1,-1 3-2,2 1 0,-4-4 3,4 4-2,-1-2 0,-2 0 6,3 2-4,-3-2-1,3 2-1,-4-2 3,1 0-4,3 2 2,-1-4-3,-1 2 3,2 2-3,-2-4 1,2 4 2,-5-4-1,4 2 1,1 2-3,-3-3 8,3 3-3,-3-3-1,3 3 0,0 0 1,-4-1-3,4 1-2,0 0 4,0 0-3,0 0 3,0 0-1,-2-3-1,2 3-2,0 0 1,0 0 4,0 0-4,0 0 1,0 0 1,0 0 0,0 0 0,0 0 0,-4-1-3,4 1 1,0 0 4,0 0-3,0 0 1,0 0 0,0 0-2,0 0 3,0 0-2,-4-3 4,4 3-4,0 0 1,0 0 0,0 0 3,0 0-5,0 0 1,0 0-1,0 0 4,0 0-3,0 0 1,0 0 0,0 0-1,0 0 0,0 0 5,0 0-6,0 0-1,0 0 0,-7 0 3,7 0 0,0 0 5,0 0-7,-3-3 3,3 3-2,0 0 3,0 0-3,0 0 2,-1-2-2,1 2 1,0 0-1,0 0 2,0 0-2,0 0 2,0 0-4,-4-2 2,4 2 1,-3-1-1,3 1-1,0 0 2,-6-2-2,6 2 1,-2-2 0,2 2-3,-4-2 3,4 2 1,0 0 1,-4-3-2,4 3-1,-4-1 2,4 1-1,0 0 2,-4-2-1,4 2 0,0 0 0,-5 0 0,5 0-2,-3-3 1,3 3 2,0 0-2,0 0 1,-3-1 2,3 1-1,0 0 0,-4-4 0,4 4-4,0 0 4,0 0-1,0 0-2,-6-2-2,5 0 6,1 2-3,-4-2 0,1 0 1,-1 0-3,4 2 0,-3-4 1,-1 2-1,1 0 0,3 2 1,-4-3-2,4 3 1,-6-3-7,2 1-4,0-2 2,0 2-8,-1-2-5,1 0-8,0 2-13,-3-2-16,0 0-24,-1 0-33,1 1-34,-2-1-19,3 1-39,-2 0-48,1 1-48,-3 2-59,5-3-73,-2 1-258,1 0-753,0-1 334</inkml:trace>
  <inkml:trace contextRef="#ctx0" brushRef="#br0" timeOffset="55014.3283">14027 8209 211,'-3'-3'242,"-1"2"-14,4 1-19,-3-2-13,0-1-10,3 3-11,-2-3-11,2 3-11,-2-6-10,-1 4-9,3 2-10,0-4-7,-1 0-3,-1 1-5,2 3-5,-1-5-4,1 5-3,-3-5-1,3 2-10,-1 1-8,-1-1 2,1 0-12,-1-1-7,1 1-3,0-1 3,-1 1-5,1-1 1,-2 1-3,1 0 0,0-1-12,-1 0 0,0 0-5,1 0 2,-1 0 4,0 0 7,0-1-5,0 2-5,-1-2 0,0-1-3,-2-1-4,2 3-5,-2-3-1,0 3 0,0-3-6,-1 3 2,3-2-3,-2 3-1,2-1-3,-1 0 0,2 1 7,-2-1 4,2 0-3,-1 1 0,0 0-9,-3 1 2,3-1-4,-1 1 4,-1-3-8,-1 1 4,3 1-4,-3-1 2,1 1-5,0-1 3,-2 1-6,2-1 5,2 2-3,-3-1-4,3 1 9,-1 0-1,-1-2-4,-1 4-2,2-4 1,0 2 5,-1 0-4,-1-1 0,-1-1 1,3 4-3,-1 0-2,0-3 3,1 1-4,1-2 4,0 4 2,-1-1-5,0-2 7,0 3-3,5 0-3,-9-1-3,5 1 4,-1-1-1,5 1-6,-8-1 11,8 1-9,-7 0 10,1 0-9,-1 0-4,2 0 9,-3 0 1,0 0-6,1 0 0,0 0-2,0 1-2,0-1 9,2 0-3,-2-1 2,7 1 1,-11 0-1,5 0 4,0 0-7,6 0 0,-8 0 4,4-1-5,0-1 8,4 2-3,-7 0-10,7 0 8,-7 2-3,1-2 0,2 1 2,-2-1-5,6 0 16,-11 0-13,4 0 4,2 1-4,-1-2 5,6 1-4,-7 1-1,4 0 2,3-1 3,-7 1-4,1-1 3,2 0-2,4 0 8,-10 0-7,6 2-5,4-2 0,-7 0-2,7 0-2,-8 1 5,1 0 1,3-1-1,-1 0 3,-3 3 2,1-2-6,-3 1 5,3 1-7,-1-3 7,1 1-5,-2 2 2,0 0 6,2-1-5,1 0 6,-2-2-4,-2 0 2,4 3-7,2-3 3,-3 1 3,7-1-3,-8 0-2,5 2-1,-2 0 2,0 0 1,-2 0 1,4 1-4,-1-1-2,-1 2 3,0-3 5,1 1-3,-1 2-4,2-4 6,-3 3 3,1 0-5,1 1-6,-1-2 9,1 2-1,0-2-3,0 1 0,0 0 7,1 0-7,-1 0 0,2 0-4,-2 0 4,1 1 1,-1 0 2,0 0 4,1-1-10,0 2 2,1-1 1,-1 0 1,-2 2 6,4-2-8,-3 2 6,-1-1-2,1 2 3,0-1-3,1-2-3,-1 2 5,0-1-1,1 2-7,-1-2 3,4 1 1,-3-1 5,-2 2 1,3 0 2,-2-1 1,1 0-7,0-1 4,-1 2 15,1-1-19,0 2 1,0-2-1,2-1 3,-3 2 2,1 0-4,2 2 3,-2-4 8,2 5 1,-2-2-2,2 0-2,-1-1-2,-1 1-1,3-2 3,-1 2-3,1-2 3,0 2-6,0-2 1,-1 0-2,-1-1 2,2 1-1,2 2-1,-1-2 4,0 1-1,1 2 2,1 1-4,-2-2-1,0 0 5,2 1-4,-3-1 0,2 0-4,-1 0 2,0-1 2,-1 1-3,0 1 3,0-2 2,2 0 1,-2 3-4,1-6-1,-1 5 9,2-5-8,0 3 5,-1 0 6,0 3-2,1-6 1,1 6-3,-2-5 3,2 3-3,0-1-5,-2 0 5,1 2 1,1-3-1,-1 3 0,0 1-2,-2-3-3,1 0-1,0 1 0,1-1 1,0 0 2,-1-1 0,2 2-5,-3-2-1,3 1 2,0 0-4,-2 0 6,3-3-4,-4 2 5,4 0-1,-4-1 8,3 0-11,1 2 2,-1 0 3,3 0-1,-2-1 2,-1 1-5,3-2 4,-4-1-1,4 4 0,-2-2 0,-1-2-3,-1 2 2,0 0-3,2-2 3,0 2-2,-1-2 4,0-1-5,0 2 2,0 1-2,-1-4 3,1 2 7,0 0-8,0 0 9,0-2-9,0 2-3,0 0 3,2-1-5,-3 0 3,3 1-1,-3 0-1,3-2 0,-3 2 4,3 0-2,-2 0-1,1 0 1,1 0 8,-3-2-11,3 2 0,-1-1 2,-1 2 2,2-1-2,0 0-1,1-2 4,-1 2 3,2 1 2,0-2 3,2-1-3,-1 2 1,-1 0-4,3 0 4,-3-2-2,3 1-2,-5 0 0,1-1-1,1 1 0,-1 0 7,2-3-2,-1 4 1,-2-4-4,1 3 1,1-2 0,-1 1-2,-1-1 1,-1 0-1,5 0-3,-4 0 0,1 1 5,-2-2-2,4 1 5,-2 0-3,1-1 0,0 0 2,1 0-5,-1 0 0,-2 0 1,1 2-4,0-4 3,1 2 7,2 0-13,-1 0 4,-2 0 1,1 0 4,1 0-9,0 0 1,-4 0-2,1 0 9,0 0-10,-5 0 3,11 0 3,-5 0 6,1-1-8,3 0-3,-2 1 1,-1-2 0,0 2 2,-1-1-3,-2 1 2,6-1-2,-6-1 0,3 1 4,-1 0-1,-1 0-2,1 0 0,-1-1 2,1 0 0,0 0 3,-1 2-3,-1-2 1,2 1-2,-2 0-1,1-1 0,1 0 0,-2-2-2,1 2 2,-1 0-1,3 0 3,-3 0-1,3-2 5,0 1-6,-1 0-2,-1 1 1,2-2 1,-1 2 3,-2-2-1,2 2-2,-1-1 0,0 0 1,-1 1 0,0 0 0,-1 1-3,0-2 3,-3 3 0,5-2-4,-2 0 5,-2 0-3,4 0 3,-3 0-4,1 0 1,2 0 1,-2-1 0,1 0 3,-3 2-6,3-2 6,-1 1-3,-1 0 9,3-1-9,-1 0 0,-1-1 2,-2 3-3,2-2 4,0 1-2,-2 0-1,3-1-3,-1 0 2,-1 1 2,0-1 1,2 0-4,-2 0 2,3 0 3,-2-1-4,-1 2 2,1-4-2,1 4 2,-2 0 2,1-2-1,1-1-1,-1 2-4,1-1 2,-1 0 1,0 0 1,1 0-2,-1 2 5,1-2-1,-1 0-1,0 1-2,-2 0 5,3-1-2,-2 0 4,-1 1-5,2 0-2,-2-1 1,2 1 1,-3 0-3,3-1-1,-1 1 1,-2-1 2,2 1-1,1-2-2,0 2 4,-3-1 6,0 2-9,4-3 0,-4 1-2,3 0 3,0 2-2,-2-3 3,-1 2-4,4 1 3,-4-1-1,3 0 3,-3-1-2,3 1 0,-2 1 1,-1 2-2,3-4 0,-2 2 2,-1 2-3,3-4 4,-3 4-5,0-4 4,0 4 1,1-4-1,-1 4-2,1-3 1,-1 3-2,1-4 2,1 1 2,-2 3-2,1-4-2,-1 4 4,2-5-2,-1 5-1,-1 0-1,0-5 3,0 5 1,2-5-5,-1 2 4,-1 3 0,1-4 1,-1 4 5,2-3-9,-2 0 2,0 3-2,1-3 2,-1 3 0,1-4 0,-1 4 1,0-6 1,0 6-1,0-2-1,0 0-3,0 2 4,0-6 7,0 4-8,0 2-3,-1-7 4,1 3-2,0 0-1,0-1 2,1 1-3,-2 0 0,2 0-2,-1-2 3,0 4 5,2-4-5,-2 0 1,1 4-1,-1-2 2,1-2-1,0 3 1,-2-1 0,2 3-1,0-5 0,-1 6 0,1-4 2,-1 4 1,0-3-6,0-1 3,1 1 4,-1 3-1,0 0-2,-1-6-1,1 6 2,0-4 2,0 4-2,0-4 0,0 4 1,1-6-2,-2 4 1,1 2-4,1-6 2,-1 4-1,0-2 2,0 4 0,-1-4 2,1 4-1,1-4-3,-1 2 0,0 2 1,0-4 1,0 4 1,0 0-2,0-5 1,0 5-1,-1-3 4,1 3-3,0 0 0,-1-4 2,1 4-3,0 0 0,0-7 2,-1 6 5,1 1-7,-1-6-1,1 4 4,0 2 2,-1-5-3,1 5 2,0-4-6,0 4 9,-1-3-7,1 3 0,1-6 0,-1 4-2,0 2 0,-1-6 2,2 5 2,-1 1-6,0-6 2,0 6 2,0-4 2,0 4-1,0-4 2,1 3-1,-1 1-3,0-5 0,0 5 0,-1-4 4,1 4-4,0-6 2,-1 3 0,-1-1 2,2 4-3,0-5 0,0 2 2,0-1 2,0 4-5,-1-7 3,1 3-3,-1 0 1,0 0 3,0 0-5,1 1 1,-1-1 1,0-2 0,-1 2-5,2 0-7,-3-1-11,1 2-13,-1-3-13,-2 1-15,-1-2-25,1 2-41,-2 0-31,0-2-26,-1 5-52,0-1-41,0-1-46,-2 2-81,0-1-222,2 2-681,1-2 303</inkml:trace>
  <inkml:trace contextRef="#ctx0" brushRef="#br0" timeOffset="59943.0949">11455 10070 207,'0'0'255,"0"0"-4,0 0-7,0 0-13,0 0-6,-10-6-14,10 6-7,-2-4-13,2 4-3,0 0-13,0-4-11,0 4-11,-3-6-5,3 5-14,0 1 3,-1-5 1,0 1-22,1 1 7,0 3-17,0-5-8,-2 0-15,1 4-7,1 1-4,-1-8-4,-1 6 2,1 0-3,1 2 4,-2-4-2,2 4-2,-1-2-3,1 2 2,-2-5-2,1 4-4,1 1-1,-1-4 0,1 4-6,-2-4-3,1 2 0,0-2-4,1 4-1,-1-6-8,-1 2-3,0 0-1,0 0-7,1 0 2,-2 0-4,1 0 3,-1 2-5,0-2-2,1-1-3,-3 2 8,1-1-14,0 0 0,0 1 1,-2 0-1,2-2-2,-2 2-1,2 1 2,0-1-7,0-1 4,-2 2 1,2-2-2,1 3-4,-4-5 0,3 3-1,1 0 5,-3 1-3,2-1-1,0 0-2,-2-1 4,-1 0 0,3 2-5,-3-2 2,0 0 2,3 3-2,-3-4 0,0 3 3,1 0-3,0 1 3,1-2 3,1 0-9,-3 2-1,2-1 8,-1 2-7,2-1 0,0-2 4,-3 3-3,4-1 1,-1-2 0,1 2 3,3 1 0,-7-3 0,4 1-2,3 2 0,-7-2 0,4 1-2,-1-1 9,-3 2-13,3-3 5,-3 2-2,1-1 2,-1-1-1,1 2-2,-2-1 0,1-2 5,-2 4 6,3-2-6,0 1-3,1 0-3,-2 1 6,2-4-4,-1 4 3,1 0-3,1-3-4,-2 2 9,1 0-3,-2 0-3,4 0 1,-2 0 3,-1 0-1,6 1 1,-7-2-1,2 2-2,0-2 4,1-1-4,-3 1 3,3 1 6,-2 0-7,-1 0-1,-1 0-2,2 1 12,1-1-9,-1 0-1,2 0 0,-1 1 7,5 0-9,-8-4 11,5 4-12,3 0 1,-8 0 2,8 0 0,-7-1-3,3 0 2,4 1 3,-7 0-1,3-2 3,4 2-5,-7-2 3,1 1-4,1 0 2,0 1 1,-2-1 0,3 1-2,-3-2-1,2 0 2,-1 1 1,2 0 0,-2 0 2,6 1-4,-7-1 9,3 0-9,4 1 9,-9-1-8,9 1 8,-8 0-5,6-1-7,2 1 0,-8 0 5,8 0-2,-8-4 2,8 4-3,-7 3 3,3-3-2,4 0 4,-8-1-4,8 1 0,-7-2 0,7 2 1,-8 0-3,8 0 2,-7 2 4,3-2-4,4 0 3,-7 1 7,7-1-10,-7-3 0,7 3 2,-5 0-4,5 0 3,-6 0 3,6 0-5,-6-1 3,6 1-3,-7 0 1,3 0 4,4 0 1,-8-2-3,8 2-5,-8 2 8,5-2-4,3 0 4,-10 0-6,10 0 6,-7 1-5,4-1 4,3 0-2,-7-1 0,7 1-2,-7 0 4,7 0-4,-5-2 3,5 2-4,-7 2 2,5-1 2,2-1 0,-7 0 0,7 0 0,-7 2-3,4-1 1,-1 0 0,4-1 0,-5 2 12,0-1-14,3 1 2,-3 0 0,3 0-4,2-2 2,-5 4 1,5-4 0,-5 1-2,5-1 1,-5 4 5,2-2-5,0 3 6,1-4-1,-2 2-1,1-2 2,0 2-2,1 2-4,-1-3 1,-1 0 0,1 1-1,0 1 2,0 0 1,-1-1 0,1-1-4,1 3 4,0-4 1,-1 2-1,1 0 1,0 0-3,-2 0 3,1-1 5,0 1-5,0 0 1,2 1-4,-2-1 1,-1 1 5,0 0-4,1-1-1,3 1 4,-4 1 0,1-1-5,0 0 2,0 0 1,1 1-3,0 0 2,-1-2 4,0 2-1,1 0-1,-1 0-2,0 0 0,0 1-3,2-2 6,-2 4 9,3-3-11,-3-1 1,1 3 0,0-3 1,0 2-3,-1-2 2,0 0 2,2 2-4,-1-2 3,1 0-3,-1 0 0,1 0 0,1 1 10,-3-1-14,0 0 6,2 0-2,-1 1 3,1-1-2,0 2 1,1-2 0,0 1 1,-2 0-1,2 0 3,-2 1 0,1-3-6,-1 4 2,1-1-1,-1-2 4,0 1-3,1 0 2,-1-2 0,1 5-1,0-2 0,0 0-1,-1 0 5,2 0-3,-1 0-3,1 2 3,-1-1-4,1-1 2,0 0 1,-1 0-4,1-1-1,-1 0 4,1 2 3,-1-2-2,-1 1 7,4-1-9,-4 1 1,2-1 0,2 0 3,-1-1-3,-1 2 0,0 0-2,1-1 6,-1 0 1,0 1-1,0-3 3,0 2 1,0 1-4,0 0-1,1-2 1,-1 1-2,1-1 1,0 2-2,-2-2 3,2-1-3,-1 1-2,2 1 1,0-1-1,-2 1 3,2 0 4,-1 0-3,1 0-2,-1-1-2,2 0 4,-2 2-2,1-2-2,0 2 1,0-2-1,-1 0 0,0 0-1,1 1-1,1 0 2,0-2 2,-2 3-1,3-3 0,-1 2 8,0 0-3,0 0-1,1-1-1,-1 1 2,-1-1 1,2-2 0,0 2-2,1 0 1,-3 1-3,4 0 7,-2-1-6,2 1 0,-2 0 5,2-1-3,0 1-3,0 0 10,-1 1-10,-2-5 1,1 4 0,-1 0-2,-1 0 2,3 1-3,-1-3 4,0 1-4,-2-1 2,3-1-2,-2 2 1,-1-2-1,1 1 3,1 1 3,1-1 9,-1-1-2,0 0-4,0 1-1,-1 1 3,0-1-2,-1 0-1,1 0 3,1 0-5,2 0 4,-3 1-3,0-1 0,4 0-1,-3-1-1,0 2 0,0-1-1,3 0-2,-3 0 7,2-1-11,-2-1 9,-1 1-10,0 0 2,1 1 3,0-2 4,-1 0-3,1 0-3,2 1 4,-4 0-2,0 2 0,4-2-3,-3 0 2,-1-1 4,3 1-2,0 3-3,-1-4 6,1 2-2,-1-2-1,0 1 3,1 0-3,0-2 3,-1 5-1,3-5 1,-3 2 5,2 0-3,-1-1-4,1 2 2,-1 0 1,0-1 0,2 0-2,-2 0 0,1-1-1,-1 0 1,1-1-3,-2 0 2,3 3 1,-3-1-4,2-2 3,-2 0-3,0 1 6,-4-1-5,10 0 0,-7 0-2,1 2 2,-4-2-2,9 0-4,-5 1 3,-4-1 1,5 0 1,1 0 0,-6 0-1,9 1 1,-5-1 1,-4 0-3,7 0-2,-3 0 3,1 0 0,-5 0 2,9 0-3,-2 0 3,-7 0-1,8 0-3,-4 0 3,-4 0-3,9-1-2,-9 1 7,6 0-3,-3-1 0,-3 1 1,6-2-4,-6 2 4,0 0-6,6 0 4,-6 0 2,4-1-1,0-1 4,0 1-3,3-1-1,0-2-1,0 4-2,0-2 1,-3 1 1,2-1 8,0-1-8,-2 3 0,0-2-1,2 1-1,-2-1 3,-1 1 1,-3 1-1,8-3-1,-3 3 1,-2-2 3,0 0-1,0 0-3,-3 2-1,5-1 2,-5 1-1,5-1 0,-5 1 1,5-2 0,-5 2-1,6-1-1,0 0 3,-4-3-3,1 3-1,1-1 0,-1 1 4,1-1-2,-1 0 3,1 0 0,-2-1-1,3 2 1,-5 1-1,4-2-2,-4 2-3,4-1 2,-4 1 1,0 0 2,5-2-4,-5 2 2,3-3 0,-3 3 1,4-3 1,-3 1-1,-1 2-2,3-2 9,-3 2-9,3-1 0,-3 1 0,4-3-2,-4 3 3,4-5-3,-1 5 4,1-3-2,-1 0 1,1 1-3,-1-1 6,0 2-1,-3 1-2,4-5 1,-2 3-1,0 0 3,1 0-5,-3 2 5,4-2-3,-4-1-1,0 3 1,5-3-5,-3-1 5,0 3 0,-2-2 0,4 2 2,0-3-2,-1 2 0,0-2-2,-2 1 0,2 2 8,0-3-5,-2 2-5,2-1 3,1 2 4,-2-2-2,-2 3 1,0 0 2,3-1-3,-3 1 0,3-2 2,-3 2-3,0 0 1,1-6-1,-1 6 3,0 0-1,0 0-4,4-2 2,-3-2-2,2 0 2,-1-2-1,1 4 1,0-2 2,-1 0-4,2 2-1,-3-2 3,2 0-2,0 1 3,-1 0-1,0 1 0,2-1 1,-1 0-1,-3 1-1,0 2 2,4-3-1,-4 3-1,2-4 0,-2 4 2,2-2-3,-2 2 3,3-3-4,-3 3 2,0 0 5,0 0-4,2-2-1,1-2-1,-1 2 1,0 0-1,-2 2 3,5-2-2,-4-2 1,-1 4 0,2-4-2,0 2 3,-2 2 0,3-2 2,0-2-3,-1 2-2,-2 2 1,3-6-1,-2 6 0,-1 0 3,0-4 11,0 4-11,4-4 0,-4 2 0,0 2-2,3-4-1,1 3 1,-4 1 0,3-4 0,-3-1 6,3 5-5,-3 0 0,1-5-3,2 2 3,-3 3-1,3-6 2,-2 4 0,2 0-2,0-1-1,-2 0 2,0 0 0,-1 3-1,3-3 1,-1 0 1,-1 0-3,1 1 2,-2 2 4,2-6-8,-2 6 6,3-2 0,-3 2-2,2-4-2,-2 2 3,0 2 1,4-6 3,-4 3-4,1 2-2,1-3 3,-1 2-4,2-2 2,-3 1 0,2 0 0,0-1-3,-2 2 4,1-2-2,1 1 0,-1-2 2,1 3-1,-1-1-1,2-2 3,-3 5-1,1-5 0,2 3-1,-2 0-2,-1-2 1,1-1 2,-1 1 2,3-1-3,-2-1 0,1 2 2,-2 0-2,2-2-1,-2 3 1,2 0 1,-1-1-1,0 0 0,0 1 0,-1 3 0,1-4 1,0 2-1,-1 2 10,0-6-12,0 6 1,1-4 0,-1 1 2,1-1-3,-1 0 3,0 1 6,0 3 1,3-6 1,-3 5 2,0 1-1,0-6 1,1 3-3,-1 3-1,0-7 2,1 3-3,-2 0 6,1 4 1,0-6-2,0 4 1,1-2-2,-1 4-1,0-6 0,-1 3-1,1 3 3,1-6-3,-1 1-2,0 3-1,0 2 1,-1-7 0,1 3-3,0 1 1,0-1-2,0-2 0,-1 2 0,0 2-2,2-2 4,-2-2-4,1 3 2,0 3-1,0-5-2,-1 1-9,0 0-10,1 4-15,0-2-20,0 2-21,-2-4-39,2 4-36,0-4-41,0 4-37,0 0-44,-3-2-41,3 2-49,0 0-47,-6 0-284,6 0-753,0 0 333</inkml:trace>
  <inkml:trace contextRef="#ctx0" brushRef="#br0" timeOffset="65930.019">11643 10104 180,'0'0'214,"0"0"-8,0 0-2,0 0-9,0 0-5,0 0-5,0 0-8,0 0-7,0 0-5,0 0-10,0 0-4,0 0-14,3-10-5,-3 10-9,0 0-12,0-4-9,0 4-7,1-3-10,-1 3-5,0 0 2,0-3-6,0 3-6,0-4-7,3 0-2,-3 4 1,0-2-7,0-2-5,0 4 2,0-6-3,0 6 2,0-4-5,0 4 6,0-5-5,0 0 2,0 1-9,0 2-7,3-4 6,-3 2 2,0 0-1,0 0-3,-3 0-2,3 0 0,0-1 8,0 1 5,0 1-8,0 3 2,0-7-9,-2 3 5,2 1-7,2 0-1,-4-1-1,2 1 7,0 3-6,-2-6 1,-1 2 0,3 0-7,-2 3-1,0-2 1,2-1-4,0 4-1,-1-6 1,-2 2-4,2 1-1,-1-1 3,2 0-2,-3 1 5,2 0 3,1 0-4,0 3 2,-3-6-4,3 6 7,-1-4-13,-2 0 1,1 0 0,0 1 0,0 1 2,-1-1 2,1 1-7,0-1-1,2 3 0,-3-3 4,1-1 0,-1 2-4,1 0-3,2 2 3,-5-6 0,4 3-2,0 0 2,-1 1-4,-2-1-4,1 0 2,-1 0 4,1 0 2,0-1-4,-1 1 0,1 0 5,-1 1 1,1-1-2,0-1 2,-1 0-3,0 1 0,0 1 6,0 0 7,1-1-2,-2 0 1,1 0-5,0 0-1,1 0-1,-1-1 3,1 2-9,-1-1 1,1 0 2,-1-2-3,1 3 2,3 2 1,-6-1-1,5-2-4,-2 1-4,-1-3 1,2 3 4,0 0-3,2 2 1,-5-1-1,5 1 1,-5-2-5,2-2-1,3 4 2,-5-2 1,5 2 0,-6-3 0,2 2-1,1 0 3,-1-1-1,-1 0-1,0 0 2,1 0-4,-1 0 0,0 1 1,0-1 0,0-2-1,0 3-1,1 1 2,0-4 0,-2 4 2,2-3-1,-3 1-3,1 1 1,-1 0 1,0-1-1,1 1 0,2-1 2,-1 1-1,-1 0-1,-1-1 0,3 1 0,0-1 4,-2 1 0,2-2-2,-2 2 1,2-3-3,-2 2 3,0 1-3,0-2 4,3 0-2,-3 2-5,2-1 1,0 0 5,-1 0 0,-1 1 8,1 0-13,0-1 3,1-1-3,-1 2 0,0-1-2,1 1 2,1-2 4,-2 0 1,-1 0 1,2 1-3,0 0-2,0-2 1,1 2 0,-3 0-1,3 0 4,-1 0-2,0-1 0,0 2-3,-2-1 2,6 2 3,-4-2 1,1 1-2,-2-1 4,5 2-4,-6-1-3,6 1 2,-4-4-2,4 4 2,-6 0-2,5-2 0,1 2 0,-6-2 2,6 2 1,-5-1 0,1 0 0,4 1-2,-6-3 2,6 3-1,-6-1 2,3-1-2,-1 0-2,4 2 0,-5-1-1,2 0 3,-1-1 1,4 2-8,-7-2 6,4 2 2,-3-3-2,1 2 4,1-2-3,-1 1 3,1 1-6,-1-1 3,0 0 6,5 2-4,-5-2-1,-1 2 2,3-2 0,3 2-4,-7 0 2,7 0 6,-5-2-3,5 2 1,-4 0 4,4 0-4,-3-2 1,0 0 0,3 2-2,-6-4 0,2 4-3,4 0-1,-4-3 0,1 2 2,0-1 2,3 2-1,-5-2-1,0 0 1,5 2-1,-5 0-2,5 0 3,-3-3-2,3 3-2,-4-1 1,4 1 1,-3-2 1,3 2-5,0 0 2,-6 0 2,6 0-1,0 0 0,-5-2-3,5 2 2,-4-2 1,4 2 1,-4-1 1,4 1-3,-6-1 3,2-1-2,4 2 3,-6 0 2,6 0-4,-7-1-2,7 1 1,-8-1 3,6 0-6,-3 0 2,5 1 1,-6-2-1,2 1 0,4 1 4,-6-3-3,3 2 3,3 1 13,-5-1-18,5 1 1,-4-1 2,4 1-4,-4-2 3,1 1-2,3 1 2,-6-4-1,6 4 0,-7-1 1,7 1 8,-5-3-9,5 3 1,-6 0-3,6 0 6,-4-1-3,4 1-4,-6-1 1,6 1 11,-3-2-8,3 2 1,0 0-3,0 0 1,-7-1 2,7 1 1,0 0-1,0 0-1,0 0 0,0 0 3,-5 0-2,5 0-1,0 0-1,0 0 1,0 0-2,-6 0 7,6 0-4,0 0-2,0 0 3,0 0-2,0 0 0,-7 0 0,7 0-2,0 0 1,0 0-1,0 0 0,0 0 5,0 0-3,0 0-1,-5 1-1,5-1 1,0 0-1,0 0 1,0 0 3,0 0-3,0 0 2,0 0 0,0 0 4,0 0-4,-5 2-2,5-2 0,-2 2 2,2-2 0,-6 0 1,6 0 0,-3 3-3,-2-2 3,5-1-2,0 0 0,-5 2 3,3 0 0,2-2-3,0 0-1,0 0 1,0 0 0,-5 2 0,5-2 3,0 0-3,0 0 2,0 0-3,0 0 3,-4 0-1,4 0 5,0 0-6,0 0 2,0 0-3,0 0 4,-4 1-2,4-1-2,0 0 4,-6 2 0,6-2-3,-2 1-1,2-1 4,-4 2-2,4-2 2,0 0 4,0 0-8,0 0 4,-5 2-1,5-2-5,0 0 5,0 0-2,0 0 1,-4 0 0,4 0-1,0 0 3,0 0-6,0 0 6,-4 3 0,4-3 4,-3 2-8,3-2-1,-4 1 3,1 1-1,3-2-1,-5 2 1,3 1 4,0-2-3,2-1-3,-4 2 4,4-2 0,-3 2 0,3-2-1,-1 4-3,1-4 3,0 0 1,-4 1 0,4-1-4,0 0 2,0 0-1,0 0 1,-3 1 1,3-1 0,0 0 0,-4 3 1,4-3 0,-3 3 1,-2-3-1,5 0 1,-3 2-2,3-2 0,-5 2 1,5-2 2,-2 3 0,2-3-4,-6 1 3,6-1 0,-1 2 0,1-2-3,-3 1 0,3-1 1,0 0-1,-3 3 3,3-3-6,0 0 3,0 0 0,-4 2 0,0 0 0,4-2 9,-4 1-5,0 1-6,4-2 4,-5 3-1,5-3 2,-7 0-2,3 2 2,1 0-1,1-1 5,2-1-6,-6 1 2,3 2-3,3-3 3,-3 1-4,3-1 2,0 0 6,-5 0-7,5 0 5,0 0-7,-4 4-1,4-4 2,-5 2-4,5-2 4,-5 2 0,5-2 2,-5 0-2,5 0 7,-6 1-4,2 0-3,1 1 3,0-1 1,3-1-1,0 0 0,-7 0 0,7 0-1,-3 1 2,3-1-4,-4 4 2,4-4 1,0 0 1,0 0 0,0 0-3,-4 0 3,4 0-5,0 0 3,0 0 7,0 0-6,0 0 0,0 0-3,0 0 3,-8 0-3,8 0 1,-5 1 8,5-1-7,0 0-3,-7 0 4,7 0-4,-3 2 4,3-2-3,0 0 8,0 0-6,-4 1-2,4-1 1,0 0 1,0 0-2,-4 1 1,4-1-1,0 0 4,0 0-3,-6 1-4,3-1 3,3 0 1,-8 3-3,8-3 6,-4 1-4,1 1 0,3-2 3,-4 2-5,4-2 3,-6 2 0,6-2-2,-4 1-2,4-1 4,-3 2 0,3-2 0,-5 0 0,5 0 0,0 0 0,0 0 0,-3 1 0,3-1 3,-3 2-3,3-2 2,-3 2-3,3-2 1,-3 2-1,3-2 1,0 0-4,0 0 1,0 0 4,-4 2 0,4-2-2,-3 3-2,1-1 7,2-2-1,-6 1-1,2 3 1,3-2-4,1-2 2,-6 0-1,5 2-1,1-2 5,-5 6-7,4-4 3,1-2 0,-3 1-1,2 2 1,-3-2 3,4-1 0,-6 3-1,4-2-2,2-1 0,-5 2-2,2-1 4,3-1 1,-5 3-3,3 0 0,2-3-2,-4 2 2,4-2-2,0 0 3,-4 2-3,4-2 1,-3 1 5,3-1-6,-3 3-2,1-1 4,2-2 2,-2 4-2,-2-3 1,2 2-1,1-1 1,1-2 3,-4 4-3,4-4 0,-6 2-2,5 1 4,0-1-6,1-2 1,-2 2 3,2-2-3,-3 3 0,3-3 5,0 0-5,-5 2 0,5-2 3,-2 4-6,0 1 4,-1-2 3,1-2-2,1 1 3,-1 2-2,2-4 0,-4 4 0,1-2 0,-1 4 2,0-2-1,4-2-1,-4 0 0,2 3 0,1-1 1,1-4 1,-4 4-5,4-3-1,0 4 5,0-5-2,-2 1-2,2-1 1,-2 5 0,2-5 0,-2 4 3,2-2-1,0-2-1,-2 5-2,2-2 6,-1 1 0,0-1-2,-2 1 1,1 0 4,1 0-6,0-1 5,1-3-6,-3 4-3,3-2 3,0-2 0,-3 5 0,2-2 0,-2 0 3,3-3-3,0 4 6,-3 0-5,2-1-4,-2 0 4,3-3 0,-2 4 1,0 0 1,2-2-2,-3 2 1,2-2 1,0 1-5,-1 0 3,2-3-3,-1 4 5,1-4 0,-3 4-3,3-1 2,0-3-1,-1 6-2,-2-3 1,3-1 2,-2 4-4,2-3 4,-1 1-3,-1-1 6,1 1-3,-1-2-5,1 3 4,0-1 3,-1-1-2,0-1-1,-1 3-2,2-4 3,-1 3-4,2-4 4,0 6 1,-1-3 1,1-3-6,-1 3 3,1-3 2,-1 4 0,1 0-1,-1-2 1,1 2 2,0-4-2,-1 6-5,0-2 4,0 0 4,1 0-3,0-4 2,-1 6 1,0-2-3,-1 2 0,2-2 0,0 0 0,-1 2-3,1-2 5,-1 0 0,0 1-7,0-1 8,-1-1-8,2 2 4,0-2-2,-2 1 0,2-1 2,-1 1-2,1 1 4,-2-3-2,2 2 1,-2-1 0,2 0 6,-2 1-7,2-1 1,0 1-1,0 0-1,-2-1 2,2 0-5,0 1 3,-1 0 1,-1 0-2,2 0 1,-1 0 0,1 0-1,0 1 2,-2-1 4,1-1-5,1 1 0,0 1 0,0-1 1,-1 0-1,1-2 3,0 4 0,-3-2-1,3-2 0,0 2-1,0 0-2,0 0 3,0-1 0,0 1 0,0-4-2,0 6 1,0-2-1,-1 0 4,2 1-1,-2-2-2,1 3 0,1-2-5,-1-2 4,0 2-2,0-4 5,0 6-5,0-2 4,0 1-1,-1-3-1,2 2-1,-1-1 1,0-3 0,0 6 1,0-4-2,0 2 4,0 1-5,0-1 4,0 1 0,0-2-4,0 1 3,0 1 0,0-1 4,0-4-5,0 5 0,3 2-1,-6-3 1,6 0-1,-2-2 3,-1 4-8,3-2 6,-3-1-2,0-3 0,1 7 1,-1-3 3,2-2 1,-1 3-3,-1-2 1,0 1-1,0 0 0,0-2-2,2 2 2,-2 0 1,0-1-2,0-3 1,2 7-4,-2-3 5,0-2-3,0 2 1,0-4-2,2 4 2,-2-1 0,0-3 0,0 3-2,1 1 4,-1 0 1,2 0-2,-2 2 0,0-4 0,2 4-4,0-1 3,-1-1 0,0-1 0,-1 3 1,1-2 0,0-3 0,1 2 0,-1 1 0,1 0-1,1-1 1,-1 0 1,0 3 5,0-2-5,1-1-5,-1 0 3,1 1-2,-2 0 1,1 0 1,-1 2 1,4-5 0,-4 4 2,2-2 0,1 0 2,-2 1-1,2-1 5,-3 0-7,-1-1-2,4 2 3,-2-1-3,0-1 3,1-1-3,-3 2 3,3 0-3,-2 1 2,3-2 1,-2 0-2,0 0 2,0 2-3,1-2 2,-1 1-1,3-1 1,-4 1 0,1 1-2,2-3 1,-4 2 0,3 0 1,1-2 6,0 3-7,-4-2 1,6-1-2,-4 2 0,1 0 2,0 0-1,-1-2 2,2 1-2,-3 0-3,1 1 4,3 0 1,-2-1-3,0 0 2,0 1-3,1-2 1,-1 1-2,-1 0 3,0 0-1,2 0 5,0 0-2,0 1 1,1-2-2,-1 2-1,0-2 1,-1 1 0,0 1-3,1 0-2,-2-1 6,1-2-6,-1 2 6,1 0-3,-1 1 0,0-1 4,2 1-2,0-1-2,-1 0 4,3 0-1,-2 1 0,1-1 1,-2 0-4,1 1 2,-1-3-1,1 2 1,0 0-2,0 0 6,-1-1-5,-3-1-1,6 1-1,-6-1 0,3 4 3,1-2-5,-4-2 2,3 1 0,-3-1 2,1 2-1,-1-2 0,6 2 1,-6 0 3,0-2-4,4 3 1,0-2-1,-1 0 0,-2 3 0,-1-4 2,6 2-4,-4-2 2,-2 0 2,1 4-1,3-2 5,-4-2-6,4 2-1,-1 0 2,-3-2 0,6 2-2,-2 0 0,-4-2 4,3 0 0,-1 3-3,-2-3 1,5 1-2,-3 2 4,-2-3 0,6 3-1,-3-3 6,0 1-9,-3-1 1,5 3 2,-3-1 1,1-1-1,-1 0 0,-2-1 9,5 2-9,-2 0 0,-3-2 6,5 2-9,-3 0 3,2 0-1,0-2 1,-4 0 1,4 3-1,-1-2 0,-1 1-1,1 2 1,1-4-1,-1 1 0,1 2 1,-1-3 0,-3 0 3,7 1-4,-5 0 1,-2-1-3,5 4 3,-4-3-1,-1-1 0,6 3 0,-6-3 1,3 1-3,1 0 3,-1-1-1,-3 0-1,4 3 0,-1-2-2,-3-1-1,7 2 2,-7 0 0,4-1 1,0 0 2,-2 0-1,5 1 1,-3 2 1,0-3 1,2-1-4,-3 2 1,0-1 0,1 1-3,-4-2 4,8 2-1,-4 0 6,0-1-9,0-1-1,-1 2 7,-3-2-4,7 2 1,-4 0-3,0-1 3,-3-1-1,5 1 0,-2 1 0,0 0 0,-3-2-1,5 0 2,-2 1 1,-3-1-3,5 1 1,-5-1-1,7 2 2,-6-1-1,3 0 3,-4-1 0,7 0 0,-3 2 0,2-2-2,-2 1 1,-4-1-5,6 1 3,-1-1-3,-5 0 2,0 0 2,7 2 0,-4-2-2,-3 0 1,6 0 0,-6 0 3,0 0-3,0 0 0,7 0 0,-7 0 3,0 0-3,7-2 0,-7 2 0,4-1 0,-4 1 0,6 0 1,-6 0-2,4-1 2,-4 1-2,0 0 1,7 1 1,-7-1 0,6 0-2,-6 0-2,7-1 3,-7 1 0,4-2 3,-4 2-4,0 0-2,6 0 3,-6 0 0,0 0 0,9 0-1,-9 0 3,0 0 0,6-1 0,-6 1-4,5 0 6,-5 0 0,7-1-4,-7 1 0,4-2 0,-4 2 0,6 0 0,-6 0 0,4-1-1,-4 1-1,6 0 4,-6 0-2,4-1-1,1 1 0,-5 0 1,6-2-3,-6 2 3,4-3-2,-1 2 7,-3 1-5,7-2-3,-3 1 2,-4 1 1,7-3 1,-1 1-1,-2 0 0,0 2 0,0-2 0,-1 1-2,-3 1 3,6-3-2,-3 3 1,0-2 2,1 0-4,0 1 3,-4 1-3,4-3 0,0 1 2,-1 0 2,-2 0-3,2-2 3,2 4-3,-2-2-2,-3 2 3,4-3-4,-3 2 2,-1 1 4,4-4-5,-4 4 0,5-2 3,-1-1-1,-2 2 0,2-3 0,1 2 0,-4 1-3,-1 1 4,7-3 2,-6 3-4,-1 0-1,6-3 2,-3 2 4,0-1-5,-1 0 5,-2 2-5,7-2 0,-5 1 0,-2 1 0,5-3 4,-2 1-3,-3 2 1,5-2-2,-3 0 1,-2 2 0,6-1 3,-6 1-2,4-1 0,-4 1 0,4-6-1,-1 6 4,-3 0-5,4-3 2,-1 2 2,-3 1-4,7-2 4,-7 2-1,1-2-1,2 0 2,-3 2-4,4-2 1,-1 0 1,0 2-1,-3 0 5,0 0-3,6-3-2,-4 2 1,-2 1 4,6-2-6,-6 2 3,4-2-1,-4 2 0,3-3-3,0 2 4,-3 1 1,4-3-1,-1 2 1,-1-1-2,-2 2-2,5-2 1,-5 2 1,1-4 0,-1 4 0,3-2 0,-3 2 3,3-3-1,-3 3-2,5-3 2,-2 3-1,-3 0 0,3-4-2,-1 1 0,0 1 1,0-1 5,2 0-3,0 0-3,-1 1 1,0 0 1,1-1 2,0 0 2,0-1-5,0 2 0,-1 0 1,0-1-1,1 0 2,-3 1-1,2-2-2,1 3-1,-1-1 3,-3 2 0,3-2-1,-3 2-2,6-3 4,-4 2-1,1-2-2,0 2 1,-3 1-2,4-4 2,-1 2 0,0-1 0,-2 1 2,2 0-2,1-1 1,-1 0-1,-2-1 5,2 2-7,0 0 5,-3 2-3,4-6-1,-1 4 3,-3 2 2,3-3-4,-3 3 0,4 0-1,-3-4 0,-1 4 1,3-3-1,-3 3 1,4-3-2,-2 3 3,-2 0-3,4-4 1,-1 0 1,-2 2-2,-1 2 4,4-3-2,-2 2-2,-2 1 0,2-3 1,-2 3 7,2-4-6,1 2 0,-3 2 1,2-3 0,-2 3-2,2-2 0,-2 2 1,3-2 0,-3 2 0,1-5 0,-1 5-3,0 0 0,3-1 4,-3 1 0,4-3-2,-2 1 1,0-1 0,2 1 2,-4 2-2,5-4 0,-3 2 3,0 0-2,-2 2 1,3-4-2,0 0-3,-1 2 6,0 0-3,-1 0-1,3-1 0,-4 3 1,4-4-1,-1 2 0,-1 0 2,-1 0-1,-1 2 0,4-3 1,-4 3 1,3-5-1,-1 2-1,0 0 1,1 2-2,-3 1 3,3-7 0,0 4-2,-1 0 1,1-1 3,-3 1-4,4 2 3,-1-4-3,-3 4 2,0 1-1,4-3-3,-1 1 4,-3 2 0,3-7-3,-2 4 3,2 1-2,0 0 1,-3 2-1,3-4 0,-3 4 2,3-4 1,-2 0 0,0 3 3,2-3-3,0 3-1,-2-3 1,2 0 3,0 2-4,1-2 3,-1 0-2,-3 0 1,4 0 0,-4 2 0,3-1-2,-2 0 3,1-1-2,-1 2-1,2-2 0,-1 2 1,-2 0 0,2-2 4,-2 1-4,3 2 1,-2-3 2,-1 4-3,1-4-1,0 1-1,1 0 2,-1-1-2,0 1 0,2 0 0,-2-3-1,0 5 4,1-3-3,-2 1-1,3-1 0,0 1 0,-2 0 5,-1 1-7,1-2 3,1 1-1,-2 3-2,0-5 5,1 3-5,0-1 1,1 0 6,-2 1-7,0 2 8,3-5-6,-2 3-1,-1 2 0,0-5 0,2 3-1,-2 2 3,1-6-3,2 2 0,-2 0 2,-1 1-1,2-2 1,0 1-3,-2 0 5,3 2-4,-3-2 4,2 0-2,-1 0 0,-1 1 1,0 3-1,3-5 1,-2 2 1,0 0-3,-1-1 5,0 4-6,0-4 3,0 1-2,0 3 1,0-6-1,1 2 0,-2 0 3,1 4-4,1-6 3,-1 3-3,0 3 2,1-5 2,0 2-1,-1 3-1,1-3 2,-1 3-5,-1-7 0,2 5 2,-1 2 0,1-6-2,-2 3 4,2 0 2,-1 3-4,0-5 0,1 1 1,-1 1-2,0 3 1,2-6-1,0 4 1,-1-1 2,-1 3 3,1-6-6,-1 4 3,1-1-1,-1 3-3,1-6 0,-1 3 2,3 1 2,-3-2-1,0 4 3,0-6-1,0 3-3,0 3 0,0-6 4,0 3-1,0 1-1,0 2-1,1-7-2,-1 4 1,0-1 2,0 2-2,-1-2-1,1-2 4,0 2-2,0 0 0,-2-2-3,2 1 0,0 0 3,-1-3-3,0 3-2,1 0-5,-1-1-4,0 2-2,1-2-6,0 2-8,0-2 1,-1 2-14,1-2-6,0 4-12,0 2-14,0-7-21,-2 4-23,0-3-28,0 2-43,0 2-35,-1-2-35,2 0-49,-2 2-51,0 0-60,0-2-250,-1 2-725,0-3 320</inkml:trace>
  <inkml:trace contextRef="#ctx0" brushRef="#br0" timeOffset="70037.1258">8130 10135 128,'0'0'192,"0"0"-8,0 0-14,0 0-7,0 0-7,0 0-4,0 0-6,0 0-4,0 0-2,0 0-4,0 0 0,0 0 3,0 0-3,0 0-7,0 0-1,0 0-4,0 0-7,0 0-8,0 0-4,4-6-12,-4 6-3,0 0-10,0-5-6,0 5-3,-2-4-7,2 4-10,0-4 5,0 4-2,0-4-5,-1 1 0,1 3 1,0-5-6,0 2 3,0 3 0,-3-5-5,3 1-6,0 2-2,-4-1-4,4 3-3,-1-7-5,-1 3 6,1 0-3,-1-1-2,1 1 2,-2 1 0,2-2 2,-3-1-8,0 1 5,0 1-11,0-2 1,-1 1-1,0-1 13,0 1-9,1 0-6,-3 1 0,4 1 0,-1-1 3,0 0 1,-2 0-1,2 1 1,1 0 0,0-1-6,-1 2-2,-3 0 2,6-1 4,-4 0-2,1 0 4,3 0 1,-5-1-5,2 2-9,-1 0 1,-1-1 1,-1 0-2,1-1 0,-1 2 8,0-2-3,1 2 0,-2-2-2,0 2 0,0-1 4,1 0-9,-3-2 2,2 2 2,-1 1-3,3-2-3,-3 0-3,1 1 5,0 0 2,1 3 9,-1-4-7,2 2 2,-3 1-3,1-4 3,0 3 0,0 0-4,-2 1 1,1-2-1,1 1 4,0-2 9,-1 2 3,1 0-8,0 1 1,1-2 7,-2 3 1,5-1 4,0 0 0,-3-1-2,6 0-3,-4 0-5,1 2 0,4 0 2,-10-2-9,6 2 1,-3-1 0,4-2 0,3 3-4,-7 0 3,1 0 5,6 0-6,-8-1-3,2 1-1,6 0-1,-8-1 4,4 2-2,-2-2-1,6 1-4,-9 0 3,4-1-1,1 0-3,-1 0 6,5 1 7,-10-1-10,5 0-2,-1-2 1,0 3-2,2 0 4,-3-1-2,0-2-4,-1 3 4,2 0 1,-2-1 2,1-1-5,-2-1-2,2 2 5,0-3-2,3 3-2,-3 0 7,1-1 8,0 2-15,1 0 3,-1-3-1,2 2 1,-4 0-6,2 0 7,1 1-1,-2 1-3,1-2 2,1 3-1,-1-2 2,0-1 1,0 1-2,1-2 2,0 2-1,-1 0 2,-1 0-2,0 0-1,3 1 0,4-1-4,-8 1 3,8-1 2,-9-2 0,6 2 3,3 0-4,-7 3 3,7-3-3,-7-2 0,7 2-1,-7 1-4,3 0 3,4-1 3,-10 1 3,6-1-6,4 0 1,-10 1 0,6 1 1,-1-1 4,0 0-4,-2 0 6,2-1-6,-1 2 2,2-2-6,-3 2 6,3 0 0,-1-1-3,0-1 3,1 1 0,-1 2-3,-1-2-1,0-1-1,0 2-2,1 0 5,-1 1 6,2-1-8,0-1-2,0 1 3,-2 0 3,1 0-4,0 0-1,0 0 5,-1 0-3,2 0 2,-2 2 0,-1 0-5,3-1 3,-3 2 6,1-3-7,0 2 3,-1 0 1,1 2-1,2-4-4,-2 2 2,-1 0-1,4-1 1,-1 1 4,-3 0-3,3 1-3,-4 2 3,4-4 0,-1 4 0,1-3-2,1 1 2,-1 1-1,1 0-2,-1 0 3,-2 1 1,2 0-1,0 1 8,0-1-11,1 2 5,-1-1 0,-2 0 0,2 0 1,1 2-6,0-2 0,0 2 3,2-1 2,-2-2-2,2 3-2,-2-2 1,3-1-2,-3 1 1,3 1 1,-1-2 2,-2 1-5,3-2 5,0 2 0,-1 1 2,1-1-1,-2-1-1,2 2 0,0-2-1,-1 1 3,1-3-6,0 5 1,0-5 5,0 1 3,-3 2-9,3-2 9,0 0-6,0-1 4,0 1 3,0-1-5,0 1 7,0 1-6,3 0-3,-2 0 1,-1-2-1,0 3-1,2 2 2,-1-3-2,2 2 1,-2-1-2,2 0 2,-3 2-3,3 0 2,-2-2-1,2 2 4,-2-3 1,1 2-3,-1-2 5,1 1-5,-1 0 4,1 0-5,-1-1 3,0-2 3,1 2-4,-1-3-2,1 2 3,-1-1-3,2 2 1,-2 3 2,2-4-2,0 2-1,0-2 2,-2 2 0,2 0 0,0-1 2,-1 2 7,1-1-12,0 0 5,-2-1-7,2 1 13,0-1-8,0 1-1,-1-5 1,2 6 9,0-4-6,0 5 2,1-2-5,-2-2-3,1-1 9,-1 2 11,3-1-19,-4 0 5,1 0-3,0 0 0,1 0 2,1 3-5,0-2 3,-2-1 0,2 0 2,-2 1-3,4-1 2,-3 1-1,2 0-1,-2 1 1,0-2 4,2 1-3,1-1-3,-3 2 2,3-2-2,-3 0-1,2 1 4,0-1 2,-1-1-2,1 2 0,-2-2 3,3 1-7,-3-3 14,0 2-14,0-2 5,0 0-4,0 1 2,1-1-4,-1 0 2,2 1 4,-1-1-1,0 1 5,0-1-1,1 0 0,1 0 2,1-1 1,-1 4-2,-2-2 4,3-2 1,-1-1-6,0 2 5,0 1 3,1-3 1,-2 2-2,-1-1 1,1 0-4,1 0 1,-1 0 6,2 0 0,-1-1 6,1 0-12,-1 1 2,0 0 1,-1-2-4,0 2-3,-1-2 0,2 0 3,-1 0-4,2 2 0,-2-2-1,-1 0-2,1 0 2,0 0 2,0 0-3,0 0 1,1 0-1,1 0 3,1 0-6,-5 0 5,3 0-4,0-2 3,-1 2-1,2-1 5,-1 0-1,3-1-2,-3 1 1,2 0-3,-1-1-2,0 0 2,1 1-2,-2 0-1,2-3 1,-2 2 1,-1 2 0,-2-1-2,0-1 0,3 1 4,0-1-4,-2 0 2,1-2-4,-1 2 3,0 2 1,-1-2-1,2 0-1,1-1-1,-3 0 3,-1 1-1,4 0-3,1 0 2,-3-2 4,3 0-5,-2 0 5,0 2-4,0-2-1,-2 2 1,1-1-2,0 0 4,-2 1-8,3 0 7,-2 0 1,1-2-3,0 2 1,-1 0-3,0 0 0,0-1 5,-1 2-5,2-3 6,0 2 7,-1-2-13,0 2 10,0 0-10,0-1 10,2 0-10,-2 0 4,-1 0-1,2-1 0,0 0-3,-1 1 2,2-1 5,-2 1-5,3-1 3,-3 2-4,-1 0 1,0 0 4,2-2-3,-1 2 6,-1 0-3,0 0 0,1 0-2,-2 0 0,1-2 1,1 0-5,-1 2 4,0-2 0,1 0 1,1 0 0,-1-3-1,2 3 0,-2-1 3,2-2-2,0 1 0,-1 2-2,0 0 0,-2 1-1,1-1 5,0-2-1,-1 2-1,1 1 1,1-2-3,-1 2-1,0 0 3,-4-1 2,3 1-1,-2-1-3,4 1 8,-3 0-5,1-1-2,-2 1-2,2-1 4,-1 1-1,2-1-3,-1-3 4,-2 4-4,3-1 3,-1-3-1,1 4 0,-1-5 0,0 5-6,1-5 8,-1 5-1,0 0-2,-2-2 4,2 1 2,-3 1 1,4 0 2,-2-1 3,-1-1-7,2 3 4,-1-1-3,0-1 0,-1 0-1,1-1 0,-1 2-1,1-1-1,-1 0-1,0 0 3,1 0-3,-1 0 2,0-2 1,0 2-2,1-2-1,-1 2 1,1-4-3,-1 2-2,1 2 4,-1-3-1,-1 2 2,1-1 1,-1 0-3,1 0-4,-1 2 5,0-1-3,0 0 1,0 1-2,0-1 2,0 2 4,0-1-7,0 4 5,-1-7-5,1 7 1,1-6 3,-1 5-3,0 1 1,0-6-2,0 6 2,1-4-1,-1 4 7,0-3-7,0 3 2,0-3-1,0 3-1,0 0 2,-1-5-1,1 2 1,0 3-2,0-6 0,0 6 0,0-4 1,0 4-1,-1-2-1,1 2 0,-1-8 1,1 8 1,1-2-3,-1-2 2,1-1-1,-1 2 2,1-1 2,0 0-3,0 2 0,0-4 2,-1 3-2,1-2 1,-1 1 2,2-1-1,-2 0 5,2 2-7,0-4-1,-2 1 1,1 1 0,-1 0 0,2-3-2,-1 1 4,-1 3 0,0-2 3,0-1-1,0 0-4,0 0 2,0 1-2,-1-1 2,1 2-1,0-3-1,-2-1-3,1-1 3,-1 3-4,0-2 2,2 2-9,-3-1-4,0 3-10,1-3-9,-1 4-16,-1-4-9,1 3-28,0 0-48,-1 2-48,-1-1-61,-3 1-81,5-1-102,-4 4-313,3-2-801,0-2 354</inkml:trace>
  <inkml:trace contextRef="#ctx0" brushRef="#br0" timeOffset="74079.0444">5725 7197 222,'-4'0'209,"0"2"-16,4-2-12,0 0-17,-4 1-13,4-1-16,0 0-12,0 0-12,0 0-10,0 0-7,0 0 0,0 0-3,0 0 2,0 0-6,8 4-2,-4-3-8,-1 1 4,4 0-7,1-1-3,0 0 2,2-1-5,-1 0-5,1 2-1,4-2-1,0 1-3,0 0 3,2 2-4,1-3-5,0 3-2,4 0-11,0-2 2,-5 1-3,6-2 3,-7 4-4,3-2-4,2 1-2,2 2-5,-6-1 1,3-2-3,4 1 1,-3-2-5,1 3 2,-5-2-1,2-2 0,3 2 4,-3-2-8,-2 1 3,-1 0-1,2-1-4,-3 0-6,-1 0 4,-3 0-2,-1 3-3,-2-3 1,0 1-1,-1-2-2,-2 2-1,1-1 2,-5 0 2,5 2-6,-5-2 3,6 2-1,-6-2-1,0 0 0,6 0-1,-6 0-1,3 0 1,-3 0 0,0 0 0,0 0 0,6 0-4,-6 0 6,6 1-5,-1-1 2,-5 0 0,4 0-1,-4 0-2,0 0 5,7 0 0,-7 0-7,7-1 4,-7 1 2,0 0-4,5 1 3,-5-1 3,6-1-6,-6 1 1,4-2 1,-4 2 2,6-2-1,-6 2-2,6 0-3,-6 0 5,0 0-4,5 0 4,-5 0-4,3-1 2,-3 1 1,0 0 0,0 0 2,0 0-5,0 0 6,7 1-4,-7-1 4,0 0-2,0 0-3,0 0-1,0 0 2,0 0 3,3-4-3,-3 4 2,0 0-6,0 0 8,0 0-7,0 0 6,0 0-4,0 0 1,0 0 3,0 0-5,0 0 4,0 0-5,0 0 6,0 0-1,0 0-1,0 0 2,-10-2-1,10 2-1,-1-4 4,1 4-5,0 0-3,-2-2 3,2 2 0,0 0 1,-1-4 0,1 4-4,0-4 3,0 4-1,0 0 3,0-4-2,0 4 5,0-4-6,0 4-3,0-6 2,-3 3 2,6 0 0,-3 1 0,0-3-3,1 1 0,-1 1 0,0-3 2,0 2-2,2 0 4,-2 0 1,0 1-5,0-2 1,0 2 3,0 0-1,-2-1 3,2 4-4,0-7 2,0 3-3,-1 1 0,1 3 2,0-6 0,-3 4-2,3 2 3,3-7-5,-6 5 3,3 2-2,0-4 3,0 4-2,0 0 3,-1-3 1,1 3 0,-2-2-4,2 2 0,0 0 1,-1-4 5,1 4-3,0 0 0,0 0 4,0 0-7,0 0 4,-1-4 1,1 4 8,0 0-8,0 0 7,0 0-3,0 0-1,0 0 2,0 0-1,0 0-3,0 0 0,0 0 1,0 0 3,0 0-6,0 0 5,0 0 1,0 0 5,0 0 2,0 0 2,0 0-1,0 0-1,0 0 4,0 0 0,0 0-2,0 0 7,0 0-6,5 8-2,-2-6 9,-3-2-12,0 4 4,0-1 7,0-3 1,0 6 4,1-3-4,-1 0 1,2 2-3,-1 0 2,2-2 8,-3 4 3,0-4-8,1 4 3,0 0 1,-1 1-2,0 2 7,2 0 9,-2 2-4,0 0 0,0-2-3,4 2-8,-2 0 3,-2 2-3,0-1 3,0-2-9,1 1 7,0 1 3,2-3-4,-3-1-2,2-2 0,-1 2-5,0-1 7,-1-1-6,3-1 1,-2-1-3,-1-1-4,0 0 0,0 1 0,-1-2-4,2 0-1,0 1 1,-1-4-2,-1 5-3,1-5-2,1 3 3,-1-3-4,1 5 3,-1-5 0,0 0 0,1 1 1,-1-1 1,0 0-3,0 0 8,0 0-9,0 0 2,0 0 0,0 0-2,0 0-3,-1-13-2,0 8 3,0-1-5,0-1 3,0-2-1,-1 1 1,2-1 2,-2 0-7,0-1 3,-2-3-7,3-1-2,1 4-2,-2-4-4,-2 2 0,1-1-5,2-1 1,-2 5 8,2-1-7,-1 1-6,2-1 5,-1 2 5,1 1-3,-3-3 4,3 4 1,0 2 10,-1-1-12,-1-1 2,2 2 3,0 1 4,0-1 0,-1 1-5,0-1-3,1 4 8,-2-4-3,2 4 0,0-3 1,0 3 0,0 0-2,0 0-1,2-6 3,-2 6 2,0 0-3,0 0 5,0 0-3,0 0 8,0 0-14,0 0 4,0 0 4,0 0-6,0 0 1,0 0 5,0 0 1,0 0-1,8 10 10,-7-10-7,2 4-4,0 0 3,-1-2-7,3 2 8,2-1-5,-3 1 2,3 1 3,0-1-3,0 0 1,1 2-2,-1-2 7,-1 0-1,1 2-4,0-2 3,-2 0-5,-2-3 3,4 3-1,-3 2-1,2-2 5,-2 1-1,-1-1-2,3 0-2,-2 0-1,0-2 5,-4 2 1,3-2 0,1-2 1,-4 4-7,3-2 4,-3-2 1,1 2 2,-1-2-8,0 4 4,3-2-7,-3-2 8,0 6-5,0-6 1,0 2 14,0-2-13,0 4 12,-3 0-15,3-4 6,-1 5 0,-2-4-2,-1 2 2,1 2 0,-1-1-2,1-3-2,-3 4 8,0-1-7,1 1 14,-2 2-11,0-1 2,2-1-6,-1 0 4,-1 2 3,-1-1-6,2-2 8,0 2-3,-1-1 0,2-1-3,1 2-6,0-2 6,-2 0-1,2 1 2,0-2-2,1 2 1,0-2-2,-1 0 1,1 1-26,2-1-21,-1-1-32,2-2-32,-4 3-29,4 2-40,-3-4-41,3-1-56,0 0-51,0 4-281,0-4-661,0 0 294</inkml:trace>
  <inkml:trace contextRef="#ctx0" brushRef="#br0" timeOffset="76693.8881">6932 6519 98,'0'0'207,"0"0"-14,0 0-8,-2-4-15,2 4-5,0 0-12,0 0-6,0 0-10,0-6-7,0 6-8,0 0 1,0-2 2,0 2-11,0-5-3,0 5-4,0 0-4,0-7-3,0 7-3,-1-4-7,1 4-1,-1-4-7,0 0-8,0 1-3,0-1-18,0 0-2,-1-1-5,0 0-4,1-1 0,-1 1-7,-1 1 4,2-2 4,-2 0 0,0-2-4,0 1-2,1-1-3,0-2-1,-2 1-2,4-1 6,-3 1-9,3-1 17,-1-1-17,-2 2 1,3-5 7,0 1-16,-3 3-4,3-3 2,0 2-1,0 1-1,0-1 16,0 1-22,0-1 1,0 1 12,0 1 0,3-2-6,-3 1 5,3 0 1,-2 0 3,5-2-4,-1-1-3,-2 1-2,1-2 5,2 1-5,-3 4-6,2-4 15,0 2-17,1-2-3,-1 2 0,2-1 4,-2 3-1,-1 1 7,2-1-9,-2 2-1,2-2-1,0-1 0,0 4 2,-1-4 3,0 4-7,1-3-6,-1 2 6,1 1-3,2 0 3,-1 0-6,-1 0 4,1 0-2,0-2-2,4 1 0,-1-1 3,1 0 0,0 0-2,-1 0-1,-2 1 4,2 0 2,-1 0-4,-1 2 3,1 0 1,1-4-3,-1 4-3,-2-1 3,1 1-4,-2 3 3,1-2 10,0-1-9,-3 3 0,2-1-2,-2 1 0,2 0 4,-2 0-3,0 1 3,2 0-2,-2-1 6,0 0-15,3 1 4,0 0 5,-2-1 6,3 1-15,-2 0 12,2 1-3,-3-2-1,2 2 0,-3 0-3,2-1 3,-6 1-5,8 3 5,-5-3 1,1 2 2,-1 0 3,4-1-7,-3 2-1,0 0 6,1 0-3,-1 1-3,3-2 0,-2 3 3,4 0 3,-2 0-2,0 0-1,1 2 15,-1-2-19,6 3 4,-6-3 2,3 2-1,0-1 1,-2 2-4,0-3 10,2 0-2,0 1-4,-3-2-3,0 2 5,0-1 5,1 0-1,-1 1-4,-4 0 3,4-1-2,-3 4 0,2-4-3,-2 2-2,0 3 8,-1-4 1,1 2-2,0-1 12,-1 1-17,0-2 3,0 3-7,0-2 9,-1-2-5,1 4 5,-3-1-7,2 0 3,0 0 4,0-1 3,-2 2-1,0-1 0,1 0-1,-2 0 5,1 3 11,-1-4-11,1 2 1,-1 1-2,-1 0-2,0-1 7,1 0 1,-1-1-3,0 1-2,2 0-4,-2 0 8,1-1-10,1 1 13,-2 0-12,-2-1 3,4 1 3,-3-1-2,2 3-1,-2-1-1,-1 0 0,1-2 10,0 2-12,2-2 9,-3 2-12,4-1 0,-2-1 8,1 0 1,-2 1-3,0-2-7,2 1-3,-2-1 7,0 3 1,0-5-1,0 5-1,0-4-4,1 2 4,-1-1-3,0 0 9,-1-1-8,3 0-6,1-1 4,-3 2 3,0-1-1,2-2-5,-3 4 7,1-2-11,2-2 7,-2 2-1,0-2 1,0 0-2,2 0 3,-2-1 0,1 0-1,0-1 5,1 4-5,-1-4 0,-1 0-3,3-2 1,-1 4-4,1 0 8,0-4-8,-2 3 7,2-3-3,0 0 5,-1 3-4,1-3 7,0 0-11,0 0-2,0 0-9,0 0-10,-1 2-19,1-2-13,0 0-25,0 0-11,0 0-23,0 0-10,0 0-16,0 0-16,0 0-6,0 0-17,0 0-20,0 0-20,0 0-17,0 0-6,0 0-14,-6-8-179,5 4-470,-1 0 207</inkml:trace>
  <inkml:trace contextRef="#ctx0" brushRef="#br0" timeOffset="77426.9719">7401 6400 139,'3'-5'167,"-2"3"-4,-1 2-2,3-3-2,-3 3-12,3-3-7,-2-1-1,-1 4-8,3-4-2,-3 4-6,0 0-9,3 0-10,-3 0-4,0 0-9,0 0-2,0 0-9,0 0-6,0 0-7,0 0-5,0 0-3,0 0 0,0 0 1,0 0 4,1 9-8,-1-6 1,0-3-3,-4 6-2,4-1-4,0-1 4,-3 1 1,3 0 3,-1-1-6,-2 1-4,3-1-1,0 1-3,-3-2 1,2 4-2,-1-2-4,0-2 2,2 3-2,-3-3 1,3 2-5,0 0 2,0 1-3,-2 0-1,2 0 6,0-4-12,0 2-2,-1 2 1,0-3-9,-1 2 1,2-1 2,0 0-4,0 0-2,0 1 9,0-1-12,0-1-1,-2-1 3,2-2-6,0 5 3,0-5 0,0 0 1,2 3 3,-2-3 3,0 0-2,0 0-1,0 2-4,0-2-2,0 0 9,0 0-9,3 2 7,-3-2 8,0 0-5,10 0 1,-10 0-3,8-2 3,-1 1-6,-1 0-1,-1-1 5,2 2-6,1-4 2,1 2-7,-1 0 6,2 0 0,0 1-5,-2-2 2,3 2-2,-1 0 15,0-3-19,-4 2-10,5 2 10,-3 0-3,1-2-7,-4 2 3,0 0-3,2-1 2,-2 1 2,-5 0 0,10-1 2,-6-1 1,-4 2 1,7 0 2,-4 0-5,-3 0 1,4 2 4,-4-2-2,0 0-2,0 0 0,7-2 3,-7 2-2,0 0 0,0 0 4,0 0 2,4-1-4,-4 1 2,0 0-1,0 0 4,0 0 4,0 0-4,0 0 9,0 0-5,0 0 9,0 0-12,1-4 5,-1 4-8,0 0 20,-2-4-16,2 4-2,-3-5-2,0 0 14,2 2-20,-3 1 11,2-4 9,-2 2-2,0-2 6,-2 0-4,1 1 4,-2 1-2,0-2-1,-2 2-5,2 0 1,-4-1 3,0 1-5,0 0-7,1 0 5,0 2-4,-1 0 0,1 0-25,0 0-17,1 0-18,0 1-24,1 0-26,0 1-32,1 1-37,2-2-31,5 1-39,-8 0-42,5-1-236,3 1-562,-4-1 249</inkml:trace>
  <inkml:trace contextRef="#ctx0" brushRef="#br0" timeOffset="80013.6421">6925 5664 12,'0'0'165,"5"-3"-12,-5 3-8,4-2-4,-4 2-9,4-2-16,-4 2 5,3-4-8,-3 2-4,2 0-4,0-2 2,2 3-10,-3-2 0,-1 3-7,3-6-2,-1 4-7,-2-1-4,1-1-4,-1 4 4,-1-5-4,1 0-4,-2 2-6,2 3-2,-1-6-2,-1 2-7,1-2-6,0 0-2,-2 5-4,0-6-7,0 4 0,0-1-2,-1-3-4,1 1-4,-2 0-1,0-2 0,0 3-6,1 0 2,-2-2-1,2 0-1,0 3 4,0 0 0,-2 0-2,2 1-4,0 0 3,-1 0-8,0 1 4,1 0-2,-2 1-2,0 1-2,-2-2 3,1 2-1,-1 0-3,1 1 2,-1-2-5,1 2 3,3 0 0,-4-1-5,1 2 1,3-1 4,-3 1 0,3 0 0,-3 2-2,3-1-5,-3 1 6,1 0 2,1 0-5,0 1 8,-3 0-6,6 2-1,-2-2 1,0 0-4,0-1 1,4 1 6,-3 1-5,3-2 3,-3 2 2,2-2 1,2 4 3,-1-4-2,3 2-2,-1 0 0,0 2 0,4 0 2,-2-2-3,-1 2 1,3-2 1,-1 3-1,0-4-3,0 1 1,2 1-2,-2-2 3,1 0-1,-3-1-2,2-1 1,0-1-2,0 1 0,-1-2 0,1 1 8,0-2-7,0 0-2,1 0 1,-6 0 1,10-3 2,-4 2 3,-1-3-7,2 1 0,0-3 0,0 3 1,-4-1 1,0 0-4,1 0 0,-1-2 4,-2 2 0,3-2-1,1 0-1,-1-1 1,-3 2-1,2 0-4,0 0 5,-3-1 5,3 0-8,-2 2 1,2-3-1,0 4 1,0 1-4,-2-4 3,0 3 9,-1 3-9,2-3-3,-1 2 3,-1 1 0,0-7-2,0 7-3,2-1 3,-2 1 0,0 0 1,0 0 1,0 0-2,0 0-2,0 0 3,0 0 1,0 0 1,4 8-4,-4-8 3,1 4-1,1 1 8,-1 1 2,0-3-4,0 3 0,0 1 1,1-3-2,-2 2-1,-1 0 4,1 0 0,1-1-1,-1 1 2,0-1 0,0 1-2,1 2-1,-1-2 3,0 0 5,-1-2-7,1 3 1,0-3-2,-1 3-2,1-4 4,0 2-3,-1-1 1,0 0 0,1 0-4,-1-2-6,2 1-6,-2 2-11,0-1-14,-2-1-19,3-1-12,-1 2-28,-1 1-17,2-4-23,0-1-33,-2 4-24,2-4-36,0 4-147,0-4-407,0 0 180</inkml:trace>
  <inkml:trace contextRef="#ctx0" brushRef="#br0" timeOffset="80330.0107">7085 5689 157,'0'0'237,"0"0"-20,0 0-21,0 0-21,0 0-19,0 0-16,0 0-13,0 0-10,0 0-4,-2 7-6,2-7-6,-2 7-6,0-5-6,-1 2-8,2 0-8,-2 0-5,-1 0-6,3 2-7,-5 0-3,2-2-7,0 2-5,-1-2-4,1 2-3,-2 0-6,2 0-2,0-1-2,1-1-14,-4 1-12,3-1-17,0 0-21,3-2-20,-2 1-20,1 0-14,1 1-19,1-4-3,-1 3-25,1-3-14,0 0-149,0 0-329,0 0 145</inkml:trace>
  <inkml:trace contextRef="#ctx0" brushRef="#br0" timeOffset="81055.9674">7288 5436 82,'1'-5'206,"-1"5"-12,0 0-13,-2-3-8,2 3-16,0 0-10,0 0-12,-1-4-8,1 4-12,0 0-8,0 0-8,0 0-6,0 0-3,0 0-5,-5 10 5,4-6 2,0-1 2,0 2-6,0 1-6,0 2-7,0-2-7,0-2-6,0 4-4,1 0-1,-2 1-1,1-1-2,1 1-2,0 0-5,0 1 1,-1-1-5,1 0-6,-2 0-4,2 0-3,-1 1 0,0 0-3,0-4-6,0 4 0,1-3 0,-1-2 5,1 1-10,0-2-2,-1 2-3,1-2 0,0 0 7,0-2-10,0 2 3,0 0-5,0-4 0,0 0-1,0 5 2,0-5-1,0 3-1,0-3 0,0 0 3,2 2-3,-2-2-4,0 0 7,0 0-6,0 0 1,0 0-1,0 0 3,4-9 6,-2 7-13,1-2 4,0 0-4,1 1 4,-1-1-2,0 0 5,0 1-7,1 0 1,-2-1-1,2 1 2,1-1-1,-1 0 1,0 1 2,-1-1-4,1 2 1,1 0-4,-3-1 11,1 2-9,-3 1 0,7 0 0,-7 0-1,10 0 9,-10 0-8,7 0 0,-4 2 0,1 1-1,0 0 0,0 0-1,2 0-1,-3-2 4,1 2-2,-1 1 9,-2-1-12,1 0 3,0 0 1,-2 0-1,0 0 0,0-3-2,0 7 4,-1-4-3,-2 0-1,0 1 3,2-1-2,-3 1 5,-2-1-9,2-1 1,-3 2-4,0 1-4,-2-1-2,1-1-4,-1 0 6,1 1-13,-1-3-3,2 2-3,-1 0-7,2-2-4,0 0-8,-1-1-23,1 2-11,2 0-13,-2-2-7,2 1-18,4-1-18,0 0-18,-5 0-28,5 0-153,0 0-371,0 0 164</inkml:trace>
  <inkml:trace contextRef="#ctx0" brushRef="#br0" timeOffset="81413.0124">7531 5645 78,'0'0'176,"0"0"-17,4 2-9,-4-2-7,3 1-15,-3-1-5,4 3 4,-4 0-3,0-3 7,3 5 1,-2-3-4,-2 2-10,1-4-6,-3 7-7,2-1-1,-2-1-9,0 1-10,-5 0-9,5-1-1,-1 2-13,1-3-7,-2 0-9,3-1-6,-1 2-5,-2-1-13,3-1-16,-3 0-18,3 1-18,-2-2-23,3 1-14,-2-1-19,3-2-13,-3 2-19,2 1-19,1-3-2,0 0-18,0 0-133,0 0-314,0 0 139</inkml:trace>
  <inkml:trace contextRef="#ctx0" brushRef="#br0" timeOffset="81815.0399">7786 5492 93,'0'0'142,"0"0"-14,2-3-10,-2 3-17,0 0-5,0 0-6,0 0-14,0 0-15,0 0 15,0 0-5,0 0 12,0 0 9,-11 9-6,7-7 4,-5 4 3,7-2-6,-5 2 1,1 0-5,-1 2 4,-1-3-3,5 5 1,-3-2 0,-2 2 3,5 2-11,-1-4-6,0 0-1,1 4 0,3-3-3,-3 0-7,3 0 0,-1 0-5,2-1 2,-1 0 3,0 0-3,0-3-2,3 0-4,-3 0-2,4-1-3,-1-1-3,4 1-7,-3-3-2,5 2 6,-1-3-10,-1 0-4,3 2-7,-2-4-4,2 2-16,-3-3-10,-1 2-8,3-2-20,-4 2-18,1-1-27,-1 0-31,0 0-27,1 1-32,-2-2-40,-1 1-199,0 1-447,2-2 198</inkml:trace>
  <inkml:trace contextRef="#ctx0" brushRef="#br0" timeOffset="86933.0277">7692 7155 60,'0'0'105,"0"0"-6,0 0 7,0 0-5,-7 2-14,7-2 2,0 0-4,0 0 4,0 0-3,-6-1 0,6 1-2,0 0 4,0 0 0,-7-2 4,7 2 1,0 0-1,0 0 0,0 0-4,0 0-5,-3-1-2,3 1-5,0 0-8,0 0-3,0 0-6,0 0-7,0 0 0,0 0-5,0 0-2,0 0-2,0 0 10,0 0 5,0 0 6,0 0 1,14 2 2,-9-1 1,4-2 1,1 2 0,4 0-6,-4-2-1,4 0-3,1 1-2,1 0 1,0 0 3,0-1-3,1 0-6,-1 1-1,1 0-4,-1 0-2,-1 0-2,3 0-1,-2 0-2,0 0-4,1 0-1,-2-2 1,2 1-1,0 1 2,-2 0-1,7-2 1,-3 2 1,4 0 1,-3-2 0,0 1-7,3 0-1,-1-1 0,-3 1 0,4 1-4,-8-1 2,8 1-6,-2 0-4,-1-1-5,-3 1 6,-1 0 0,2 2-6,3-3 5,-4 0-5,4 1-4,1 0 3,-1 0-5,0-1 0,1 1-1,-1 1 2,3 0-3,-3 0 1,3-1 6,1 0 0,-2 3-11,0-3 10,2 1-4,-4-1-4,0 1 2,2-1 5,-5-1 7,2 2-3,0-2-4,-4 1 1,-1-1 1,2 1-4,-3 0 5,0-2-3,0 1 3,1 1-3,-2 0-3,0 1-2,2-2 3,0 0-6,-1 0 2,0 2 4,-1-1-1,5-1-1,-5 2 3,2-2-6,-1 2 1,1-3 1,0 2-6,-5-1 4,0 1 1,0 0 5,-3-2-3,4 0-1,-4 2-5,1-1 0,0 1 12,1-1-12,0-1 3,2 1 0,-2 1 3,2 0 6,0 0-6,0-2 9,0 1-1,2 1-3,-3-1 0,0 0 1,-1 0-5,1 0 21,0 1-27,-1 0 7,2-1-5,-1 0 3,-1 0 2,2 1-1,-4-1-2,4-1 3,-2 1-7,-2 4 0,1-5 1,-2 1-4,-2 1 7,6 0-5,-2 0 3,0-1-4,0 0 5,0 1-8,2-1 2,-2-1 2,3 2-4,-2 0-1,0-1 3,-1 1-2,1-1 3,1 1 4,-3-1-6,3 1 4,-6 0-2,6-1 14,-4 1-12,2 0 0,-4 0 2,6-1-2,-6 3-3,3-3-8,-3 1 7,-4 0 2,10 0-2,-4 1 5,-1-1-1,1 1-2,1-2 0,-3 0-3,4 1 0,-1 1 1,0-2 5,-2 1-1,1-1-4,0 1 3,1-1 0,0-1-2,-1 2 3,-1 0 0,1 0 0,-2-2-2,3 2-2,-3-1 0,-4 1 5,7 0-6,-2 1 5,-5-1-7,5 0 4,-5 0 2,10 0-1,-7 2 0,2-2-3,1 0 3,-6 0 3,8 0-6,-1 2 5,-3-2-2,3 1 3,0-1-6,0 0 21,-1 0-18,1 1-1,0-1 1,-1 1 9,-1-2-10,2 2-4,-7-1 2,10 0-1,-6 0 3,0 1 3,-4-1-4,9 0 5,-9 0-6,4 0 5,-4 0-4,7 0-3,-7 0 10,0 0-3,0 0-1,4-2-2,-4 2 2,0 0-2,0 0 6,0 0-4,0 0 0,0 0 0,6 1 3,-6-1-3,0 0-5,0 0 4,0 0-3,0 0 3,0 0 3,0 0-8,0 0 3,0 0 3,0 0-4,0 0-1,1 2-7,-1-2-8,0 0 4,0 0-2,0 0 2,0 0-9,0 0-3,0 0 4,0 0 1,0 0 3,0 0-4,0 0 10,0 0-10,0 0 8,0 0-3,0 0 7,0 0 7,0 0-4,0 0-3,0 0 0,0 0 2,0 0 3,0 0-1,0 0-3,0 0 7,0 0 0,0 0-2,0 0 1,4-4 1,-4 4 1,0 0 1,3-3-2,-3 3 14,0 0-17,0 0 8,0 0-11,4-2 10,-4 2-3,0 0 3,0 0-3,0 0 0,0 0 4,0 0-2,2-1-1,-2 1 1,0 0-2,0 0-3,0 0 5,0 0-1,0 0-1,0 0 4,0 0 0,0 0-1,0 0-8,0 0 7,0 0 0,0 0-2,0 0-3,0 0 5,0 0 0,0 0-8,0 0 3,0 0-4,0 0 5,0 0-6,0 0 0,0 0-5,0 0-4,0 0 0,0 0 0,-10-1-4,10 1 7,0 0 0,-6-2-4,6 2 1,0 0-1,-8 0-1,8 0-2,-4-4 0,4 4-8,-6-2-8,3 0 8,-1 1-8,-2-2 1,2 0 5,0 0 2,1 2 0,-4-1 3,3 0 0,1-3 2,-4 3 0,3-1 4,0 0 4,1 0 2,-2 0-4,3-2 7,-1 2-1,-1 2 1,2-3 4,2 4-2,-3-6 2,0 3-3,3 1 4,0 2 3,-1-4 0,-1 0 0,1 1 0,1 3 0,-2-4 0,0 1 2,2 3 0,-1-5 1,0 3-1,1 2 2,0-4 1,0 4 3,0 0 0,-3-3 4,3 3 0,0 0 4,0-4 0,0 4 1,0-4-4,0 4 1,0-4-2,0 4 5,0 0 2,0-5 0,0 5 5,0-4-8,0 4 4,0 0-4,0-5-4,0 5 0,0-3 1,0 3 0,2-4-1,-2 4 2,1-3-1,-1 3 5,1-3 1,-1 3 4,0 0-6,0 0 2,0 0-1,0 0-2,3-2 1,-3 2-4,0 0-3,0 0 2,0 0-3,0 0 1,0 0 3,0 0-3,4 7 6,-4-4 6,1 1-5,0-1 3,1 4-1,1-3 4,-2 1 5,0 0-4,1 1 1,-1 1-2,1 2 1,1 0 6,-3-3-8,4 3 6,-2-1-8,0 2 10,0-3-11,-1 1 0,1 0 5,-1-2 2,1 2-9,-2 0-3,1-3 6,-1 0-2,0 1-2,0-1-5,1-1 6,-1 1-6,0-1 3,0-1-6,0 1 1,0-1 8,2 1-6,-2-2 2,1 1-5,-1-3 7,2 3-5,-2-3 2,0 0 0,0 4-3,0-4-2,0 0-6,0 0 10,0 0-3,0 0 0,2 3 4,-2-3-6,0 0-1,0 3 2,0-3-2,0 0 5,0 0 24,0 0-21,0 0-10,0 0-3,0 0 2,0 0 1,0 0 0,0 0 2,0 0 2,0 0 2,0 0-8,0 0-1,0 0 8,0 0-2,0 0 0,0 0-9,0 0 10,0 0-2,0 0-7,0 0 4,0 0 0,-4 2 3,4-2 0,0 0 0,0 0-3,-1 4-2,1-4 7,0 0 0,0 0-4,0 0 4,-2 3-1,2-3 2,0 0-8,0 0 14,0 0-14,0 0 7,0 0 3,0 0-4,0 0 0,0 0-1,0 0 8,0 0 0,0 0 5,0 0 8,0 0-11,0 0 7,0 0-1,0 0-4,0 0 1,0 0-7,-1-12 4,0 9 0,-1-3-5,2 2 3,0-2-7,-1-2 1,1 2 13,-3-3-13,3 2-10,-2-1-5,1-2 1,1 2-5,-1 0 4,-1 0-5,0-1-1,0 1 3,2 1 8,0 0-7,-1 3 1,-1-2 4,1 1 2,0 2-6,1-3 8,-2 2-4,2 1-4,-1 0 7,1-2-2,0 5 2,-1-5 1,1 5 2,-1-4 2,1 4-4,0-4 0,0 4 1,0-3 3,0 3-4,-2-3 11,2 3-3,0 0-3,-1-3-6,1 3 2,0 0 2,0 0-2,0 0 8,0 0-9,0 0 6,0 0 4,0 0-5,0 0-2,0 0 1,0 0 1,-2-3 1,2 3-7,0 0 3,0 0-1,0 0 0,0 0 1,0 0 3,0 0-2,0 0-1,0 0-1,0 0 9,0 0-9,0 0 4,0 0 0,9 7 5,-6-5 1,0-1-2,1 2 7,0 0-2,1-1-5,-2 0 5,2 2-2,-1-1 1,1 1-3,0-1 8,-1 0-2,2 1-7,-2 1 15,0-2-17,3 0 9,-1 3-5,-3-2 4,4-1-3,-2 0-1,1 2-5,-2-2 6,0 0-3,-1 0-3,3 0 1,-3-1 4,3 1 3,-4-1-3,2 0-3,-1-1-1,0 1-7,-3-2 6,4 3 6,0-2 0,-4-1-6,4 1 3,-3 1-2,-1-2 6,3 2-10,-3-2 3,0 0 3,7 0-1,-7 0-2,0 0-1,4 3 3,-4-3 7,3 0-11,-3 0 3,0 0 0,0 0 1,6 0-1,-6 0-6,0 0 3,2 2 2,-2-2 3,0 0-3,0 0 3,0 0 2,4 0-7,-4 0-2,0 0 7,0 0-5,0 0 13,0 0-9,0 0-4,0 0-2,0 0 2,0 0-6,0 0 8,0 0 1,0 0-2,0 0 4,0 0 3,0 0-6,0 0 5,0 0-6,5 2-3,-5-2 1,0 0 5,0 0-4,0 0-1,0 0 3,0 0 3,0 0-1,0 0-4,0 0 7,0 0-4,0 0 1,0 0 0,0 0-1,0 0-3,0 0-1,0 0 8,0 0-5,0 0-3,-13 1 6,13-1-6,-4 1 2,4-1-4,-9 2 6,6-1-3,-3 0 20,1 1-15,-1 1-5,0 0 4,1-1 1,0 0-2,-2 1-1,1 1 5,0-1 1,-1-1 2,0 0 2,-1 2-1,5-1-1,-3 0-1,1-1 1,0 1 8,1-1-7,0 0 0,1 0-6,-1-1 1,4-1 6,-5 3-5,5-3 4,-5 2-6,5-2 1,-2 1-4,2-1 5,0 0 0,-3 1 0,3-1-2,0 0-4,0 0-11,0 0-17,0 0-12,0 0-16,0 0-7,-2 4-19,2-4-16,0 0-20,-1 3-24,1-3-18,0 0-22,0 6-28,0-6-30,3 2-28,-3-2-246,1 2-559,-1-2 248</inkml:trace>
  <inkml:trace contextRef="#ctx0" brushRef="#br0" timeOffset="88159.1857">8875 7409 131,'3'-1'176,"1"-2"-9,-4-2-11,3 3-9,1-1-12,-3 1-4,-1 2-3,3-6-11,-1 4-5,-1-1-9,1-1-8,-2 1-4,0-1-12,-2 1-6,1-1-9,-1 1 10,2-1-4,-3 1-7,1 0-5,-1-1-3,0 1-6,-1 0-3,0 1-2,-3 0-5,4-1 0,-2 2-6,0 1 0,-1-2 4,1 2-3,-3 0 0,-1 2 2,5-2 0,-4 1 0,-1 2 1,2-2-5,2 2-1,-1-1 1,-1 2 6,2-2-1,0 2-6,1 0-3,-2 1-3,1 1 4,1 0-7,0 0-2,1-1-1,-1 1-1,0 1-4,1-3-2,1 3 4,0-1-2,1-2-4,1-1 2,-1 4 3,1-3-2,1 2 2,-1-1-1,3-1 2,-3 2-4,3 0-6,-1-2 5,-1 0-4,3 0 4,-1 1-2,1-2 0,0 2-2,0-1-3,2-1 3,-2-1 0,0 2-1,-1-2-1,3 0 0,-2-1 2,2 2-4,-2-3 1,0 1-1,1-1 0,-2 1-2,1 0 2,-4-1 3,7 0-6,-7 0 5,10 0-1,-7-1 0,3-1-4,-1 2 0,-1-2 1,2 1 7,-2 0-8,-1 0-3,3-1 6,-2-2 0,-1 3-2,2 0 2,-2-1 1,1 0-3,-1-1 1,1 1-3,0-1 2,-1 2-2,1-3 2,-1 0-4,1 2 5,-2-2-3,2-1 4,-1 1-2,0 0 0,-1-3-1,1 2-1,-1-2 0,2 2-3,0-4 4,-2 4 3,0-3-2,2 1-4,-2 0 3,2 1-1,-3 2 4,1-1-2,-1 2-2,1-1-1,0 1 1,0 1 1,-1-1 3,-1 3-2,0-2 3,0 2-2,3-4 0,-3 4-2,0 0 8,0 0-7,1-3 0,-1 3-1,0 0-5,0 0 3,0 0-1,0 0 1,0 0 1,0 0 7,0 0-2,4 7 10,-3-3 7,1 2 4,-4-1-2,4-1-3,-2 1 2,0 1 0,2 0 4,-1 0 3,0 0-7,0 2 15,1-2-10,0 2-4,-1-3 0,3 0-7,-4 1 4,3-2-8,-2 2 5,1-2-3,1 0-4,-1-1 2,3 0 3,-3-2 1,1 2 2,0-2 20,1 2-17,2-2-3,-6-1 1,8 0-4,-6 0 1,5-1-7,-2-1 3,1 2-1,-2-1-2,-4 1 2,7-2-2,-4 0-5,-3 2-13,4 0 7,-4 0-22,4-1-9,-4 1-10,3-3-17,-3 3-16,0 0-25,0 0-34,0 0-32,0 0-52,5 0-40,-5 0-243,0 0-542,0 0 240</inkml:trace>
  <inkml:trace contextRef="#ctx0" brushRef="#br0" timeOffset="91199.0074">10678 6669 83,'0'0'157,"0"0"-13,3-2-9,-3 2-5,0 0-13,3-4-5,-2 2-5,-1 2 2,3-3-7,-3 0-6,0-1 2,0 4-6,1-8-3,1 5-5,-2-1-2,1-2 1,-1 2-1,0-3-4,0 0-11,0-1 2,0 1 6,0 1-5,3-2-6,-3 1-1,-3-2-1,2 1-1,1 2-7,0 0-5,1-2-5,-1-1-14,0 1 1,0-1-4,0 3 0,3-4 7,-3 2-9,4 0-1,0 2-2,-2-3-2,3 1 3,-2-1-2,3 1 2,0-4-1,-1 2 0,2-2-1,-1 1 0,2 1-2,-1-1-3,-3 1 1,3 2-4,-3-1 0,2 0 2,-1 2 0,0-1-1,2-1-3,-2 2 1,1-1-5,2 0-1,-1-2 4,0 3-3,-1 0 2,5-5 1,-1 5 3,-2-4-1,2 1 3,1 1-3,1 0 2,-2 0-6,2-1 1,-2 2 1,1-1-1,1 3-4,-4 0-1,2-2 11,-1 2-8,2 0 0,-4 1-1,3 0-1,1 0 2,0 0-5,-2 1 2,-1 0 0,3 2-3,3-2-1,-5 0 3,2 1-4,-1 3 3,2-3-1,-1 1 2,0 0-2,-1 0 1,0 2 0,0-1-3,1 1 2,-3 0-1,2 1-1,0-1-1,0 2 2,-3 0 2,1 1-2,1-1 0,-2-1 2,-1 0-4,-1 2 2,2 0 1,1 1 1,0-3 0,1 2 1,-1 1 2,-2 3-2,2-5-1,-1 4 0,0-1 0,0 0 5,0 1-5,-1 0 3,2 0-6,-1 0 11,-3 2-7,2 0 1,0 0 3,-3-1 5,2 2-6,-3-1 10,2 1-12,-2-2 2,1 4 3,-1-2 3,1 1-2,-2 1-2,0-2 1,1 0-5,-2 1 11,1-2-9,-1 2 1,2-1-1,-2-1 3,1 0-4,-2 1 4,1-1 0,0-2 2,0 1 3,0 1-2,-3 1 2,0-1 0,2 1-4,-2-2 2,1 3 14,-2-3-6,0 0-8,0 3-9,0-2 4,-1 0-1,1 0 4,1 0-6,-1 0-2,-2 2 3,2-3 2,0 2 2,-3-1-5,0-2 3,3 2-1,-3-2 0,0 2 13,1 0-14,-2-1-4,3 1 3,-3-1-2,0 3 1,-2-1 3,1 1-1,0-3-3,-2 2 1,4-4 1,0 1-3,0 0 6,0-1-2,0 2-3,1-3-4,-1 2 6,3-3-1,-3 1-2,3 0 4,1-1 3,-1 0-8,-2 0 0,4-1-1,-3 1 1,4 0-1,-2 0 3,0 0 7,0-2-6,1 1-2,-1 0 1,3-2-6,-6 4 4,6-4 0,-3 3 0,2-1 2,1-2-1,-5 4-1,2-3-4,1 2 6,0-1-7,-2 0 7,4-2-4,-5 0 1,5 0 3,-3 3-5,3-3-2,0 0-5,-4 1-4,4-1-10,-3 3-5,3-3-6,0 0-5,-5 0-5,5 0-3,0 0-5,-7-2-7,7 2-10,0 0-12,-5-2-5,5 2-17,-4-3-22,2 2-19,2 1-17,0 0-8,-2-6-11,1 5-4,1 1-5,1-7-160,-2 3-378,2 0 167</inkml:trace>
  <inkml:trace contextRef="#ctx0" brushRef="#br0" timeOffset="91846.9659">11149 6575 81,'2'-3'175,"2"2"-12,-4 1-8,1-6-7,-1 6-5,2-3-6,-2 3-7,4-1-5,-4 1-9,0 0-12,0 0-2,0 0-12,0 0-4,0 0-6,0 0 0,0 0 1,0 0-2,-3 10-6,3-10-3,-4 7 0,0 0-5,2-3-3,-2 0-1,0 3-9,1-1 0,-1 1-8,1-1-1,-2 2-6,-1-2-2,-1 1-4,3-4-5,-2 3-1,1 0-1,-2 0-2,2 0-3,-1-1 0,2 0-4,0-2 2,-1 2 1,1 1-4,-3-3-4,1-1 3,2 2-5,1-2 1,-1 1 0,1-3-1,3 0 3,-4 3 4,4-3-2,0 0 6,-3 2-4,3-2-4,-2 2 0,2-2 0,0 0 0,0 0-1,0 0 1,0 0-2,-2 2-1,2-2 1,0 0 4,0 0 4,4 5 8,-1-4 4,3 1-2,-2 0 0,0 1-2,3-2-5,0 2 1,-1 2-4,0-3-1,2 3-2,-1-1-3,0 1-3,1-1 10,-1 0-12,0 1 4,-3-4-6,0 3 5,3 0-7,-4 0 7,1-2-2,-1 0-3,1 0 0,-1 1-1,0-2 0,1 2-1,-4-3-1,3 1 3,-2 1 1,-1-2 3,0 0 8,5 1 3,-5-1 3,0 0-2,5-3-2,-5 3-2,3-7-4,1 4 3,-1 1 4,-2-4-5,2 0 4,0 0-3,0-2-5,-2-3 0,2 2-3,-2 1 5,2-5-5,1 0 11,-2-1-9,-1 5-3,3-5 1,-2 6 1,-2-1 0,0 0 0,4 0-1,-4 3 0,0 0 1,0-1 1,0 4-2,0-3-2,0 2-2,0-1-2,0 2 5,0 3-2,0-6 1,0 6-1,0-5-14,0 5-2,-4-4-22,4 4-17,0 0-22,0 0-25,0 0-33,0 0-22,0 0-33,0 0-29,0 0-61,0 0-174,0 0-488,0 0 216</inkml:trace>
  <inkml:trace contextRef="#ctx0" brushRef="#br0" timeOffset="95308.9795">11221 6561 46,'0'0'119,"0"0"2,0 0 1,0-4-10,0 4 2,0 0-2,0 0 3,0-4-7,0 4-5,0 0 3,0 0 1,0 0-4,0 0 0,0 0-6,-3-2-3,3 2-5,0 0-8,0 0-7,0 0-1,0 0-7,0 0-8,0 0-5,0 0-3,0 0-5,0 0-4,0 0-2,0 0-1,0 0 0,0 0 13,0 0 2,0 0 6,0 0 1,3 7-3,0-4-2,-2 1-2,2 0 1,-2 0-2,2 1 0,-2 0 10,2 0-3,0 0-3,-1-1-5,1 3 3,0 1-1,0-2 4,2 2 4,-1-3-7,0 3-7,0-4-3,2 6 3,-4-6 1,4 2-2,-2 1-5,-1-2 1,3 0-2,0 0-4,0 1 4,-2-1-12,-1 1 10,1-2-4,0 0-9,1 0-2,-2 0-2,-1-2-3,1 2 0,0-1-4,-2 0 2,2-2 3,0 2-12,0-1 6,-2 0 3,-1-2-6,4 2 0,-4-2-4,3 2 3,-3-2-1,0 0 0,0 0 0,1 3-2,-1-3-2,0 0 0,0 0-2,0 0 7,2 2-7,-2-2 23,0 0-27,0 0 3,0 0 1,0 0-1,0 0 1,0 0 4,0 0-9,0 0 3,0 0 0,0 0-1,0 0 1,0 4 1,0-4 2,0 0-5,0 0 4,0 0-5,0 0 6,0 0-4,0 0 4,0 0 3,0 0-6,0 0 4,0 0-4,0 0 2,0 0-4,0 0 4,0 0-3,0 0 2,0 0 4,0 0-6,0 0 2,0 0 2,0 0-6,0 0 0,0 0 2,0 0 3,0 0 3,0 0-4,-10 0 0,10 0-5,-4 1 6,-2 1-4,6-2-1,-9 0 5,3 0-2,-3 1 3,2 0-5,-1 0 4,-3-1-3,2 0 2,0 0-2,1 0 1,-1-1-4,1 1 6,2 0-2,-1-1-3,0 0 6,1 1-6,1-2 4,-2 1 4,1 0-9,2 1 14,1-3-14,3 3 2,-7-2 2,7 2-4,-7-1 7,3 0-9,4 1 6,-7 0 1,7 0-7,-7 0 1,1 0 4,6 0-1,-7 0 11,7 0-9,-8 0-6,8 0 6,-5 0-5,5 0 0,-5-2 1,5 2 4,0 0-2,-7 0 1,7 0 2,-6 1 7,6-1-8,0 0 0,0 0-3,0 0 9,-5-1-7,5 1 0,0 0 1,0 0 4,0 0-3,0 0 1,0 0-6,-4 1 1,4-1 1,0 0 0,0 0 3,0 0-6,0 0 5,0 0-2,0 0 5,0 0-7,0 0 1,0 0 2,0 0 2,0 0-2,0 0-4,0 0 4,0 0 4,0 0 5,0 0-11,0 0 11,0 0-13,0 0 9,0 0-5,0 0-2,0 0 2,0 0 0,0 0 1,0 0-3,0 0 3,0 0-1,0 0 0,0 0-3,0 0 3,0 0-3,0 0-2,7-8 0,-5 6-2,0-2-1,2 2 10,-2-1-9,3 0-2,-2-1-6,1 0 10,-1-2-8,1 1 3,0 0-2,1 1 2,-1-2 1,2 0-4,-1-1 2,-2 3 2,1 0-1,-4-2 1,4 4 0,-1-2 2,-2 1-3,2-1 3,-1 1 3,-1-1 0,1 2-6,-1-2 6,0 2 2,-1-1-2,0 3-1,2-4 1,-1 1 0,-1 3 5,2-4-3,-2 4-2,1-4 11,-1 4-6,0-4-5,0 4 5,1-4-3,-1 1 1,0 3 4,0 0-6,0-3 4,0 3-2,0 0-4,0 0 3,0 0 1,0 0-4,0-4 0,0 4 3,0 0 0,0 0-2,0 0 5,0-5-3,0 5 0,0 0-2,0 0-1,0-3 1,0 3 2,0 0-1,0 0 4,0-2-5,0 2-1,0 0 11,0 0-7,0-4-2,0 4 3,0 0 3,3-3-6,-3 3 4,0 0-1,0 0-1,0 0 1,0-3 3,0 3-4,0 0-1,0 0-1,0 0 5,0 0-1,0-4 2,0 4-2,0 0-1,0 0-3,2-3 4,-2 3 0,0 0-3,0 0 9,1-3-6,-1 3 0,0 0 1,0 0 4,0-4-3,0 4-4,0 0 2,0 0-1,0-4 1,0 4 3,0 0-3,0 0-5,0 0 4,0 0 5,0 0-2,-1-4-5,1 4 3,0 0 1,0 0-3,0 0-1,0-3 4,0 3-3,0 0 4,0 0-5,0 0 3,0-5-2,0 5 2,0 0-1,0 0-1,0 0 2,0 0-3,0 0 11,-2-2-7,2 2-4,0 0 3,0 0-1,0 0 1,0 0-4,0 0 4,0 0 0,0 0-1,0 0-2,-3-2 0,3 2-1,0 0 0,0 0 1,0 0 3,-7 9-3,6-8-2,-2 2 2,-1 0 1,-2 5 2,2-5-3,0 0 2,-2 4 2,2 0-4,-3-2-1,3 1 2,1 0 3,-1 1 5,-2 0-7,2-1 4,-2 0-1,2-1-4,-3-1 1,3 2 3,0 0-2,0-2-1,0 0-2,1 0 2,-3-1-2,3 1 4,1-1-2,-1 1-1,2-1 5,-2-1-1,3-2-2,-2 4 0,2-4-1,-3 2 3,3-2-3,0 0 3,0 0 3,0 0-5,-3 2 3,3-2-5,0 0 1,0 0-1,-2 3 4,2-3 0,0 0-2,0 0 0,0 0 1,0 0 2,-2 1-4,2-1 3,0 0-1,0 0-1,0 0 6,0 0-2,0 0-2,0 0 1,0 0 3,0 0-2,0 0-2,0 0 5,0 0 2,0 0-4,7-8-3,-4 6-1,-1-1 2,0-1 1,1 0-2,-1 0 0,2 0 1,-1-1 3,1 1-2,0 0-6,0 0 5,0 0-3,2-1 3,-2-1 1,2 1-3,-1-2 0,-1 3-1,0 1 11,-2-3-11,2 2-2,-1 1 3,0-2 0,1 1 4,-1 0-7,1 1 2,-2-1-1,0 0 2,1 0-4,0 1 11,1 0-8,-4 0-3,4 2 3,-2-3 0,-2 4-1,1-3-3,-1 3 4,1-3-5,-1 3 2,3-3 1,-3 3 1,0 0-1,0-3 0,0 3-4,0 0-1,0 0 2,3-2 6,-3 2-6,0 0-4,0 0 4,0 0-4,0 0-3,0 0 2,0 0 0,0 0-3,0 0 4,0 0 0,0 0-1,0 0 5,-8 10-3,5-9 5,0 2-9,-1 1 2,1 0 3,-1-1 0,1 4 1,-1-3 2,0 2-4,-2 1 1,2 0 4,-1 0-3,0 0-1,2-1 2,-4 3 0,3-4 2,1 1 0,-1 0-3,3-2 6,-2 1-3,2-2 1,-1 1 4,1-1-4,-1 0 1,1 0-1,1-3 2,-1 4-3,1-4 0,-2 4-1,2-4 2,0 0 1,0 0 2,0 0-1,0 0-3,6 1-2,-6-1 3,0 0 5,8-2-4,-8 2-1,9-2 3,-5 2-1,2-2-2,0 1 5,0 0-3,-6 1 2,11-1-1,-7 0-3,2 0-1,1 0-1,-3 1 2,4-2-2,-2 2-1,1-1 2,-3 1 0,3 1 0,-1-1-2,-2 2-1,3-2 2,-3 1 0,3 0 2,-2 1 1,1-2-2,-2 2 0,-1-1 0,1 0 1,-1 1-1,-3-2 0,6 2 1,-3-1-4,-3-1 3,3 1-2,-3-1 7,4 1-5,-4-1 1,4 4-4,-4-3 6,0-1-1,0 0 3,4 2-3,-4-2-1,0 0 5,0 0-3,3 3-3,-3-3 10,0 0-11,0 0 6,0 0-5,3 2 1,-3-2 1,1 2-4,-1-2 5,0 0-3,0 0-1,0 0 2,0 3 1,0-3-2,2 3-2,-2-3 3,0 0-1,0 0 6,0 0-6,0 4 3,0-4-2,0 0 1,0 0-2,0 0 2,0 0 2,0 0-1,0 4-3,0-4 1,0 0 0,2 2 3,-2-2-2,0 0 2,0 0-3,0 3 1,0-3 2,0 0-3,1 3 0,-1-3 1,2 2 2,-2-2-3,0 0 3,0 4 0,0-4 0,0 0-2,1 3-2,-1-3 10,0 0-6,2 1-5,-2-1 2,0 0 3,0 0-2,0 0 2,0 3 0,0-3 1,0 0 1,0 0-1,0 0 2,0 0-4,0 0 2,0 0-3,0 0 3,0 0-1,0 0 4,0 0-3,0 0 1,0 0 0,0 0-3,-6 1 7,6-1-8,0 0 1,-14-2 0,10 2 2,-1-2 0,-1 1-1,0 1-1,-2 0 0,1 0 0,0 1 0,0 1-1,-1-2-1,1 0 4,-2 2-1,4-2 0,-1 2-2,3-2-2,3 0 2,0 0-15,-8 0-15,8 0-24,0 0-30,-6 2-36,6-2-40,0 0-30,0 0-41,0 2-221,0-2-489,0 0 216</inkml:trace>
  <inkml:trace contextRef="#ctx0" brushRef="#br0" timeOffset="97880.9741">11691 6421 155,'0'-5'157,"0"5"-8,0-5-16,-3 3-12,3-1-10,0 3-11,-4-5-12,4 1 1,-3 2-9,-1-1-3,4 3 3,-2-5-1,1 1-5,1 0-5,-3 2-9,0-1-2,0-1 5,-1 2-7,0-2-3,0 3-7,1-1 2,-1 0-4,-3 0-5,3 1-3,4 1-4,-10 0 2,6 0 0,4 0-4,-12 1-4,7 1-1,-1-2-2,1 2 4,-1 1 0,2 0 6,-1 0-5,-1 2 1,2-3-3,0 0-8,-2 3 11,1 2-1,-1-2-4,3 0 0,-2 1 5,3 2 0,-2-2 13,2 3-2,-2-2-6,3 1-5,-2 0-1,0 1 0,3-1-2,0 1-3,0-3 7,3 2-7,-3 0-3,3-2-1,-2 0 1,1-2-4,0 1-1,1 0 0,1-2 3,-1 2 3,2-3-2,-1 0 0,1 0 0,-2 0-4,4-2 7,0 0-7,-7 0 0,10-2-4,-5 2 2,2-4-4,0 4-1,-2-2 2,0 0-2,2-1 5,0-1-6,0 0-4,0-1 0,-3 1 1,3-1 1,-3 1-2,2-1 0,-2 1 0,-1 0-2,3 0 1,-4 0 2,0 0-1,2 0 0,3-1-4,-7 1 5,6 1-2,-5 1 1,3-1 4,-4 0-5,3 0-2,-2 0-3,1 2 1,-2 1 3,0 0 1,1-3-5,-1 3 3,0 0-2,0 0 0,2-4 1,-2 4-4,0 0 4,0 0 3,0 0-3,0 0-3,0 0 4,0 0-2,-4 10-1,4-10 3,-1 7 7,1-4-2,0 1 4,1 2 3,-2 2 16,1-2-15,-1 2 3,1-2 3,0 2 1,0-2 0,0 2-4,0 0-7,0 2 6,0-5-4,0 1 1,1-2-5,-1 3 3,0-3-1,0 0-2,1 0 1,-2 0-2,3 0-3,-3 0-7,2-1-7,-1 1-7,0 0-11,0-4-20,0 6-22,1-3-17,-1-3-27,0 7-22,2-5-29,-2 1-31,2-1-34,-2-2-177,0 4-442,0 0 196</inkml:trace>
  <inkml:trace contextRef="#ctx0" brushRef="#br0" timeOffset="98193.6691">11843 6596 273,'0'0'268,"0"0"-21,0 0-25,0 0-18,0 0-21,0 0-16,7 3-11,-7-3-12,0 4-11,0-4-15,0 5-8,0-1-5,0-1-5,-1 1-10,0 3-9,-1-3-5,1 0-8,-1 5-3,-1-5-6,1 4 1,0-2-16,-1 2-2,2-3 1,-2 1-11,0-1-3,2 1-1,-2-2-8,-1 1-3,1 0-14,3-2-9,-4 1-13,0 0-10,4-1-8,-1-2-9,1-1-12,-2 4-12,2-4-14,-3 3-10,3-3-24,0 0-34,0 0-11,0 0-25,0 0-167,0 0-382,6-11 169</inkml:trace>
  <inkml:trace contextRef="#ctx0" brushRef="#br0" timeOffset="98810.9787">11976 6401 15,'0'0'201,"0"0"-10,2-4-23,-2 4-9,0 0-9,0 0-7,0 0-3,0 0 0,0 0-9,0 0-2,0 0-10,-2 12-3,2-8 7,0 2-6,0 0-5,2 0-10,-1 4-9,0-2-6,1 1 2,-1-1-3,2 2-8,-2-1-6,2 1-6,-3 2-3,0-3-6,0 1-1,3-3-10,-3 3-4,0 0-4,-3-2-1,6-1-5,-3 1-4,0-3-3,0 1 2,-3-2-8,6 0 1,-6 0 1,3 0-6,3-2-4,-3-2 3,1 4 2,-1-4-4,0 4 4,0-4 2,0 0 10,0 3-2,0-3-1,0 0 1,0 0-1,0 0-3,0 0-6,5-8 3,-1 4-3,-3 1 1,1-1-8,3-1 2,-2 0-4,0-1 3,1 0-2,0 0-1,3 0-3,-4 1 2,1 1-4,2-3 2,-1 3 2,1 0-4,-2 0 1,1-1-3,0 2 3,-1 1-6,2-2 5,-1 2-3,1 2-3,-3-2 0,1-2 4,-4 4 4,8 3-10,-3-2 6,1 1-2,-3 1-1,2 1 11,-1-3-6,1 3 2,-3 0-4,3 1 0,-2-2 1,1 2-1,-1 0-5,-2 0 5,1 0 0,-2-1-1,1 1-3,-2-1 1,1 1 13,-3 0-12,0-1 2,-1 0-5,-1 1 5,1 0 0,-2-1-2,2 1 0,-3-1 0,0-2-5,2 2-2,-3 0-4,4-3-8,-2 1-5,0 0-10,0-1-11,0-1 2,1 1-10,0 2-12,0-3-20,0 2-16,0-2-25,2 1-18,-4 1-20,7-2-22,-4 1-22,-2-1-185,6 0-429,-5 0 190</inkml:trace>
  <inkml:trace contextRef="#ctx0" brushRef="#br0" timeOffset="99166.0008">12220 6585 106,'0'0'197,"0"0"-24,0 0-16,0 0-16,0 0-3,0 0 3,2 3-5,-2-3 1,0 5 1,0-2-9,-1 1-5,1-4 1,0 7-2,-3-2-9,2-2-11,-2 3-5,0 1 4,2-2-9,-3 2-6,1-1 2,-1 3-5,0-3-7,1 2-8,-2 0-5,1-1-11,1 1 3,-1-1-10,3 0-6,-2-1 3,0-2-8,3 0-1,-4 1-5,1-2-5,3 0 2,-4 0-8,4 1-11,-3-2-10,3-2-10,-1 3-11,1-3-18,0 3-8,0-3-18,0 0-27,0 0-34,0 0-24,0 0-16,0 0-23,11-6-25,-9 4-151,3-2-396,-1 1 175</inkml:trace>
  <inkml:trace contextRef="#ctx0" brushRef="#br0" timeOffset="99571.2552">12486 6452 132,'0'0'144,"0"0"-11,-2-3-10,2 3-16,-5-1-3,5 1-8,0 0-8,-5 0-8,5 0 7,-6 1 4,2 1 10,0 2-3,0-1 3,0 0-6,-2 3 0,-2-1 0,1 2 0,1-1 8,-1 2-8,-1 2-1,1-4 0,1 4-1,1-2-7,0 0-1,0 0-2,3 0-1,0 0-4,-1 0 0,0 0-2,3-1-4,0-1-1,0-1-1,3 1 0,0 0-5,1-2-2,3 3-1,1-2-7,1 0-4,0-3-1,3 2-9,-1-3-6,1-1-3,-2 1-1,4-1-4,-4 0-4,-2-1 0,2 1 2,0-2-15,-2 0-6,1 0-9,-4-1-9,0 2-9,0 0-14,-5 1-13,6-3-25,-3 3-22,-3 0-34,0 0-23,0 0-33,0 0-33,0 0-27,0 0-179,0 0-461,0 0 204</inkml:trace>
  <inkml:trace contextRef="#ctx0" brushRef="#br0" timeOffset="102744.8477">13281 7932 134,'0'0'141,"0"0"-14,0 0 0,2 3-7,-2-3-27,0 0 15,0 0 0,0 0-7,0 0-10,0 4-5,0-4 8,0 0 1,0 0-3,0 0-4,0 0-1,0 0 1,0 0-2,0 0 4,0 0-2,0 0-3,0 0 0,0 0-5,0 0 1,0 0 0,0 0-1,0 0-1,0 0-6,0 0 3,0 0-5,0 0-3,0 0-1,0 0-2,0 0-6,0 0 0,0 0 1,0 0-2,0 0 2,0 0-2,0 0 6,0 0-9,0 0 1,0 0-9,0 0-4,-2-11-2,0 9-6,0-3 5,-1 2-10,2 1-8,1 2 11,-3-5 5,0 2-6,2 0-4,1 0 6,-2-2-10,0 1 0,0 0 6,1-1-7,-1-1-3,1 2-4,0 0 18,1-3-17,0 3 3,-2-2-6,2-1-1,2 0-3,-2 0 3,0 1-3,0-2 1,0 4 4,0-4-2,1 3 2,-1-2-8,3 2 0,-3-1-3,1 1 1,1-3 1,0-1 4,1 0-1,0 3-7,-2-3 3,2 1-3,0-1 3,1-1 5,-2 2-8,3 0-5,-1-3 5,3-2 3,-4 3-6,3 0 2,-1 1-2,5-2 0,-4-1 3,2 2-3,-1 2 4,0 2 25,-1-3-28,1 2 0,0 0-5,-1-1 0,2 1 11,-3 0-4,2 0 1,0 1-9,1 0 2,2-2 5,-3 2-1,2 0-4,-2-1 0,1 2 1,3-3-3,-3 2 8,4-1 4,-5 1-9,3 1 1,-2-1 5,5 0-6,-5 0 3,1 3 1,0-1 1,0-3 4,1 4-5,-2 1 0,0-2 2,0-1-2,0 2 2,1 1 1,0-2-3,1 2 7,-2 0-8,2 0 4,-3-3-7,1 5 7,-1-2-5,-1 1 2,1 1-1,0-2 5,-3 2-1,2 2-4,-1-2 0,-1 2 2,2-1-4,0 1-1,-3 1 5,3 0-3,-1-2 0,-1 3-2,0-1 11,2 0-6,-1 0-2,-1 4 1,3-5-3,-3 3 5,2 3-1,1-2 1,-3 1 1,2-1-1,1 1-1,-3 1 2,-1 0 6,1-1-5,0 2 6,0-2 1,-1 2-11,0-1 4,0 0 1,-2 0 5,2 2-3,-2-2 1,1 2 2,-2-2 0,0-1 2,1 0 2,-1 1-12,0 1 2,0-1 5,0 1-10,-1 1 2,-1-4 16,1 4-14,0-2-4,-1 1 2,-2 0 5,3 1 0,-2-1-2,-3 2-5,5-3 4,-5 1-1,2-1 2,0 0-1,1 0-3,-1-3 4,1 0-1,0 0-6,0-1 4,2 1-4,-3-2 3,3 1 1,-1 0 3,0 1 2,-1-1-4,1-1-1,-1 3 4,0-3-1,1 2-5,-1-1-2,0-2 5,-1 1-3,1 2 5,0-3 7,2 1-11,-2 1 0,0-2-1,1 2-2,-1-2-1,3 0 0,0-2 3,-4 3 4,4-3-1,0 0 3,-2 3-8,2-3 1,-2 2-7,2-2-2,0 0 6,0 0-4,0 0-14,0 0-9,-3 1-3,3-1 2,0 0-6,0 0 1,0 0-7,0 0-5,0 0 1,-3 1-15,3-1-12,0 0-10,0 0-15,0 0-20,-9 0-22,9 0-14,0 0-29,0 0-21,-4 2-21,4-2-28,0 0-205,-5-3-496,5 3 220</inkml:trace>
  <inkml:trace contextRef="#ctx0" brushRef="#br0" timeOffset="103433.8564">13677 7730 28,'0'0'218,"0"0"-9,0-4-12,0 4-11,0 0-18,3-2-10,-3 2-18,0 0-13,0 0-12,0 0-9,0 0 5,0 0-8,0 0-6,0 0-8,-10 8-4,7-4-2,2-1 4,0 1-1,-1 2-6,-1-3-2,-1 5-6,0-2 2,-1 1-1,1 0-2,0 2-2,0-2-3,-3 1-4,3-1 0,0 0 0,0 3-8,-2-4-2,2 3-3,1 0-5,-1-1-1,3-1-7,-2-2 3,1-2-6,0 3-1,2-2-3,-1-1 0,1-1-4,-1 1 1,1-3 4,-2 4-2,4-1 3,-2-3-3,1 2-3,-1-2 3,3 2-2,2-1 4,-5-1-5,8 0-2,-3 0-3,-5 0 3,11-2-9,-3 1 2,-1-2-4,1 0 1,2 0-1,-2 0-3,2 0-1,-3 1 3,4-4 1,-2 3-4,-1 1 2,-2 2-9,-1-3 4,1 2 0,-2-2 3,1 3-6,1-2 1,-2 2 2,1-2-4,-3 2 1,-2 0-2,7-1 1,-7 1-2,5 0 0,-5 0 4,6-1-2,-6 1 2,5 0-3,-5 0 1,6 1-2,-6-1 0,8 0 2,-8 0-1,5 0-3,-5 0-2,4 0 3,-4 0 1,5 1-2,-5-1 7,0 0-3,0 0-3,0 0 0,4 0 7,-4 0-3,0 0-1,0 0 0,0 0 1,0 0-1,4-3-1,-4 3 3,0 0-4,1-4 4,-1 1-7,0 3 4,0-5 3,3 2 5,-3 3-3,-3-6 6,3 2-7,0 2 4,-5-2 8,2-1-6,2 1-3,-4 0 0,3-2 8,-3 2-5,1 0-1,0-1 0,-3 0-3,1 0 3,2 1-5,1 1 4,-1-1-5,0 2 2,1 0-6,-2 0 6,2-2-11,-3 3-5,2-1 0,0 0-17,-4 1-12,5 0-6,-4 0-10,0 1-14,1 0-9,-1 0-14,3 1-17,-3 0-23,1-1-20,2 2-25,-3-1-22,4 1-16,-1-1-30,0-1-191,-1 2-472,5-2 209</inkml:trace>
  <inkml:trace contextRef="#ctx0" brushRef="#br0" timeOffset="126994.7967">13684 7766 33,'0'0'124,"0"-3"-11,0 3-4,0 0-8,3-3-8,-3 3-7,0 0-4,0 0-4,0 0-12,3-4-5,-3 4 1,1-4 1,1 3-5,-2 1 5,1-3-5,-1 3-8,1-2 6,2-2 1,-3 4-3,2-3-1,-2 3 8,0 0 3,0 0-1,1-3-10,-1 3 3,0 0 5,0 0-2,0 0-8,0 0-2,0 0-6,0 0-7,0 0-3,0 0-2,0 0-2,0 0-5,0 0 3,0 0 5,-7 10-5,6-7-5,-1 0 7,2 1-3,0 2 1,-3 2-2,2 0 2,-2 0-5,-1-1 1,1 4 1,0-4 0,2 3-2,-3-2-2,0 2-3,1 0 0,-2-1 3,3-2-2,-3 0-3,4-3 5,-3 2-3,2-3 4,1 0-3,1 1 1,-3 1 0,3-5-3,0 2 2,-2 0-3,2-2 10,0 0 1,-2 4-1,2-4 2,0 0-9,0 0 4,0 0-7,0-12 2,0 12-3,0-8-4,0 2 1,0 1-1,0 0-2,0-3 0,2 0-3,0-2 2,-2 1 2,0 3-5,3-4-1,-2 2-2,1-2-1,-2 2-1,4-1 2,-3 1-6,1-1 3,-1 3-4,-1 0 4,3-2-1,0 3 5,-3 0-3,1 1-2,-1 0 4,3 0 0,-3 2-3,2-2 2,-2 4 1,0-4 3,0 4-5,1-4 0,-1 4 0,0 0-5,0 0 2,0 0-2,0-4 2,0 4 1,0 0 0,0 0 2,0 0-1,0 0 2,1 10-4,-1-6 1,0 0 3,0 0 3,-1 1-4,2 0 0,-1 0 1,-1 0-1,1-1 3,0 3 0,-1-1 0,-1-1 1,2 1 0,2-2 2,-4 2 3,4 1 1,-2-2 1,-2 1-4,2-2 1,0 2-1,2-2-2,-4-1-2,4 2 5,-4-2-4,2 1 0,2-2 0,-2 4 1,0-2-4,-2-1 4,2 0-4,0 1 9,0-1-7,0-3-1,0 0-1,0 5 0,-1-3 0,1-2 2,0 0-2,-2 2 0,2-2 0,0 0 2,0 6-1,0-6-1,0 0 3,0 0-3,0 0-3,0 0 3,2 1-2,-2-1 1,0 0 0,0 0 2,0 0 0,0 0-2,0 0 1,0 0-2,0 0 1,0 0 6,0 0-4,0 0-3,0 0-1,0 0 4,0 0 0,1 3-3,-1-3 4,0 0 2,2 2-1,-2-2-1,0 6-1,0-6 4,1 5-3,-1-5 2,1 6-1,-1-4-1,0 0 0,0-2 6,0 6-8,0-4-1,0-2 1,0 0 1,2 5 0,-2-3-3,1 1 3,-1-3 2,0 0-2,0 5-2,0-5 3,-1 4-1,1-1 0,0-3 0,1 4 0,-1-4-1,0 0 2,0 3 1,0-3 2,0 0 0,3 2 3,-3-2 7,0 0-7,0 0 4,0 0 1,0 0-1,0 0 3,0 0 2,0 0 1,0 0 0,0 0 0,0 0-3,0 0 0,0 0 0,0 0-3,7-5-1,-7 5-3,0 0 1,4-3 1,-4 1-5,4 0 0,-4 2 3,7-4-5,-3 1 3,0 1 0,1 0 0,-1-1-2,2 0 0,-3 1-2,2-1 1,1 0 2,-1 1-3,-1-1 1,2 0-3,1 0 1,-2 1 2,2-2-2,-1 4 4,1-4-4,0 1 1,-1-1 2,2 0 3,-2 1-2,2-1-4,-4 1 2,2 1-1,-2 0 3,3-1 1,-3 1 0,2-1-2,-2 2-1,2 0 0,-3-2 4,1 3-3,-4 0 0,4-4-1,-4 4-4,5-1 2,-5 1 0,2-2 4,-2 2-2,0 0-4,0 0 7,4-1-5,-4 1 3,0 0-4,0 0 6,0 0-3,0 0 1,0 0-2,0 0 3,0 0-2,0 0 1,0 0-3,0 0 0,2-2 7,-2 2-5,0 0 2,0 0-2,0 0-1,0 0 2,0 0-3,0 0 2,0 0 0,0 0 2,0 0-2,-12-1-1,12 1-2,-8 1 2,8-1-1,-7-2 2,3 0-2,4 2-2,-9 0 2,5-1-2,1-1-1,-1 0 4,1-1-1,-2 2-2,2-1 4,-3 1-3,2-2 4,0 0-5,1 2-2,-1-2 3,1 1-3,-1-1 3,1 1 1,-1-1 1,1 0-2,-1 1 0,1-1-3,-2 0 4,1 1-3,1 0-1,0 0 1,0 0 1,0 0 3,3 2-5,-5-3 3,3 0 0,2 3-2,-4-2 2,4 2 0,-4-3-2,4 3-2,-2-2 7,2 2-4,-2-4 0,2 4 1,-3-3-2,3 3-1,-3-1 5,3 1-4,0 0 3,0 0-2,0 0 0,-1-3 0,1 3 0,0 0-1,0 0 1,0 0-1,0 0-3,0 0 2,0 0-2,0 0-5,0 0 4,0 0 1,0 0 2,0 0-2,0 0 1,0 0 2,0 0-1,7 11 3,-5-8-2,1 0-2,0 0 4,0 0 0,-2 0-3,4-1 0,-2 1 1,3 1 5,-2-1-5,1 0 6,0 0-7,0 1 2,0-2 5,-1 0-3,2 1-2,-2 0 1,0 1 1,0-1-1,3-1-1,-4 1-1,1 1 2,-1-1 2,0-1-2,-2 1 3,2-2 0,-3-1 0,3 3-2,-2-2-4,-1-1 5,3 3-5,-3-3-4,0 0-9,0 0-14,0 0-12,0 0-19,4 1-30,-4-1-44,0 0-54,0 0-68,0 0-213,0 0-508,-10 2 225</inkml:trace>
  <inkml:trace contextRef="#ctx0" brushRef="#br0" timeOffset="130177.6992">14119 7605 88,'1'-5'117,"2"1"-7,0 2-9,-3-2-4,3-1 5,0 2-7,-2-1-7,0 2-2,1-3 0,-1 2-7,-1-1-4,0 1-7,0 3-9,0-5-5,-1 3 0,-1-3-1,1 2-7,-2 0 6,2 0 3,-2 1-4,0-2-5,-1 1-3,2 0-8,-1 0 0,-2-2 0,3 2 10,-3 1 4,3-2-7,-3 1-1,1 1-5,0-1-4,0 1-2,-2 0-2,1-1-4,-1 2 0,0-1-4,0 1-4,0 1 3,-3 0 2,1 0-6,4 1 5,-3 0 0,1 0 1,-1 2-1,0 0-3,3-1 3,-2 2 1,0 1-2,1 1-2,-2 1 0,2-2-1,-1 1 0,3 2 1,-1 2 2,3-5-1,-1 3 0,0-1-4,0 3 0,1-2 0,1 2 2,0-2-9,0 0-3,0 0 6,2-2-4,1 2 3,-1-3-2,0 1-1,2-2 0,1 0-1,-1 1-2,2-1 2,-1-2 0,2 2-1,-3-2-1,3 0 2,-2 0-2,3-2 1,-1 0-1,0 0-1,-1 0 2,2 0 0,-3-2-1,2 1 3,-1-2-2,0 1-3,1-2 1,0 0-1,-3 0 3,-1-1 0,5 0-3,-4 1 1,2-2 1,-1-2-2,-2 4 1,0-2 0,1 0 0,0-1-3,0 0-3,-2 3 2,1-2 4,-2 2 0,2 0 0,-2 0 3,1 1-4,-2-2-3,0 5 2,1-4 0,2 3 2,-3 1 0,0 0-2,0-3 2,0 3-3,0 0-1,0 0 3,0 0 4,0 0 4,0 0 3,0 0-3,0 13 1,0-9 1,0 1 4,-1 3 5,-1 0-1,2-1 0,-3 0-3,2 3-2,0-4 3,-1 3-5,-1-1-3,2-1 2,-2 1-5,1 1-4,1-4-9,0 1-8,-1 0-11,2-2-15,0 0-9,-1 2-17,1-2-22,0-2-18,-2 3-30,4-2-6,-2 1-27,0-4-36,0 4-113,0-1-347,0-3 154</inkml:trace>
  <inkml:trace contextRef="#ctx0" brushRef="#br0" timeOffset="130454.7437">14270 7677 177,'0'3'199,"0"-3"-20,0 6-10,0-2-7,-1 0-4,-1 0-16,0 2-8,0-1-9,1 2-11,-2-1-7,2 0-11,-2-2-6,1 4-4,0-2-5,-1 0-6,-3 2-7,4 0-9,-2-1-4,1-1-6,0-1-4,0 2-6,0-3-8,0 3-9,-1-3-13,1 2-10,0-3-10,2 0-15,-2 1-14,2-2-14,-2 0-13,3-2-7,0 4-16,0-4-11,0 0-28,0 0-15,0 0-145,0 0-314,0 0 139</inkml:trace>
  <inkml:trace contextRef="#ctx0" brushRef="#br0" timeOffset="131022.0868">14343 7460 58,'0'0'196,"0"0"-22,0 0-15,0 0-14,0 0-11,0 0-7,0 0 4,1 12-15,2-4-5,-3 2 0,2-2-6,-2 2-6,0-1-1,2 0-4,0 5-13,-1-4 1,1-1-3,-1 4-3,2-3-4,-2 0-2,-1 4-4,0-6-5,0 2-3,0-2-4,0 2-2,0-2-4,0 0-2,0-2-7,-1 0 0,1 1-3,-3-4-4,3 0-3,-1 0-7,-1 1 3,2-2-2,0-2 5,0 0 5,0 5 1,0-5-3,0 0-2,0 0-4,0 0 3,0 0-9,0 0-4,0 0 2,6-11-3,-5 7 0,2-1-5,0 1 0,-1-1 1,1 1-5,-1 0-1,2-1 4,-2 0-3,3 1-1,-2 0 1,0 2-2,1-2-2,0 0 8,0 2-11,0 0 3,0 1 4,1 0-5,0 1-1,-5 0 4,9 0-5,-4 2-4,-1-1 1,2 1-3,-2 1 1,3 0 0,-5 0 2,1 2 1,-1-2-3,1 1 2,-2 0-2,-2 2 3,-1-2 0,1 0-2,-2 2 6,-1-4-1,1 4-2,-2 0 0,-2-1 0,3 1 1,-3-1 0,0-1-3,-1 1-10,2-1-6,-1-1-5,2 0-10,1 0-5,-1-1-5,-1 0-11,2 0-13,0-1-6,1 1-23,0-1-13,3-1-11,-5 2-16,5-2-25,-4 1-9,4-1-164,0 0-365,0 0 163</inkml:trace>
  <inkml:trace contextRef="#ctx0" brushRef="#br0" timeOffset="131326.748">14584 7701 60,'0'0'215,"0"3"-6,0-3-23,0 4-15,1-2-12,-2 2-7,1-4-6,-1 8-5,0-5-10,0 2-18,-1 0 3,1 0-9,-1-1-12,-2 1-5,2-2-10,-1 3-7,-1 1-3,-2-2-9,2 3-5,-2-2-3,2 2-9,-1-3-3,0 2-4,2-3-6,-2 2-2,4-2-12,-2-1-11,0 0-7,1 1-14,-2-1-12,1-1-17,3 0-16,-4 1-10,4-3-24,0 5-12,0-5-22,0 0-31,0 0-35,0 0-105,0 0-323,0 0 143</inkml:trace>
  <inkml:trace contextRef="#ctx0" brushRef="#br0" timeOffset="131680.7776">14835 7600 90,'2'-2'197,"-2"2"-20,1-2-16,-1 2-15,0 0-16,0 0-8,0 0-15,0 0-15,0 0-8,0 0-5,0 0-3,-14 6 5,14-2 0,-8 2-4,5-2 0,-5 3 2,1 1-1,1-1 4,-1 1 2,-2 2-1,1 0-3,1 2-8,1-4 0,-2 3-4,4 0-6,0-4 0,1 1-5,0 1-5,2-1-1,-1 0 2,2-2-2,3 1-5,1-2-2,3 1-2,0-2 4,3 0-12,1-2-4,-2-1-1,1 0-4,2 1-2,0 1-4,-3-3-11,2-3-10,2 3-6,-2 0-15,-3-2-6,-2 2-17,-1-1-12,-1 1-27,-4 0-36,6-2-39,-6 2-44,0 0-209,1-2-446,-1 2 198</inkml:trace>
  <inkml:trace contextRef="#ctx0" brushRef="#br0" timeOffset="137812.7652">14157 8418 192,'0'0'205,"0"0"-19,0 0-18,-3 3-17,3-3-14,0 0-12,0 0-3,0 0-3,0 0-12,7 1 2,-7-1 1,4 2 1,-4-2-9,7 2-3,-3-2-4,-4 0-4,8 0 2,-4 0-5,3 0-5,-2 0-6,1 0-4,2 0 0,1 0-8,-1-1-5,2 1-7,0 0 0,2 0-5,-2-3-4,5 5 0,-2-2-5,1-2 0,1 2-2,-1 0 0,-1 0-4,1 0 0,0 0 3,1 0-1,1-1-6,-2-2 2,-3 3-5,1-2 4,3-2-7,0 4 2,0-2-5,1 0 3,0-1 5,-2 2 2,2-1-3,-1-2-4,1 1 0,0 0 4,1-1-7,-1 0 12,0 0-11,5-2 1,0 3 2,-1-3-1,-1-1 7,2 3-13,-7-2-2,6 2-4,-5 0 6,-1-2-4,-1 2 2,0 3-3,2-4 1,-2 1-3,-3 0 1,0 1 0,3-1 1,-2 1-3,1-2-4,2 1 1,1 0 6,0-2-1,-5 1-2,7-2-6,-3 1 8,1 2-1,0-4 1,0 1 3,7-3-1,-3 1-1,-6 1-3,2 1 4,-2 0-7,2-2 7,-2 2-6,1-1 3,0 0-3,-3 0-1,1 2 7,2-3-7,-3 1 6,1-1-1,1 1 0,-3-1-3,3-1 0,-1 1-6,0-1 0,2 1 1,-1-2-10,-2-1 15,6 0 7,-5 1-9,5-2-1,-5 3-3,0 0 4,-1-2-3,0 2 1,-1-1-4,0 2 12,0 0-2,-2-2-3,-1 3 6,0 1 6,-3-1-1,2 0 3,-1 0-14,0-1 7,-1 1-5,-1-2-1,4 2 1,-2-1 13,2-1-13,-1-3-4,4 2-2,-3 1 3,1-2 0,0 0 1,-2 2 2,0 0-7,2 0 7,-4 1-1,3 0-2,-3 0 11,-1 0-7,1 0 4,0 0 1,-1 0 0,1 0 1,-1-1-4,1 1 2,-1 0-4,0-1 8,0 0-4,-2 0 0,-1 0-3,0 0 1,0 0-3,0-4-10,0 5 8,2-5-4,-2 1-1,0-2 4,0 5-10,0 1 10,4-4 5,-4 0-5,0 3-3,0 0-7,-4 0 2,4-3 4,-2 2 1,1-2 0,-2 5 1,0-7-8,2 6 7,-2-4 0,0 3 10,0-2-9,0 3-5,2-1 4,0 0-2,-2 2-2,0-2 2,3 0-6,-4 3 1,1-6-1,3 4 7,-4 0-4,4-1 2,-4 1 1,0 0-5,1 0 7,0-1-3,0 3-6,1-3 7,0 2 3,-1-2-3,2 0 16,-2 2-18,0-1 2,-1-1 1,2 1-2,0-1-14,-1-2 14,0 4 0,-2-1 3,3-1-3,-2 2 5,0-1-9,0 1 2,1-1 3,-1 1-1,0 0 2,1 0 0,-1-2-12,-3 3 18,4-2-2,-1 2-1,0-1-4,-1-1-1,2 1-3,-1-1 7,0 2-3,-3-2 1,3 1-1,-2-1 0,2 1 4,0 0-3,-2 0 24,0-1-9,1 0 6,-2 0-5,2 0 3,-1 3-4,-1-3 0,2 1 6,-1 1-11,0-1 5,0 0-7,0 2-4,-1 0-3,-2-1 5,3 1-3,1 1 3,-2-2-7,0 2 3,0-2 0,1 2 1,-1 2 1,2-3-2,-2 1-7,1 0 4,-1 1 3,3 1-6,-2 0 7,2-2-3,-2 3-2,1-3 1,0 2-4,0 0 3,0-1 1,-2-1-2,-2 1 1,2 1 0,0-1-5,0 1 5,0-1 0,-1 1 0,0-1-3,-1 1 6,1 0 2,-3 1-5,5-3-3,-2 1 2,1 1 3,-2-1 4,1 0-6,-1 0 2,4 0-2,-4 0 0,3 2 1,-1-2-3,2 1 1,-1 0 0,0-1 2,-2 1 4,3 0-3,1-1-3,-3 0-3,0-2-4,3 3 7,-4-1-1,4 2-4,-3-1 6,3 1 0,-1-1 2,-2 0 1,3 0-3,-2 0-1,2 1 0,-3-1 0,1 1 2,3 1 2,-2-3-3,-1 2 1,0 0-3,-2 0-3,3-2 13,-1 0-13,0 1 10,-1 0-5,0-1 2,0 1-4,0 0 1,-1 1 0,0-2-1,1 2 1,0-1-3,0 0 5,0 1-1,2-2-6,0 2 8,-2-1-1,1 0-1,2-1 2,-3 2-5,0-1 2,0-2 1,2 3-1,-1-1-2,0 0 1,1 1 2,-4-2-2,5 2 1,-3-2-2,2 0 2,-1 1 5,-1 0-4,1-1 5,-1 2-5,2 0 0,-1-3 3,-1 2-2,3 1 0,-3 0 1,4 0-2,-1 0 3,-2-2 4,1 2-1,1 0-2,0 0 0,0 1 5,1-2-3,3 3 2,-6-2-1,3 0-1,3 2-2,-4-2 7,4 2-3,-4-1-2,4 1 0,-3-3 0,3 3 0,-6-1-2,6 1-3,-7-3 1,6 2-1,1 1 1,-7-2 1,4 1 1,3 1-3,-7-2-1,7 2 3,-6-1 0,6 1 4,-6-1-5,6 1-2,-2-2 3,2 2-2,-6-4 1,6 4 3,0 0 9,-4 0-13,4 0 1,-4-2-1,4 2 0,-3-2 0,3 2 1,-5-3 0,5 3-4,-7-1 14,7-1-15,0 2 6,-5-3 0,5 3 0,-4-3-1,0 0 0,4 3-4,-5-3 2,2 1 2,-1 1-8,4 1 5,-5-2 1,3 0 0,0-1-20,2 3-33,-5-2-31,2 0-44,3 2-63,-6-3-53,1 1-61,2-1-72,0 0-280,-1 0-712,2-3 315</inkml:trace>
  <inkml:trace contextRef="#ctx0" brushRef="#br0" timeOffset="144564.5684">14772 6423 63,'0'0'105,"0"0"-6,0 0-1,0 0-5,0 0-7,0 0-4,0 0 4,0 0-3,0 0 0,0 0-4,0 0-2,0 0 0,-4-2-6,4 2-5,0 0-1,0 0-1,0 0-5,0 0-5,0 0-2,0 0-1,0 0 0,0 0-1,0 0-2,0 0-2,0 0-3,0 0-2,0 0 4,0 0-6,0 0-3,0 0 0,0 0-4,0 0-6,-2-2 2,2 2 0,0 0-2,-4-2-1,4 2-1,-2-2-1,2 2-2,-5-4 6,5 4 10,-1-2 7,1 2-1,0 0-1,-3-2 0,3 2-5,-4-4-4,4 4-3,-3-1-4,3 1 1,-4-3 3,3 0-2,1 3-1,-6-3-2,3 1-8,1 1 2,-1-2-1,3 3-4,-5-4 2,1 2 6,0 0 0,1 0-4,0 0 5,-1-1-3,4 3-1,-5-3 0,1 1-3,1-1 0,1 2 1,0-3 3,2 4 1,-6-3 3,5 2-4,1 1-4,-6-3 4,3 0-9,2 1 3,-5 0 8,6 2-7,-5-3-1,0 0-4,2 1 2,1 0-2,-1 0-2,0 0-2,-3 0 5,2 0 0,0 0-4,-1 0 0,-1 0 1,2-1 2,-2 0 2,2 3-3,-1-2 1,1 0-3,-1 1 2,0-2-1,0 0-2,-2 0 2,3 2-5,-3-1 5,2 0-3,-3-1 1,1 1-2,-1-2-2,0 3 1,-1-3-1,-2 2-1,4-1 4,-4-2 0,3 3-3,0-2 0,1 1 5,-1-2-1,-2 2 4,2 0-3,0-2 2,-1 2 2,2-1 9,-2 2-7,1 1 2,3-3-1,-1 0-2,0 2-1,0-1-1,1 1-2,-3-2-1,3 1 18,0 0-19,-2-1 3,0 1-5,-1-1 0,1 1 5,-2 0-1,4 2 10,-1-3-2,3 2-2,-4 0 0,3-2-3,0 2-4,-3 0 3,2 0-1,-1-1 12,3 0-15,-2 3-1,2-4 5,-2 2-5,1 0 1,-1-1-3,0 0 4,1 2-3,-2-2-4,3 1 15,-2 0-10,0-1-7,1 0 4,-2 2 1,2 0-3,0-1 10,0 0-11,1-2 6,3 4 0,-7 0-1,4-1 6,3 1 0,-7-4-3,4 2-1,-1 1 0,1-2-3,0 0 5,-1 2-3,-2 1 3,2-3-4,0 1 13,1-1-14,3 3-1,-5-3-2,0 1 6,2-1-8,-2 3 5,5 0 15,-7-3-17,4 0-2,0 2-3,-1-2 6,4 3 2,-4-1-4,4 1-1,-5-2 6,5 2-6,-5-2 6,5 2-3,-4-2 1,1 2-6,3 0 1,-5-4 7,5 4-5,-5-2 3,5 2-3,-7-2 3,5 0 2,2 2-2,-5-3 0,3 2-2,2 1 6,-7-3-1,2 2-6,3-1 0,-2-2 0,-2 2-2,5 0 4,1 2 0,-7-2 1,1 1 6,3-2-3,-1 1 1,1 0-5,-4-1-1,3 2-2,-2-1 0,2-2 2,-3 3 1,3-2-2,0 2 3,-2-1 1,2-1-4,-1 3-4,0-2 1,-2-1 3,2 1 2,0-1-1,1 1 1,-1 0-1,-1-2 5,2 4-8,0-2 3,-2 0 1,3 1-4,-2 0 8,1-3-4,0 2-3,1-1 2,-2 2 15,1-1-18,1 0 11,-1 2-5,4 0 0,-8-3-1,2 0 3,2 2 0,0 0-1,0-1 1,-1 2 7,1-3-9,1 2 2,-1-1 2,-3 1-6,4-2-2,-1 0 2,1 0 2,-2 3-1,1-1-3,-2-2 0,3 1-3,-1 0 9,0 0-6,-1 0 9,0 1 1,0-1-7,0-1-2,-2-1 1,-1 3 0,2-1-1,-2-1-6,-2 1 13,3 0-8,-1-1-1,1 1 5,0-3-3,-2 4 2,1-2-9,1 0 22,1 1-19,-1-2-2,2 1 3,-5 1 1,7 1 3,-4-3-5,0 0 1,-1 2 12,1-2-13,0 0 5,0 2-9,-1-1 6,0-1-2,1 0 5,-1 3-2,0-2-2,-2 0-5,0-2 4,4 4 3,-1-1-1,-1 0 2,1 0 1,0-1-3,0 0 0,0 0 0,3 2 2,-2-1-11,-4-1 12,3 0 3,3 1-10,-5-2 10,3 1-5,-3 0 0,1 1 11,0-1-10,-1 1 1,1-1-4,0 1 13,-1-1-14,0 0 0,0 1 2,2-2-5,-1 2 2,-1-1 4,1 2 11,-1-2-12,5 0 0,-1 0 15,-3 0-15,0 1-6,4 0 23,-2 1-13,-1 0-3,3-1-8,0-1 5,-2 2-1,1-1 1,1 1 1,-2-2 16,0 1-17,1 0 1,1 2 11,-2-2-13,1 0 1,-1 0-3,0 1 5,1 0 0,-1-2 1,0 3-5,1-2 1,1 2 7,-3-1-4,7 1-5,-7-1 3,2 0 2,1-1 4,4 2-2,-7-2-3,3 2 0,0-2 14,4 2-13,-7-2 4,7 2-17,-8 0 7,3 0 4,5 0 0,-10-1 4,6 1 0,4 0-4,-11-1 0,7 2 3,-2-2-1,6 1-3,-9 1 2,3-1 4,1-1-5,-1 0 3,0 1 0,0 0 0,0-1-3,1 1 6,0-1 2,5 1-1,-7-1 0,0 1-3,7 0 4,-10 0-5,2-2 0,2 1-2,-1 0 7,1 1-9,2-2 5,-5 0 9,3 2-14,-3 0 7,3-1-7,-1 0 5,0-1 3,0 2-7,1-2 0,0 0 4,2 1 4,-3-2-5,0 0 0,-1 2-4,0-2 4,2 2-2,0 1 8,-2-3-4,-2 2-5,3-1 3,-1 0 0,2 1-3,-1 0 9,1-1-12,-1 1 8,1 0-2,1-1-1,-2 2 6,2-1-11,-1 0 4,0-1-1,0-1 2,1 2 5,-3-2-2,2 3-4,1-3 2,-1 3 3,1-1-4,-1-2-1,0 3 3,1-1 5,-2 0-5,0-1-4,1 0 1,0 2-1,1-2 3,-2 0-1,3 1 2,-3 0 1,0-1-2,1 2-1,-1 0 2,3-1-3,-2 0 2,2 0-3,4 1 2,-12-1 7,6 1-9,0-2 8,2 2-7,-1-1 2,-1 0-3,-1-1 3,1 2-2,0 0 0,1-1 2,-2 0-2,2 0-1,-1 0 0,-2 0 1,1 1 3,-1-1 1,3 1-2,5 0 1,-10-1-2,5 1 1,-1 0-2,-1-1 3,0 1-1,7 0 1,-10-1-1,6 2 0,4-1-2,-9-1 16,4 1-19,5 0 2,-10-1 4,6 1-3,4 0-6,-10-1 7,6 1-1,-1 0 16,-1 1-16,6-1 1,-9 0-1,3 0-2,6 0 7,-8 0-9,8 0 6,-5-1 0,5 1 1,-8 0-5,2 1 6,6-1-6,-10 0-1,5 1 5,1 0-2,-1-1-1,0 1 4,-1-1 8,6 0-11,-11 0 2,4 0-1,-3 1 3,4-2-6,1 2 0,-1-1 2,-2 0 1,0 1-1,3-1 2,-3 1 3,2-1-1,-2 1-10,0-1 11,5 0-5,-5 0 8,3 0 8,-1 0-18,-2 0 5,1-1 3,0 1-9,-1 1 4,2-2 0,-1 0 3,0 1-3,-1 1-1,-1-2-1,1 1 2,5-1 14,-7 1-16,5 0 3,-4 1 1,2-2-2,1 1 0,1-1 12,-2 1-15,0 0 5,7 0 0,-8 0-5,2-1 6,1 1-5,-1-1 4,1 0-5,-1 1-7,6 0 10,-10-1-1,5 1 4,5 0 1,-10 0-2,4-1 3,-1-1-8,0 2 1,-1 2 1,1-1-2,0-2 4,-2 2-1,2 0 0,-1-1-1,1 0 0,1 1-1,-2 0 4,0-1-4,1 0 3,-2 1 2,2 0-2,2-1-4,-2 1 6,-1-1 0,2 1 1,-3-2-6,1 2 3,2-1 5,1 1-1,-1-1-7,-1 1-1,0-1 2,0 0 2,-1 1-2,2 0 5,0-1-4,0 2-2,-3-1 3,5-1 2,-3 0-4,1 1 0,2-1 6,-2 0-3,6 0 0,-9 0 1,5 0 0,4 0-3,-9 2 4,5-2-1,4 0 1,-8 1-1,3 0 0,5-1-6,-8-1 1,3 3 2,0-2 5,5 0 0,-12 1-7,7-1 4,1 0 5,-3 0-11,7 0 11,-11 0-7,7 0-2,-3 0 13,1-1-14,-1 1 4,0-1-6,-2 1 13,0 0-10,2 0 1,0 0-5,-1 0 9,1 1 0,1-1-3,-2 0 3,2 0-2,-2 0-2,2 0 4,-1 0 0,2 0-5,-4 0 3,1-1 1,2 2-5,1-1 4,-1 0-1,-1 1 1,0-1-1,7 0 11,-10 0-12,3 0 1,1 0 0,1 2-2,-1-1 3,0-1 0,1 1-3,-2-1 0,3 2 4,-2-2-1,6 0-5,-9 1 4,4-1 1,0 1-6,-1-1 5,1 2 2,0-2-2,1 2-4,-2-1 3,1 0 0,1-1-4,-3 2 4,0-1 4,3 0-2,-2 1 0,2-1 0,-2-1 1,2 1 2,-2 1-1,1-2 1,-2 3-1,4-2-4,-4 1 1,3-1 4,0 0-3,-1-1 0,5 0-7,-10 2 11,5-1-7,-2 2 3,2-3 2,-1 1 3,2 2-5,-2-3-2,1 2 0,0-1 1,0 2 2,0-3-8,-2 1 27,-1 2-19,3-3 0,-1 2-2,-1 0 0,0 0 5,3-1-4,-3 2 0,0-2 3,-1 0-8,3 2-1,-2-2 8,-1 3 1,1-3-3,0 2 5,0-1-5,0-1-3,1 0 7,2 1-8,-2 1 12,-2-2-11,1 3 1,2-3 1,-1 0 2,-1 1 0,3-1-2,-4 2-4,1-1 5,0 2 5,-2-3-7,-1 0 2,3 1-6,-4 0 6,4 1-3,0-2 3,0 1-7,1-1 9,-2 2 0,2-1-2,1-1-1,2 0 5,-3 1-9,2-1 13,-2 2-8,2-2 3,0 0 0,-2 1-3,2 0 1,0-1 2,-1 0-2,-1 1 0,2-1-6,0 2 5,-1-2 13,1 2-15,0-1 3,-1-1 0,2 0-7,3-1 5,-7 2 0,7-2-3,-4 2 3,1 0-4,3-2 5,-6 1 1,2 0 0,1 0-5,-1 1 3,4-2 2,-7 2 1,3-1-3,4-1 1,-7 2-1,3-1-2,-1 0 3,1 1-4,0 0 4,0 0 1,-2-1 2,3 1 0,-1 1-6,-3 0 3,3-2 1,0 1-4,0-2 3,-1 3-3,1-2 3,-1 1 0,0-1 3,1 1-2,0 0 2,-1-1-1,0 1 0,1-1-4,-3 1 4,3-1 0,-2 0-6,1 3 6,0-3 0,0 1-1,0 0-1,-1 0-2,-1-1 4,0 3-2,4-1 0,-4-1 0,0 0 3,0 1-6,0-2 3,-1 1 11,3-1-18,-2 0 1,0 1 10,-1 0 2,1-2-6,0 2-1,1 1-3,-2-2 3,1 1 0,1 0-5,-2 0 5,1-1 8,1 1-8,1 1 0,-2-2-1,-1 2-1,2-2 5,-1 1 2,1 0-1,-1-2-4,-1 3-1,2-1 1,1 0-2,-1-1 1,0 1 1,2 0 13,-3 0-11,0 1-4,0-1 2,-1-1 2,4 2 1,-3 0-1,0-1-3,0 1 2,-1 2-1,0-3 1,0 2-4,0 0 4,-1 0 3,1-2 1,-3 2-2,2-1-2,1 0-2,1 3 4,0-5 3,-3 3-7,3-2 6,-1 1-5,0-1 4,0 0-7,1 0 5,-1 0-3,0 0 4,-1-2-2,3 3-1,-1-2-3,-2 1 3,0 0-2,2 1 1,-1-1-5,0-1 11,2 1-7,-1 0 12,0 1-9,1-1-2,-1 1 7,0-1-14,-1 0 8,5 0-3,-4 0 7,2-1-10,-1 1 4,3-1-2,-3 1 8,1 0 1,-1 1 0,2-2-7,-3 1 3,3 0 0,-2 0 5,1 0-3,-1 0 0,1 0-3,-1 2 4,0 0-1,-3 0-6,3-1 5,-1 0 5,2-1-2,-1 1-4,2-1 0,-3 1 3,1-1-3,1 2 2,0-3-1,-2 2 2,0 1-3,0 0 0,3-2 0,0 0-8,-3-1 9,4 0-3,-3 2-6,2 1 10,0-3 2,-2 1-6,1 2 3,3-4 0,-1 2-3,0 1 6,-2-2-6,5-1 4,-5 3-1,2-2-2,-1 1 10,0-1-10,-1 0 1,3 1-5,2-2-4,-7 2 23,4 0-18,0-2 3,0 3 2,-1-2 1,4-1-5,-7 3 3,5-3 1,-2 1-2,4-1 1,-5 3 3,1-3-6,1 3 0,3-3 4,-7 3-2,3-3 1,4 0 6,-3 1-8,-1 1-2,4-2 9,-5 1-2,5-1-3,-4 1 2,4-1 2,-4 2-1,1-1-4,3-1 0,-7 3 2,3-3-2,0 1-2,4-1-1,-6 3 6,2-3 3,-1 2-10,-1 0 4,-2 1 3,1 0-5,2-1-2,0 0 5,-3 1 3,3 0-2,-2-2-7,-4 1 5,3 0 4,1 1-1,-2-1-5,2 0 1,0 0 5,0 0-6,-4 0 3,4 0 0,0 0 3,-2 0-3,2-1 0,-1 2-2,1 0 6,0 0-2,2-3 2,-1 0-6,-1 2 4,1-1-4,-1 2 12,1-1-9,0 1-2,0-2 5,-1 0-6,0 0 6,2 0-6,2 1 3,-4-1-2,2 1 1,0-2 0,0 4-3,0-4 4,0 2-2,-1-2 1,2 1 0,-3 2-3,1-3 1,2 1 1,-3 0 4,3 1-7,-1-1-3,-1 1 8,-2 0 0,3 0 0,-3 1-2,2-2 3,1 2-5,-2-2 0,0 3 5,-1-2-4,2 1 4,-1 0-2,0-1 2,-2 3-1,1-3-4,0 0 3,1 1 3,0-1-1,-2 2-4,3-2 1,1 0 1,-2 0-3,-1 2 5,-1-2 0,2 0-2,0 2 3,-3-2-2,3 2 3,-4-2-1,3 0-10,-1 2 7,1-2 2,0 1-5,2-2 6,-2 1 7,1 0-3,-3 0-11,3-1 5,-1 2-3,-1-1 1,3-2-2,-1 2-1,0-1 2,-1 1-1,4-1 3,1 0 6,-4-1-3,3 1-1,-2 0-4,0 0 1,2-1 1,0 0-2,-3 2 3,2 0 0,-1-1-2,1 2-1,-4 0 3,2-2 2,-1 1-5,2 0 1,-1-2 3,4 1-1,-2 0-1,-1 1 9,2-1-7,-3 0-5,3 1-2,-2-2 5,2 0 3,4 0-4,-8 4 2,5-4-4,3 0-3,-10 2 4,4-2 1,2 1 0,0 0-1,4-1 3,-8 2-1,2 0-4,2-1 1,-2 0 6,2 1-3,-2 0 0,0 0-1,0 0-3,-1 2 1,1-3 3,2 0 0,-2 1 5,2-1-1,4-1 15,-7 1-20,2-1 2,2 2-6,3-2 5,-8 0 3,3 0-6,0 0 3,-1 0-2,6 0 3,-11 1-5,8-1 2,3 0 0,-11 1-5,4 1 6,0 0-3,-2-1 5,1 0 2,1-1-4,-3 2-1,2 0 2,0-2 0,0 2 3,2-1 2,0 0 4,-2 1-9,1-1-5,1 1 4,0-2-2,1 1 4,-1-1-2,1 0 1,-2 2-8,7-2 7,-9 0-4,5 0 4,-3 0 2,3 0-2,-3 2 8,0-2-2,-3 2-13,1 0 11,1 1-6,1 0 5,-2-1-4,0-1 6,4 0-1,-1 1 2,2-1-3,-3 0-2,2 1-5,-1-2 3,-1 0 3,2 0 2,0 1-6,5-1 3,-9 1-3,4 1 6,1 0-8,1-2-1,-3 0 3,0 0 4,1 2 1,-1 0-3,2-1 1,0 0-2,0-1-3,4 0 8,-7 0-3,1 2 2,6-2 2,-8 0 1,8 0-11,-6 2 3,2-2 3,1 2 8,3-2-4,-7 1-10,7-1 6,-6 0 1,6 0 0,-8 1-3,4-1 5,4 0-6,-8 0-1,2 1 5,2-1 1,0 1-4,-2 1 5,3-2-9,3 0 4,-10 1-1,5 0 3,-1-1-2,2 3-2,0-2 6,4-1 2,-8 0-7,2 0 5,-2 3-1,5-2 0,-3 1-1,1-2-3,0 2 2,0 0 0,-1 1 3,-2 0-3,5-2 2,-4 0-3,3 1 0,-2 0 2,0 0-3,1 0 5,2 0-4,-3 0 2,2-1 0,0 0 2,1 1 1,3-2-5,-6 1 8,1 1-9,5-2 7,-5 1-8,2 1 13,-1-1-9,-1 0-1,5-1 1,-7 2 0,3-1-5,0 2 6,4-3 1,-7 0-3,2 1 16,2 0-22,0 1 6,3-2-1,-7 2 1,0-2 3,5 2-8,-3 0 1,2 0 5,3-2-3,-5 2 0,2-2 3,3 0 3,-6 2-4,3 0 3,3-2-1,-5 2-5,5-2 6,-6 0-2,3 1 0,-1 2 2,1-2-4,-1 0 1,-2 1-1,2 2 2,0-1-1,-3 0-1,3-1 1,-3 0 1,2 1 0,-2-2-3,-1 1 5,0 1-1,2-1 0,1 1-2,-1-1 2,1-2-8,0 3 9,1-3-3,-1 1-1,-1 2 2,2-2 11,0 0-13,0 0-2,1 0 2,3-1 2,-6 1-6,2 0 5,0 0-3,1 0 1,3-1 0,-6 3 9,2-1-8,4-2 2,-4 1 2,1 1-4,3-2-5,-8 1 19,6 1-12,-1-1-2,-1 0-3,4-1-3,-4 4 3,0-2 20,4-2-19,-3 2 4,-1 0-7,1-1 6,-1 0 2,2 3-5,0-3 4,-2 2 0,2-2 0,-3 1-1,5-2-1,-4 5 1,0-3-2,4-2 1,-4 3 2,1-2-3,-1 0 1,4-1 4,-5 4-3,2-2 1,-1 1-2,-2-2 2,2 2 0,-1-2 0,1 2-2,0-2-2,0 1 6,0 0-5,4-2 4,-7 1-1,6 0-5,-3 2 15,-1-2-17,2 2 7,-1-1 1,0-1 0,0 2-1,1-2 2,-1 1-2,1 0 1,0-1-6,0 1 4,-2 1 5,5-3-7,-3 4 3,-2-2-9,1 0 10,1 0 0,1-1-2,-1 0-1,3-1-4,-7 3 10,5-1-9,2-2 3,-6 3 1,4-2 1,2-1 13,-4 3-13,1-3-1,3 0-4,-4 3-1,4-3 9,-5 5-4,3-4-1,2-1 4,-6 3 2,4-3-2,2 0-4,-5 3 1,5-3 4,-5 1-3,5-1 1,-4 2 2,4-2-2,-3 2-3,3-2 1,0 0 4,-4 0-2,4 0 0,-7 3-3,3-1-1,-2-1 1,0 1-1,1-2 1,1 1 2,0 1-2,-1 1 0,0-1-1,1 0 4,0 0 1,1 0 0,-3 0-1,3 0-7,-1 0 6,0 1-2,1-2-2,3-1 3,-6 2 2,6-2 0,-4 4-5,3-4 3,1 0-2,-5 4 8,3-2-5,2-2 2,-6 4-4,4-1 3,0-2 4,-1 3-2,1-2-2,-1 0-1,1 0-2,2-2-1,-4 4 1,4-4 1,-3 3 1,3-3-7,0 0 8,-4 1-3,4-1-4,0 0 10,0 3 0,0-3 0,0 0 1,0 0-5,0 0 0,-3 3 2,3-3 0,0 0 2,0 0-5,0 0 0,0 0 2,0 0 1,0 0 4,0 0-5,0 0-2,0 0 1,0 0 3,-4 0-2,4 0 3,0 0-1,0 0 0,0 0 0,0 0-8,0 0 9,0 0 8,0 0-18,0 0 9,0 0-10,0 0 2,0 0 6,0 0-1,0 0-6,0 0-8,0 0-3,0 0-1,0 0-11,0 0-8,0 0-7,0 0-5,0 0-10,0 0-10,0 0-16,0 0-17,0 0-5,0 0-5,0 0-16,0 0-4,10-7-22,-6 4-10,4-1-17,0-2-36,3-1-183,0 0-432,0-1 191</inkml:trace>
  <inkml:trace contextRef="#ctx0" brushRef="#br0" timeOffset="145989.5732">7882 6614 136,'0'0'140,"-4"-2"-5,4 2 1,0-3-11,0 3-6,0 0-5,-3-4-11,3 4-1,-1-3-5,1 3-7,0 0-8,-2-2-3,2 2-4,-1-3-1,1 3-9,0 0-1,0 0-4,0 0-9,-7-1-7,7 1-3,0 0-3,0 0 2,0 0 1,0 0-4,-6 1 0,6-1 0,-6 2-3,6-2-4,-5 2-1,2 0 0,0 0 1,-1 1 1,2 1 0,-3-4-3,2 3 0,-1 0 0,-1 1 1,2 2-3,-1-3 0,-1 0 0,-1 5 0,1-4-6,-2 4 1,-1-3 1,4 4-1,-3-3-1,0 0-3,0 0-3,0-1-1,3 0 1,-1 0 1,0 0-6,-1 2 0,1-1-1,-1 0 0,2-1-2,-2 1 0,2-2 2,1-1 2,-2 4-2,3-5-6,-4 2 13,2 0-13,1 0 2,-1-1-2,1 0 0,2-1 1,-2 2-3,3-2 2,0-2 1,-4 3 0,4-3-2,-4 1 1,4-1 0,0 0-1,0 0 2,0 0-1,0 0 1,0 3 2,0-3 1,0 0 3,0 0 1,0 0 2,-3 2 1,3-2-5,0 0 2,0 0-1,0 0-4,0 0 1,0 0-1,0 0-3,0 0 1,0 0-2,0 0-1,0 0-3,0 0 3,0 0 2,0 0-1,0 0-3,0 0 4,3 5 1,1-3-3,-4-2 9,4 2-9,-4-2 1,6 2-1,-6-2-1,0 0 0,7 0 7,-7 0-8,0 0 2,6 2 2,-6-2-1,7 1 1,-5 0-1,-2-1-1,6 2 2,-2-1 1,-1 0 8,1 1-3,-1 0 1,0 0-1,1 0-2,-2-1 1,-2-1 0,6 1 5,-4 2 9,4 0-2,-2-3-3,-1 3 0,1-2-2,1 1-1,1-1 5,-1 0-1,1 1-2,1 0-3,-2 1 0,4 0 9,-1 0-13,1 1 0,-5-1 0,3 0 3,-2 0-4,1-1 5,-2 1-5,0 0 1,2-1-2,-2 1-2,-1-1 4,1-1-5,0 2-1,-2-3 5,2 1 0,-4-1-1,0 0 0,6 2 0,-6-2 7,4 2 2,-4-2 4,0 0 6,0 0 0,1 0-3,-1 0 5,0 0 7,0 0-1,0 0 1,0 0-5,0 0-4,0 0-3,0 0-2,0 0-3,-4-9-1,3 4 2,-1 3-4,-2-2-3,3 0-4,-2-2 1,0 0 2,1 0-3,-1 0-2,1-1 2,-1 1 0,-1 1-1,1-3-3,0 0-1,2 2-6,-2-3 8,1 3 0,-1-1-1,1 3-2,1 0-2,-1-2 2,1 1-1,0-1-6,-1 1 6,2 1 1,-1-2 1,1 2-4,0-2 4,-2 2-2,2-2 0,0 1-1,-2 1-1,4-1 0,0 0 2,-4 1 2,0-2-4,2 2 1,0-1-1,0 1 5,0 1-3,0 3-2,-2-7 1,4 6 0,-2 1 0,-3-6 0,3 6 1,1-4 2,-1 4-1,0 0 0,0 0-3,-1-4 17,1 4-16,0 0 0,0 0 0,0 0 2,0 0-5,0 0 16,0 0-15,-2-1 3,2 1-1,0 0-1,0 0 0,0 0-1,0 0 1,0 0 1,0 0-2,0 0-3,0 0 3,0 0-8,0 0 8,0 0 2,0 0-3,0 0 3,3 8 0,-3-8 6,0 5-5,0-2 0,0 0-2,0 1 3,0 0-3,0 1 1,-1 1-1,1-1-3,-1 1-5,1-2-9,0 2-6,-1-1-15,1 4-14,1-2-20,0 1-17,2 0-28,-3 0-42,4 0-41,0-3-36,-1 3-233,5-3-510,-1 0 227</inkml:trace>
  <inkml:trace contextRef="#ctx0" brushRef="#br0" timeOffset="148266.6384">14803 6109 61,'0'0'183,"0"-6"-6,0 4-8,0 2-13,0-5-10,-3 3-11,3 2-14,0-5-11,0 2-8,0 3-10,-2-2-10,2 2-11,-2-4-4,2 4-5,0-4-9,-3 0-2,3 4 4,-2-6-3,0 4-4,2-2-4,-3 0-6,2 1-2,-1-2 5,1 2 5,0-2 3,-2 0-4,2 1-5,-1-2-3,1 1 3,-1-3-5,0 3-6,1 0 1,0-2-2,-1 3-1,1-1-1,-2-1 3,2 2-4,0-1-3,-1 0 6,1 1 4,-1 0-2,2 0-4,-1 0-2,0 1-5,1-1 3,-2 0-5,2-1-2,0 1 4,0 0 3,0 1 2,0 3 4,0-7 1,0 7 3,0-1-2,0 1-2,0 0-2,0 0-5,0-4-3,0 4-1,0-4-2,0 4-2,0 0-4,0 0-3,0 0 0,0 0-1,0 0 1,-4 9 1,4-5-1,-3 1 6,3 0-1,-2 4-3,0-2 1,1 1-2,-2 0 2,0 4 6,3-4 2,-4 3-1,3 3-1,-2-1-11,3-3 6,-3 3-5,1 0 1,-1 1 1,1 0 0,1 0 3,-1 0-5,0-1 3,0 0-1,-1 1 1,1 0-1,0 0 2,-1-2-1,2-2-2,-2 0 0,3 0 1,-1-4-1,-1 4-5,1-3 6,0 0 8,-2 1-16,3-3 9,0 0-5,-2 0 1,2-1-2,-1 0 1,1-1 1,-3 0 0,3-3-1,0 4 2,0-4 3,0 3-1,0-3-3,0 0 9,0 4 8,0-4 2,-1 3 4,1-3 2,0 0 0,0 0-7,0 0-1,0 0-5,0 0 2,-2-12-3,2 8-4,0-1 2,-1-1-1,-2 0-4,3 0 3,0 2-4,0-2 1,0 1-2,0-2-2,0 0-1,0 1-3,0 1 1,3-1-1,-2 0-1,1-1 1,-1 2-2,3-3 0,-2 2 2,3 0-4,-2 0-4,1 2 7,-1 0 2,1 0-3,2-2 2,-1-1 14,0 4-15,2-2-5,-3 2 1,0-1 5,0 2-3,2 0 0,-2 0-1,1 0 1,2 2-1,-2-1 1,2 1 2,-3 0-1,1 1-1,1 0-2,1 0 6,-3-1-3,3 3 5,0 0-2,-1 1 1,-2-1-3,5 1 2,-5-1-3,3 1 4,-2 0-3,-2-1 5,4 0-6,-3 3 1,0-2 2,1 0 10,-3 1-14,1 2 0,0-1 1,-1-2-3,-2 2 6,1-1-1,0 0 1,0 0-2,-1 0 0,1 0-1,-2 0 12,0-1-11,1 0 0,-2 1-3,0 0 6,-2-1-1,-2 3 1,1-2-2,-1 0 4,-1 1 0,0-2-1,0 0 0,-1 1-3,-1-1 0,2-2 3,-2 1 0,0-3-4,2 5 4,-1-5-3,-1 1 1,2-1-1,1 0 2,0-1 0,0 1 1,-1-2-10,0-1-7,2 1-13,-2 1-14,1-1-10,0-2-18,0 3-28,1 0-24,0-2-42,-2 3-25,5-1-41,-3-1-49,5 2-154,-6-2-467,3 0 207</inkml:trace>
  <inkml:trace contextRef="#ctx0" brushRef="#br0" timeOffset="155640.6155">13635 9006 81,'0'0'167,"0"0"-10,-5-3-5,5 3-3,-3-3-10,3 3-7,0 0-7,0 0-7,0 0-2,0-3-4,0 3-1,0 0-3,0 0-2,0 0-6,-3-3-5,3 3 0,0 0-4,0 0 1,0 0-7,0 0-3,0 0-3,0 0-9,0 0 2,0 0 0,0 0-2,0 0-2,0 0-3,0 0 1,0 0-2,0 0-3,0 0 3,0 0-10,0 0-1,0 0-12,0 0-3,0 0-1,0 0 0,0 0-4,-6 5-2,6-5-3,-4 4-6,1-2-3,1 0-1,-1 0 4,-1 2-4,-1 3-5,-1-4 4,3 2-5,-2-1-1,3 0 1,-3 1-1,0 2-7,-1 0 7,1 0 0,-2 1-2,1 0 4,1-2-2,0 2 1,-2 0 0,2 0-2,-2 4 0,1-4 1,-1 1 1,3-1-11,-2 1 9,-1-3-1,1 4-3,0-2 2,-2 2 4,1-1-4,1 0-1,-1 0 6,0-2-10,0 1-1,0-2 1,1 1 2,-1 1-1,1 1 0,0-1-3,0-2 16,-1 2-11,3-3 4,-2 0 2,2-3-6,1 4 3,-1-2-4,0 0-2,-2 2-1,2 2 5,-4-2 1,3 0-6,-3-1 0,2 2 2,-1-1 8,0-1-10,1 1 1,-1 1 0,-1-2-3,1 0 3,-1 2 0,1-2-2,-1 1 2,1 0-4,0 0 1,0-1-3,-2 1 6,4 0 2,-1-2-5,-2 3 1,1-4 4,0 4-3,-2-3-5,2 1 5,-1-1-1,1 0 2,0 1-3,-1-2 1,2 1 7,0 0-8,0 1 2,1-4-7,-1 3 4,2 1 0,0-2 0,-1-1 5,0 2-5,1-1 1,-1 0 3,-1 0-2,0 2-5,1-2 4,-2 1 2,0 2-2,-1-2-2,0 1 3,0-1 1,-3 1-3,4 0 7,-3-1-8,2 0 7,-1 1-3,2-1 2,-2 0-5,-1-1 0,3 1 1,-1 0 1,1 0-1,-1 1 0,1-1-5,2-1 4,-1-2 2,-1 5-1,3-3-1,-4 1 1,1 0-2,-1 0 4,1 0-1,-1 0 2,1 0-4,-1 1 0,1-1 1,1-1 2,-1 3-2,-1-4 0,1 2 0,-1-1-3,1 1 2,1-2 0,0 0 0,2 0 6,-2-1-5,0 3-2,1-2 2,0 0 2,-1 2-1,1-2-1,0 1 3,-2-2-4,2 1 9,-2 0-10,1 0 2,-1 2 0,-1-2 4,0 0-5,0 1 1,0 0 1,1 0-2,-3 0-5,2-1 7,-1 0 4,1 2-4,-2-1-2,0 0 6,2-2-6,-2 2 0,0 0 1,-3 1-3,1 0-1,1-1 6,3 1-3,-7 0 4,3 1-3,-2-1-4,0-1 1,0 2 9,1 1-9,0-3-3,0 1 2,-3 3 8,3-6-8,4 2 1,-5 6 3,4-7 0,-2 0-2,2 2 0,-1-1 1,1 0 4,3 1-5,-3 0-3,3-2 5,2 1-1,-1 0-1,-1-1 1,0 0 2,4-1 3,-5 3-1,1-1-1,3-2-4,-3 2-1,3-1 0,-2 2 2,0-3 0,1 2-4,-2 0 4,1-3 1,-1 4-3,0-2 9,0 0-6,0 0 0,-1 0 0,2 0-1,-4 1 0,3-2 2,-4 3-2,3-2 4,-2 2-3,0-1-3,1 0 10,-3 1-10,-3-3 1,6 2-1,-3-1 4,-1 2 1,2-2-2,3 1-2,-5-1-1,2 1 1,3 1 0,-2-3 2,1 1-3,1 0 3,1-1 0,0 1 0,1-2 1,2 0-1,-2 1-1,2-1 1,4 0-4,-11 1 5,8 1-4,-1-1 3,0 0 0,4-1-1,-4 0-3,4 0 4,-4 2-3,4-2 5,-6 2-2,3-1 1,3-1 0,-5 1 1,5-1 0,-4 2-4,4-2 3,-5 0-4,5 0 4,-3 2 0,3-2-1,-4 3 0,0-2 0,4-1 2,-4 2-13,4-2 12,-6 3-2,4-2-3,-3 2 8,1-2-5,0 2 2,-3 0-3,1 1-1,-1-1 3,2 0 0,-4-1 6,2 3-7,0-1 1,-2 0 0,1 0 0,2-1 0,-1 0 4,-1 0-2,3-1-4,1 1 2,0 0 5,-1-3-2,3 2 1,-1 0-4,3-2 2,-6 2-1,6-2 0,-4 1-2,4-1 3,0 0 0,0 0 4,-6 1-4,4 0-7,2-1 3,-7 2 8,4-1 1,3-1-6,-5 3 3,2-2-5,3-1 3,-5 1 3,5-1 1,0 0 2,-5 1 4,5-1-6,0 0-7,0 0 6,0 0-3,-5 2 4,5-2-1,0 0 0,-3 2-5,3-2 0,-5 1 0,1 0 1,-2 0 2,6-1-2,-8 1-4,5 1 7,0 0-4,-1-2 4,0 3-1,-2-1 1,3-1-3,-1-1 0,1 3 2,3-3-4,-6 1 7,6-1-2,0 0-3,-6 0 6,6 0-7,0 0-2,-3 0-10,3 0-7,0 0-15,0 0-13,0 0-11,-4 2-20,4-2-16,0 0-19,0 0-18,0 0-15,0 0-12,0 0-7,0 0-21,0 0-21,0 0-27,13-3-180,-11 0-447,5-3 199</inkml:trace>
  <inkml:trace contextRef="#ctx0" brushRef="#br0" timeOffset="157284.9601">11842 9823 126,'0'0'195,"0"0"-16,0 0-17,0 0-11,0 0-7,0 0-9,0 0-5,0 0 0,-6 11 1,6-7-4,-3 1-6,-1-1-7,3 0-6,-5 2-6,-1 1 3,3 1-7,-1-1-5,-1 0-5,-4 3-7,1 0-1,1 0-15,1-3 1,-5 4-10,5-1-1,0-2-9,-1 0-6,-1 3-1,1-4-6,1-1-1,1 1-5,-2-2-3,2 1-2,-2-2-1,2 2-2,0-1-5,2-2 0,1 0-4,-1 0 2,1 0-2,-1-1 0,2 1-1,-3 0-1,5 0-2,-2 0-1,2-3 2,-6 2-3,6-1 0,0-1 0,-4 4-2,4-4-1,-3 2 0,3-2 2,-3 3-1,3-3-2,0 0 0,0 0 3,0 0-3,0 3 2,0-3-2,0 0-1,0 0 0,0 0 1,0 0 4,0 0-5,6 2-1,-6-2 3,4 0 2,-4 0-1,0 0-1,6 0-2,-4 2 2,-2-2 3,7 1-2,-1 0 1,-2 2-3,3-2 0,0-1 0,0 1 6,0 0-4,0-1 1,2 2-2,-1-2 4,0 2-2,0-2 2,-2 0 4,0 2-6,-1-2-1,1 4 1,0-4 0,-2 3 0,2-2 0,-2 1-3,1-1 1,0 0 1,-1 1 2,1 0-3,-3 0 2,3-1-4,-5-1 3,6 1 4,-3 1-7,2 0 1,-3-2 2,-2 0 0,7 1 1,-5 2-2,1-3-1,-3 0 5,4 2 0,-4-2 1,0 0 1,3 2 4,-3-2-5,0 0 5,0 0-2,0 0-3,0 0 3,0 0-5,6 0 2,-6 0-5,0 0 5,0 0-8,0 0 2,0 0 3,4 1 0,-4-1-3,0 0 5,0 0-5,3 1 0,-3-1-2,0 0 3,0 0 0,1 4-2,-1-4 5,0 0-2,0 0-2,3 1-2,-3-1 2,0 0 1,0 0 1,1 3-4,-1-3 8,0 0-9,0 0 2,0 0 0,0 0 0,0 0 2,2 2 4,-2-2 0,0 0 9,0 0 1,0 0 5,0 0 3,0 0 3,0 0 5,0 0 2,0 0 1,0 0 0,0 0 6,0 0-8,0 0 4,0 0 1,0 0 1,0 0-1,0 0 4,0 0-1,0 0-9,0 0 0,0 0-3,0 0-1,-4-9-8,2 6 1,-1 0-1,3 0-7,-5-1-1,3 0-4,1 0 4,-2-2 5,0-2-14,-1 2 5,1-2-3,-1 1 0,-1-3 3,3 1-6,-2 0 7,3 0 1,-2 3-7,0-3-1,0 0 4,-1 3-1,2 2-1,1-2-2,-2-1-2,1 3-3,0-1 3,1 0 2,1 0 1,-1 2-3,0-2 4,-1 1 1,1 0-8,1 2 4,0 2-1,-1-8-3,0 4 0,0 2 6,2-4-5,-2 2 1,1 0 1,1-2 1,-1 2 10,1 0-12,-1 1 3,1-2-4,0-1-2,-1 3 2,2-2 5,-2 2-4,0-2 2,0 3 3,0 2 0,1-6-5,-1 4 0,0 2-2,1-4 3,-1 4 0,0-4 8,0 4-10,2-3 0,-2 3 3,0 0-6,0 0 9,2-2-3,-2 2 5,0 0-12,0 0 9,0 0-5,1-5 1,-1 5 4,0 0-6,0 0 7,0 0-7,0 0 5,0 0 0,0 0 0,0 0 5,0 0-7,0 0 0,0 0-3,0 0-2,0 0 6,0 0-3,0 0-2,0 0 4,0 0-4,0 0-5,0 0 4,0 0 2,0 0 1,0 0-3,-1 12-2,1-12 4,1 7 11,-1-2-11,0 1 1,0-2 0,0 4 1,0 1 0,1-1 10,-1 1-13,-1-1 10,2 2-3,-1 0 0,2-4-6,-2 4 6,0-2-2,0 2-4,0-3 15,0 2-14,1-1 4,-1-1-4,0 0 7,-1-1-8,1-2 9,0 1-6,1 0-1,-1-1 2,1 0 0,0 0-3,-1 0 1,1 0 3,-1-1-1,2-2 0,-2-1-1,0 0 9,0 0-8,-2 6-3,4-3 3,-2-3 1,0 0 1,0 0-2,0 0 2,1 3-1,-1-3 0,0 0 3,0 0 0,0 0 1,0 0-6,0 0 1,0 0 0,0 0 4,0 0-1,0 0-6,0 0 1,0 0 6,0 0-1,0 0-3,0 0-1,0 0 9,0 0-8,0 0 1,-4 2 0,4-2 2,0 0-4,0 0 2,0 0 0,0 0 1,0 0 6,0 0-3,0 0 1,0 0-6,0 0-5,-3 0 4,3 0 5,0 0-6,0 0 3,0 0 1,-9 0-5,9 0-7,0 0-5,-7-1-15,7 1-8,-5-1-6,5 1-17,-5-2-19,5 2-27,0 0-36,-6 2-51,6-2-54,0 0-59,0 0-194,0 0-543,0 0 240</inkml:trace>
  <inkml:trace contextRef="#ctx0" brushRef="#br0" timeOffset="158268.3595">13048 9697 9,'0'0'283,"0"0"-21,0 0-25,-2-4-18,2 4-22,0 0-15,0 0-17,0 0-19,0 0-9,-4 10-6,0-6-5,4 0-2,0 4-9,-2 1-2,2 1-8,-1 3-7,4-1-8,-3 1 2,0 5-3,2-4-3,0 2-4,-2-1 3,3 1 0,-2-1-10,1 1-4,1-2-8,-1 0 0,-2 3-12,0-6 0,0 1-3,2 0-7,-2-2 1,0-2-7,4 0-1,-3 0-3,1-2-4,-1 0-2,-1-2-1,0-2-3,3 2 0,-3 0-6,0-4 4,1 5-7,0-4 4,-1-1-2,1 3 8,-1-3-6,0 0 10,0 0-14,0 0 8,0 0-1,-3-9-4,2 5-4,-1-2 3,2 2-3,-2-5-2,1 2-1,1 2-3,1-4-2,-1 5 0,0-3 0,2 0-8,0 0 1,-2-1 9,1 2-6,1-3 5,0 5-6,1-3 8,0 0-9,0 1 0,1 0 2,0-1-3,1 0 13,1 2-8,0-1-4,-1 1-3,3 1 0,-1-1-1,0 1 6,-1 1-2,0 2-5,1-2 2,-2 2 3,2 1 1,0-1-3,2 2-2,-2 0 6,3 2-6,1-2 0,-3 3 10,1-1-9,0 0 0,0 1 3,-1 0 4,0 2-3,-2 1-4,2-3 2,-2 3 3,0-1 6,-1-2-7,-1 3 3,-1-2-2,-3-1 4,1 3-1,-2-2-2,1 1 1,-3-1 5,-1 0 0,-3 1 3,2-2 1,-2 2-7,0-2 3,0-1 0,-3 0 0,2-1-5,-1-2-13,2 2-13,0-2-13,-1 0-13,1 0-25,1 0-20,-4-2-39,2 2-45,-2-1-37,7-2-58,-6 2-245,3-2-563,2 0 249</inkml:trace>
  <inkml:trace contextRef="#ctx0" brushRef="#br0" timeOffset="165010.6283">7672 10921 53,'-2'-3'180,"2"3"-15,-1-5-21,1 5 6,0-4-6,0 4-11,0-4 3,0 4-14,1-4-1,-1 4-8,0-3 2,0 3-4,0 0-5,0 0-5,0 0-3,0 0-1,0 0 0,0 0-2,2-2-4,-2 2-1,0 0-8,0 0-1,0 0-8,0 0-9,0 0-1,0 0-11,0 0 0,0 0 11,0 0 0,3 11 0,-3-7-8,0 2-3,1-1-4,0 2-2,2 0-1,-1 1-1,-2 1-6,1 2 1,1 2-3,-1 1-9,0-1-2,-1 1 3,1-1 0,-1-1-4,2 2 2,-2 1-1,2 0 4,-1-1 11,-2 2-5,-1 0 2,2 0-8,-2-1 1,1 2-5,0-2 2,-3 0-8,1-2 4,1 2-2,0 1-3,-1-2 0,0 0 1,-1 0 5,0 0-12,1-1 6,-1-4-10,1 5 0,-1 0 7,0-2-7,1 1-2,-2-3-1,2 0 5,0 0-10,-4 1 21,2 1-3,0 0-5,0-3 2,-2 3 2,-1 0-4,1 0-4,0-3-1,-1 2-4,1-1 3,0 0 1,-1 0 0,2-2-2,-1-2 1,-4 4-3,4-2 0,-3 2 1,3-4-1,0 2 2,-1-2-2,-3 4-4,3-4 3,1 0-2,-1 2 3,-1-2-1,1 0-3,0-2 4,1 3 4,-1-4-7,1 3-1,-2-1 0,2 1 0,0-3 3,0 3 1,0-2-3,0 0-3,0 0-1,2 1 5,-2-3-4,-1 3 3,0-3-6,-3 2 8,4-1-5,-2 0 6,1-1-5,-1 0 2,-1 1 0,1 0 2,-2-1-1,0-2-4,3 2 3,-5 0-5,3-2 3,-1 0 4,4 0-2,-3-3 0,0 2 3,-1 1-4,2-3 5,-1 1-4,0 1 2,-1-1-2,0 0 0,0-2 5,-1 1-5,2 0 5,1 0 0,-1-1-2,0 1 3,3 0 13,-3-2-5,2 1-15,2-2 8,-2 0-2,1 1 0,1-2-5,1 1 13,-2 2-13,0-3 19,1 2-15,0-1 5,-1 0 0,2 0 8,-2 0-7,3-1-1,-3 0 0,1 0 12,1 0 0,0 0-4,0-1 10,-1-1-10,2 3-5,-3-4 6,3 2-4,-2 0 4,-1 0 2,3 0 14,0-1-20,-1 4 7,0-4-5,-1 2-4,5-1 3,-5-2-3,4 2 1,0 0-2,-4-2 0,4 2 13,-1 0-18,0-1 3,0 0-9,2 1 20,-2-2-13,2 2-2,-1 1 2,0-3 1,-1 0-4,3 2 3,-2-2 1,1 0-2,1 0 0,-1-2-1,1 4 5,-1-3-11,1-2 7,0 3-2,0 0 0,1 2 1,-1 2 1,-1-4 3,2 2-8,0-2 2,1 2-2,-1 0-2,-1-1 5,0 4-1,0-1-1,2 0-1,-1-3 1,0 2 0,2-1 0,-2-2-3,2 4 2,-2-4 0,2 0-1,0 1 1,1-2-1,-3 2-5,5 0 5,-2 0-6,-1 1 1,0-1 2,-2 1 3,3 0 9,-2 1-12,2 0 0,-1 0 5,0 1 6,-2 1-11,2 0 2,1 0-5,-1-1 3,-3 2-3,4-2 4,-1-2-5,4 3 12,-3-3-8,2 4 0,1-4-1,-1 2 4,0-3 1,-1 3-1,1 0 0,1-1-4,-1 0 1,1 1 2,-1-1 2,-1 2 0,0 0-6,-1 1 4,0-1 2,-1 2-4,-1 1-1,2-2 3,-2 1 2,2 0-1,-1-1-6,0 0 4,1 2-2,-1-2 2,1-2 0,0 2-2,0 0 7,-1-2-5,2 2 1,0-1-5,-2 0 4,2 0 2,-2 1-2,3-1-2,-2 3 8,0-1-7,2-1 2,-2 1-3,-4 0 4,4 2-3,-1-3 1,-2 4 1,2-3-2,-3 3-2,4-1 5,-1-2-2,0 1-2,-3 2 3,5-3-2,-1 1 3,0 2 0,-2-3-6,-2 3 4,5-1-6,-5 1 6,4-2-1,-4 2-2,4-1 4,-4 1 0,7-3-4,-4 1 3,1 1 4,-4 1-9,6-3 6,-2 2-2,-1-2 0,1 3-1,-1-4-4,1 4 4,-2-3-2,-2 3 4,8-3-3,-4 1-6,0 0 3,0 0 1,-3 0 0,-1 2-2,6-2 10,-5 1-6,2-2-6,-3 3 3,7-2 3,-4 0-2,1 0-5,-4 2 4,3-3 7,-3 3-9,4-1 5,-4 1-2,2-4 4,-2 4-2,0 0-1,4 0 4,-4 0-7,0 0 3,0 0-4,0 0 1,0 0 6,0 0-2,0 0 5,0 0-9,0 0 4,0 0-1,0 0 3,3-2 4,-3 2-2,0 0-5,0 0 2,0 0 3,0 0 3,0 0-9,-9 6 7,6-4 0,3-2 3,-8 3-5,5 0-5,-4-1 4,3 0 3,-2 0 1,1 0 0,-1-2 3,2 2-5,-4 0 1,2 0 3,0 0-5,0-2 6,0 2-2,-1-2-6,0 0 12,1 1-6,0 0-3,-1 1-2,3-2 2,4 0 2,-11 0-4,4 0 1,2 3-1,-2-2 0,1-1 0,2 0 2,-2 2-5,6-2-2,-8 0 7,4 1-3,-2-1 5,6 0 0,-7 0-1,7 0 3,0 0-2,-7 0-2,7 0 2,0 0-2,-7 0-4,7 0 7,-4-1-3,4 1-1,0 0-1,-4-2 4,4 2-5,0 0 4,-6 0 2,6 0-3,-4-4-2,4 4 2,0 0 2,-3 0 1,3 0-4,0 0-4,0 0 14,-4-2-8,4 2 0,0 0-3,0 0 5,0 0-3,0 0-3,0 0 1,0 0 5,0 0-3,0 0-6,0 0 2,0 0 4,0 0 1,0 0 0,0 0-3,0 0 0,0 0 9,0 0-9,0 0-1,0 0-2,0 0 5,0 0-6,0 0 6,0 0-8,0 0 3,-4-1 4,4 1-8,0 0 10,0 0-11,0 0 3,0 0 1,0 0 2,5 10-3,-2-7 1,-3 3-1,2-2-1,-1 0 6,3 3-3,-1 0 5,0-1-3,1 2 1,-1-2-2,1 2 3,0-2 0,0 2-3,-4-2 6,2 0-3,3 0 3,-2-1-4,1 2 4,-2-1 1,-1-2 0,2 0 1,0 0-4,-2 0-2,1 0 3,-1 0 0,2-2-2,-2 3-6,1-3 14,-1 0-7,-1-2 3,0 3-2,0-3-2,3 4 1,-3-4 5,1 1-2,-1-1-6,0 0 2,0 3 7,0-3-1,0 0-3,0 0 6,0 0-7,0 0 6,0 0-5,0 0 5,0 0-7,0 0 3,0 0 11,0 0-11,0 0 1,0 0 1,0 0 0,0 0 1,0 0-4,0 0 4,-5-8-5,3 5 2,2 3 0,-4-6 4,4 5 15,-3-3-19,-1 0-6,4 0-2,-3 2 13,2-4-9,-2 5 8,0-4-7,1 3 9,0-2-14,-2 2 3,2-2 2,-2 0 7,1 1-8,1 0-1,-1-1-3,0 0 4,-1 1-1,2-1 3,1 1 0,-2-1-4,2 1 4,-3-1-5,2 0 3,-1 1 5,0-1-8,1 1 6,1 0-5,0-1 2,-1 2 1,0 0 1,1-2-5,1 4 2,-2-4 2,-1 2-9,3 2 7,0 0 0,-1-4-2,1 4 3,0 0-1,0 0 2,0 0 0,0 0-7,0 0 6,0 0-5,0 0 0,0 0 2,0-4-6,0 4 5,0 0-1,0 0-3,0 0-2,0 0 3,0 0 2,0 0-3,9 10 13,-6-6-10,1 0 4,1 2 2,-2-2-6,4 2 3,-1 0-1,-1 1 3,-1 0-2,3 0 6,-1 0-4,-2-3 3,3 3-7,-1 0 9,-1-1-5,1 1 2,-2-2-7,3 1 6,-4-2 3,1-1-4,0 2 2,-1-1 10,1 1-11,-1-2 9,0 0-10,0 0-2,0 0 3,-1-1-1,-1 0 0,2 1-2,-1-1-1,-1 0 6,-1-2-2,2 3 4,-2-3-1,2 1-3,-2-1-4,0 0 5,2 4-3,-2-4 2,1 2 5,-1-2-3,0 0-3,0 0 3,0 0 14,0 0-10,0 0 6,0 0-6,0 0-6,0 0 2,0 0 0,0 0-1,0 0 7,0 0-5,0 0-3,0 0 3,0 0 5,0 0-9,0 0 8,0 0-4,0 0 6,6-8-7,-6 4-4,1 2 4,-1 2-5,2-6 1,-2 1-1,0 1 9,1 0 3,-1-1-12,3-1 4,0 2-6,-3-1 2,1 0-3,0-1 10,1 3 1,-1-2-8,1 1 3,-1 2 2,-1-2 0,0-2-6,2 4 4,-2-2-2,2-1 1,-2 1-3,0 0 6,2 1-4,-2-1 1,0 1 0,1-1 4,-1 1-1,0 3 1,0-6 1,1 4-2,-1 2 0,0-4 0,0 4-2,1-3-4,-1 3 1,0 0 6,0-5 1,0 5-5,0 0 11,0-2-8,0 2 7,0 0-9,0 0 0,0-4 3,0 4-4,0 0-4,0 0 4,0 0-4,0 0 4,0 0-2,0 0 3,-1-4 1,1 4-4,0 0 4,0 0 6,0 0-10,0 0 1,0 0 2,0 0-6,0 0 1,0 0-2,0 0 3,0 0 1,0 0 0,0 0-1,0 0 1,0 0-3,0 0 3,0 0 6,0 0-5,0 0 0,-6 8 0,4-6 2,-1 2 1,0 0-9,1-2 6,-4 4 1,3-2 2,-1 0-9,1 0 4,-2 1-1,1 0-20,0-1-26,0 4-25,-1-2-18,-1 2-34,2-3-46,1 3-69,2-3-75,-3 1-311,1-2-680,3 1 301</inkml:trace>
  <inkml:trace contextRef="#ctx0" brushRef="#br0" timeOffset="166254.5888">7251 12029 112,'0'0'177,"2"-4"-12,-2 4-12,2-4-1,-2 0 1,3 0-7,-3 1-11,1-2-3,-1 1-4,2 0-1,-2 0-3,0-2-8,1 1-11,-1-1-5,0 1 2,0-1-5,-1 2-10,-2-2-10,3 1-7,-3-1-6,-1 1-6,3 1 3,-2-2-3,0 2-8,2 1-5,-3-1-6,-2 1-3,2 0-3,-2 2-4,2-1-4,-3 1-4,1 1-3,-2 3 0,1-2-5,0 2 2,-2 0-6,1 1 1,1 2 1,-1 1-1,0-1-1,-1 2 4,-2 2-3,1-1-1,2-1 0,0 1-2,4-1-2,-1 2 0,-1-2 6,-1 2-7,3-2 3,0 2-4,-3-1 0,7 0-2,-3 1 0,2-2 2,-2 2 0,3-2-2,-1 1 1,2-2-2,-1 0 3,4 0-2,-1 0 1,-3 0 0,4-4 1,-1 3-2,1-3 1,2 0 1,-1 0 0,2 1 3,-2-3-6,1-1 5,1 0-2,-2-1 0,0 0 0,1-2-1,1-1 2,-1 1-1,1-3 0,1 2-1,-2-1 2,0 0-3,0-2 3,-1 1-2,1-2-1,1 0 1,-4 0-3,4-4 3,0 4-1,-3-1 0,0 1 1,2 1-3,-2-1 3,-1 3 0,0-1-2,0 2 7,-2 1 7,2-1-1,-3 0 4,0 1-1,3 1 1,-3 2-3,1-4 2,-1 4-3,0-3-4,0 3 2,4-2-7,-4 2 1,0 0-2,0 0 0,0 0-1,0 0 2,0 0 1,3 6 5,-3-1-2,0 0 2,1 3 0,1 0 2,-1 2 4,-1-2-2,0 1-2,0-2-1,0 5 1,0-3-5,0 0 1,0-1 3,0 0 1,0 1-5,0-1-1,0 1 0,0 0-2,0-3-10,0 3-8,-1-4-13,1 2-10,-3-1-23,3-1-17,0 4-29,-3-4-41,2 2-46,1-2-42,-3 0-217,3-1-490,0-1 218</inkml:trace>
  <inkml:trace contextRef="#ctx0" brushRef="#br0" timeOffset="166566.5998">7423 12109 54,'0'0'293,"0"0"-27,2-4-24,-2 4-26,0 0-26,0 0-13,0 0-23,0 0-12,0 0-10,0 0-4,0 0 1,2 8-6,1-6-7,-3 1-9,0 0-4,0 2-5,0 0-6,0 1-2,0-2-4,-3 3-10,2 0-4,-2 0-7,0 3-11,1-3-2,-1 1-2,-4 1-10,4-1 0,0 1-1,-2 0-20,-1-1-6,2 0-12,0-2-7,1 0-15,0-2-14,0 2-7,-1-4-3,4 1-8,-3 0-4,-1 1-12,4-2-16,-4 0-35,4-2-27,0 0-45,0 0-23,0 0-181,-7-8-428,5 5 190</inkml:trace>
  <inkml:trace contextRef="#ctx0" brushRef="#br0" timeOffset="167160.6513">7524 11843 251,'0'-4'246,"0"4"-29,0 0-23,0-4-20,0 4-20,0 0-13,0 0-16,0 0-8,7 11-11,-7-6-3,1 1-8,2 2-8,0 0-8,1 0-5,0 1 0,-1 0-3,3 3 0,-3-2-1,-1 0-5,1 3-4,1-2 0,-1 3-2,0-4-2,-3 0-1,3 0 0,-3 1-3,0-3-7,0 2 0,1 0-4,-1 0-6,-1-1-4,1-1-4,-3 0 0,3-3-5,0 0 2,0 0-5,0-2-2,-1 1 1,1-2-6,-2 1 3,2-3-3,2 4 4,-2-4-3,0 0 6,0 0-6,0 0 6,0 0-1,0 0-1,0 0 0,0 0-5,0 0 3,0 0-4,0-12-6,1 9 6,-1 0 8,3-2-15,-3 2 2,2-1-2,0-1-2,1 1-1,1 2 7,-1-2-11,-1 0 0,2 2 2,1-1 3,-1 0-6,2 1 3,1-1-2,-1 2 3,2 1-1,0 0-3,-1 0 3,3 1 0,-2 2-2,2 0-2,0 0 9,-3 1-4,1 0-1,-2 0-3,-2 1 3,0 0 12,-1 0-12,-3-1 2,4 2-2,-5-2 1,1 3 4,-3-2 3,0 2-2,-1 0-1,0-2-1,0 0 0,-3 1-1,0 0 4,1 0-2,-1-2-1,-1 0 1,-1 1 9,1 0-15,-1-3-9,1 3 2,0-3 2,0 0-1,0 1-12,1-2-1,3 0-8,-2 0-5,6-1-2,-9 3-13,6-3-7,3 0-14,-7 0-14,7 0-32,0 0-32,-6 0-42,6 0-28,0 0-209,-2-4-462,2 4 204</inkml:trace>
  <inkml:trace contextRef="#ctx0" brushRef="#br0" timeOffset="167574.6068">7851 12095 42,'0'0'198,"0"0"-20,0 0-10,5 0-17,-5 0-14,0 0-12,0 0-8,0 0-6,5 0-1,-5 0 4,3 1-2,-3-1 3,0 0 4,0 0 7,0 0-2,0 0 5,0 0-4,0 0-6,0 0-11,0 0-10,-12 4-8,8-1-8,0-2-1,-3 2-13,2 0-8,-4 0-4,2 1-5,0 0 4,0 0-6,0-1 1,0 3-5,-1-2-1,2 3-3,-1-4-4,0 1-1,2 3 1,-1-4-4,2 1-7,0 1-4,1-2 2,-1 2-11,1 0 4,0-2-3,1 1 2,1 1-6,-1-2 15,0 0-18,2 0 3,0-3 0,0 7-6,0-3 4,3-1 0,-3 0-2,1 0 2,0 1-7,4-2-13,-3 1-11,-1 0-7,6-2-7,-1 0-7,-1 1-16,3-2-13,2 0-20,-1 0-22,0-1-28,1-1-33,4 0-32,-4 0-32,5-2-180,-4-2-454,2 1 201</inkml:trace>
  <inkml:trace contextRef="#ctx0" brushRef="#br0" timeOffset="167944.5674">8186 11950 158,'0'-3'216,"0"3"-19,0-4-13,0 4-7,0-3-11,0 3-18,0 0-14,0 0-11,0 0-2,0 0-4,0 0-3,-13 7-5,10-2-3,0 0 2,-1 2-6,-2 0-3,2 1-5,0 2-3,-2 2-4,0 0-3,1-1-3,3 4-7,-1-5-7,0 1-5,3-3-7,-1-1-4,-1 3-7,5-3 0,-3 1 3,4 1-13,0-3-2,1 2-2,1-3-3,0 1-3,2-3-3,2 0-1,0-1 2,1 1-6,2-3-1,0-3-3,-1 3-7,2-2-7,-3 0-6,0 1-3,-2-3-9,1 4-8,-3-5-6,-2 4-21,-2 0-11,3-1-22,-2 1-25,-3-1-39,6 1-40,-7-1-57,0 2-168,0-4-452,0 4 200</inkml:trace>
  <inkml:trace contextRef="#ctx0" brushRef="#br0" timeOffset="173013.5643">8135 10307 133,'0'0'169,"-3"3"-10,3-3-4,0 0-11,0 0-5,0 0-2,0 0-7,0 0 3,0 0-4,0 0-4,-1 3-5,1-3 0,0 0-8,0 0-3,0 0-3,0 0 4,0 4-6,0-4-7,0 0-6,4 3-6,0-2 13,-1 2-5,2 0-6,0 1-8,3-1-5,-1 0 2,3-1-18,1 1-2,2 0-1,1 1-7,0-1-1,1-2-5,-1 1-2,2-1-6,-2 1 2,1-1-3,0-1 3,0 3-6,0-2 4,-1-2-1,0 2 1,-1-1 0,-2 0-1,4 0 2,-4 0 0,1-1 6,-1 2-13,1-1 0,-1 0 0,3 0 3,0-1-2,0 1 1,-1 0-6,-2 1-2,3-2 0,2 0-5,-1-1 8,1 2-2,-1 0 8,3 0 16,3 0-8,-1 0-1,-4-1-2,1 2-4,1-2-2,-1 2-8,0-1-1,0 0-1,-1-1 4,0 2-8,0-1-3,1 2 1,-3-2-3,-1 1 2,5 0-4,-5-1 0,1 2-1,1 0 5,-1-2-9,-1 2-4,1 0 6,0-2-3,1 2 1,0-2-6,1-2 9,-1 4 1,3 0 2,-5-2-4,4 1 2,-2-2-7,0 1 2,1 2-7,-1-2 12,0 0-6,1 0 0,-8 0 6,5 0-2,-2 0-2,-1 0-5,0 0 2,1 0-2,-3 0 2,0 0 15,2 0-11,-1-1-6,-2 0 3,3 1 0,-1-2 4,-1 2-6,1-2 3,-2 0-6,0 2-1,2-3 1,0 2 1,0-1 8,-1 2-3,2-2 0,-2 0 0,1 2 4,-1 0-7,2-3 4,-2 3-4,0-1 4,-1 1-8,1-2 2,-1 2 7,1 0-1,-1-1 0,1 1-1,2-3 1,-4 3-4,2 0-1,3-1 1,-1 0 0,1-1 2,-1 2-1,-1 0 10,2-2-14,0 1 3,-3 1 1,2 1-5,-2-1 4,2-1 0,-2 1-1,0 0-4,-1 0 5,-2 0 0,2 0-2,-2-3 5,1 3-2,0 0-7,-2 0 6,3 0 13,-1 0-14,2 0 1,-2 0 1,1 0 3,-3-1-7,3 1 4,-3 1-3,3-1 2,-1-1 4,0 2-4,-6-1-4,10-1 0,-5 0 2,-1 1 4,3-2-7,-3 2 6,-4 0-1,0 0 10,11 0-11,-8 0 3,-3 0-7,0 0 4,6 0-1,-6 0-1,7 0 0,-7 0 3,8-1 0,-4 2 1,-4-1 0,10-1 3,-7 1-4,-3 0-1,11 0-1,-7 0 1,3-1 0,0-1 0,-1 2-4,-1 0 12,1 0-17,0 2 5,-2-2-2,-4 0 1,11 0 3,-7 0 0,0-2-5,1 4 0,-5-2 3,9 0 7,-4-2-6,-1 4 5,-4-2-3,10 0-5,-5 0 7,2 0-5,-1 0 5,-1 0-1,2 0-1,-1 0 1,2 0-1,-1-2 0,1 4 10,1-2-13,1 1 8,-2 0-4,-1-1-3,-1 0 0,0 0 2,-1-1 1,2 2-3,0-3 0,0 3-2,-3-1 1,3 0 4,-2 0 1,-1 0-8,2 1 5,-1-1 3,-1 0-9,-4 0 6,10 0 3,-10 0 1,7-1-3,-7 1 3,8 1 0,-8-1-6,5 0 1,-5 0 7,6 0-8,-6 0 5,0 0-7,6 2 5,-6-2 3,5 0-10,-5 0 8,6 1 0,-6-1-3,0 0-1,4 0 10,-4 0-4,0 0 0,6 1-3,-6-1 6,4 0 1,-4 0-10,3 3 4,-3-3 4,0 0 0,4 0-3,-4 0-6,0 0-2,7 1 8,-7-1-1,0 0-4,3 0-3,-3 0 8,0 0-1,8 0-1,-8 0-3,0 0 7,6-1 3,-6 1-3,4-3-1,-4 3-4,4 0 6,-4 0 0,0 0-4,3-1 16,-3 1-13,0 0-6,0 0 0,6 0 2,-6 0 2,0 0-4,0 0-7,0 0-4,0 0-1,0 0-8,0 0-4,0 0-2,0 0-1,0 0 4,0 0-8,0 0-4,0 0 0,0 0-3,0 0 1,0 0-4,0 0-8,0 0 1,0 0-4,0 0 7,-14-3 0,14 3-5,-9-1 6,5 0 4,-3-1 2,3 2-2,-3-1 7,1-2 3,0 1-3,-1 0 7,2 0-9,-3-1 2,1-1 0,-1 1 9,2-1 0,3 4 3,-3-2 0,2-2 3,0 2 1,0 0 5,-1-1-1,3 1 2,-2-1 3,2 1 3,0-1-1,-2 0 0,4 3 0,-5-4 2,5 2 2,0 2 0,-5-2 1,3 1-2,2 1 4,-4-3 0,4 3 3,-3-2 2,-1-1 1,4 3 4,0 0 3,0-3-1,0 3 4,0 0 3,-3-2 4,3 2 0,0 0-3,-5-2 4,5 2 3,0 0-4,0 0 2,0 0-3,0 0 0,0 0-6,0 0 1,0 0-3,0 0-2,0 0 4,0 0-2,0 0 3,0 0 10,0 0 2,4 10-7,-4-6 6,0-1 6,1 1 3,-1 2-1,0 0-4,0 3 1,0-1-2,3 0 4,-6 0-3,6 0 0,-3 3 0,0-2 10,0-1-8,0 2-4,0 0-1,0-2-5,0 2 7,0 0-6,0-1-2,0 0 2,0-1-9,0-2 3,0 0-2,0-1 0,0 0-3,0-1 6,0 0-13,0 1 6,0-2-3,0 1 1,0-4 1,3 6-2,-3-6-1,0 2-2,0-2-2,0 6 1,0-6-1,0 0 0,0 0 6,0 4 2,0-4 0,0 0-6,0 0 10,0 0-6,0 0 8,0 0-7,0 0-5,0 0 26,-3-14-30,3 8-2,0 1 0,0-2 3,0 1-2,0-2 2,0 4-3,0-4-2,0 0 8,-3-2-7,3 4 3,0-3-5,0 1 7,-1 1-7,1-1 5,0 2 2,-4 0-3,4-2-6,0 2 6,0-2 4,0 2-2,0 0-2,0-2 0,0 1-3,0 1 2,0 1 2,0-1-3,0 2-1,0-1 6,-2 0-1,4 2 4,-2-3-7,0 1 8,0 3-12,0-2-2,0 0 4,0 4-6,0-6 4,0 4-1,0 2 1,0-4-2,0 4 2,0-3 4,0 3-4,0-5 1,0 5-1,0-4 5,0 4-3,0-1 2,0 1 2,0 0-5,0-5 2,0 5 3,0 0-1,0 0-1,0-4 3,0 4 1,0 0-5,0-4-3,0 4 5,0 0-1,0 0-1,0-4 4,0 4-3,0 0 3,-2-3 2,2 3-3,0 0-1,0-3-1,0 3 2,0 0 0,2-3 1,-2 3-4,0 0 15,0-4-14,0 4-4,0-7 7,0 6 1,0 1-1,0-3-2,0 3 1,0-4 1,0 4-2,4-5 1,-4 5-2,0-2 2,0 2 3,0 0 2,0-4-9,0 4 3,0 0 6,0 0-10,1-4 2,-1 4 12,0 0-6,0 0 2,0 0-7,0 0 3,0 0-3,0-3-2,0 3 6,0 0 1,0 0-4,0 0-1,0 0-4,0 0 6,0 0-6,0 0 5,0 0-3,0 0-2,0 0 4,0 0-3,0 0-2,0 0-2,0 0 4,0 0-1,0 0-4,0 0 7,0 0 0,0 9 3,3-5 1,-3 1-1,0-1 5,4-1-8,-4 3 8,0-2-5,2 1-3,-1 2 0,-1-1 7,0-1-4,0 1 2,3 1 2,-2 0-4,-1-1 1,2 2 0,-1-3 6,0 0-6,-1 3 6,2-3-3,-1 2 0,-1-3 1,0 1 1,2-2 2,-2 0-8,1 0 5,0 1 1,-1-4-3,-1 4-3,1-4 3,0 0-3,1 2 4,-1-2 1,0 0 3,0 3-3,0-3-3,0 0 9,0 0-6,0 0 1,0 0 6,0 0-11,0 0 6,0 0 0,0 0-3,0 0-1,-1-11 1,1 6-4,-1 0 0,1 1-1,0-1 0,0-1-2,-2-1 2,4 1 1,-2 0-5,-2 0-1,2 0 7,0 1-1,0 0 7,0-1-12,0 0 2,-1 3 4,1-1 10,0 0-18,-2 1 4,2-1 1,0 4-4,0-6 4,0 5 3,0 1-2,-1-4 2,1 4-2,0 0 1,0 0-6,-1-5 2,1 5 4,1-4 7,-1 4-13,0 0-1,0 0 3,0 0 3,-3-1-8,3 1 8,0 0-4,0 0-4,0 0 5,0 0 0,3 11 0,-2-8 2,1-2-1,-1 5 3,2-2 6,-1 0-7,2 0-1,-1 1-4,1-1 6,0 1-3,0-1 3,2 2 2,-2-2-3,0 2 0,3-1-3,-1 0 2,2 2 4,-2-3-1,0 2-1,1-1 9,-3-2-12,0 2 3,1-5 0,1 5 8,-1-3-10,-2 1 0,1 0 1,-1-2-2,1 1 2,-1 0 5,0-2-1,-3 0 4,5 5 2,-2-4-8,-3-1 1,4 2 2,-1-1 1,-3-1-5,0 0-1,5 1 4,-5-1 4,0 0-6,5 0 0,-5 0 3,0 0 3,0 0-3,0 0-1,3 2-1,-3-2-2,0 0 3,0 0 4,0 0-2,0 0-2,0 0-4,0 0-1,0 0 4,0 0 0,0 0-2,0 0 1,0 0-2,0 0 3,0 0 1,0 0-3,0 0 1,0 0 1,0 0 0,0 0 0,0 0-2,0 0-1,0 0-3,0 0 4,0 0-2,0 0 0,0 0 7,0 0-11,0 0 2,0 0 2,0 0-2,-13 1 1,13-1 0,-5 1 4,3 2-3,-4 0-2,4 0 1,-4 0 3,2-1 2,-2 0-4,2 2-3,0-1 4,-2 0-4,2-1 2,0 2 2,1 0 4,-2-2-2,0 1-1,1 2-3,-1-1 0,1 0 1,-1-2 4,1 3 0,-1-1-1,2 1 7,0-1-2,-1 0-1,0 1 5,-1-1-4,1 0-2,2-3 2,-1 4 0,0-4-1,1 2-6,0 1 1,2-4 0,-4 3 2,4-3 8,-2 4-4,1 0-1,-1-1-5,2-3 2,-3 4 3,3-4 0,-1 3 1,0 1 2,1-4-4,-2 2 1,2-2 3,0 5 0,0-5-1,-1 3-3,1-3 6,-3 4-10,3-4 5,0 3-5,0-3 5,0 0 7,0 4-15,0-4 6,-1 3-1,1-3-2,0 0-2,0 0 4,0 0 4,0 0-6,0 0 7,0 0-11,0 0 1,0 0 1,0 0-4,0 3-11,0-3-9,0 0-16,0 0-16,0 0-16,0 0-14,0 0-18,0 0-25,0 0-26,0 0-20,0 0-42,0 0-23,0 0-12,8-7-233,-8 7-526,0-4 233</inkml:trace>
  <inkml:trace contextRef="#ctx0" brushRef="#br0" timeOffset="173664.6298">9446 10581 2,'3'-3'177,"-3"3"-3,7-1-1,-5 0-3,-2 1-11,0 0-3,6-1-2,-6 1 1,0-2-5,0 2-1,0 0-11,4-2-12,-4 2-12,2-3-8,-2 3-3,0 0-10,-2-5-5,2 5-7,0 0-7,-1-3-7,1 3-4,-6-3-7,3 1-6,1 0-9,-5 0 2,2 2-7,-3 0-8,1 0 0,0 1-1,-3 2 2,2-1-1,0-1-2,-1 1 1,2 0 0,-1 4 1,1-2 1,-2 0-2,5 2 0,-4-1 1,2 3 3,-1-1-3,1 0 3,2 3 3,-3-3 3,3 1-2,1 1 3,-1-1-4,3 0 3,1 1 6,0-1 5,1 1-6,3 0 6,-2-2 1,3 2-4,0-3 6,1 2 8,3-3 2,-1 0-7,6 1-4,0-6-5,3 4 1,0-1-9,5-3 3,-1 1-4,0-2 3,0 0-2,-4-1-9,-2-2 3,2 1-6,-4 0-5,-3 1 6,-2-1-4,2 0 1,-5 2-6,2 0-3,-2 0 6,-1 0-4,-2-1 7,-2 2-8,6 0-2,-6 0-5,4-1-7,-4 1-10,5-4-25,-5 4-17,0 0-30,5-1-22,-5 1-37,0 0-50,0 0-56,3-2-65,-3 2-278,5-2-636,-3 1 281</inkml:trace>
  <inkml:trace contextRef="#ctx0" brushRef="#br0" timeOffset="177414.5243">7370 7668 36,'3'-4'117,"-3"4"-4,0 0-7,1-2 0,-1 2 2,0 0-5,0 0 3,2-3-2,-2 3 1,0 0-4,0 0 1,0 0-5,-2-4 5,2 4-4,0 0-4,0 0-3,0 0-2,3-1-2,-3 1-1,0 0-5,0 0-4,0 0-8,0 0-3,0 0-8,3-3-4,-3 3-2,0 0-8,0 0-4,0 0-4,0 0-4,0 0-2,0 0-4,0 0-1,0 0-3,0 0 1,0 0-2,0 0 6,4 8 8,-4-5 7,-1 1-5,1 0 8,-2 0-10,2 2 0,0-2-4,-1 3-2,1 0-3,-3 1 2,3 1 1,0-1-4,-3 1 3,3-1-5,-1 1-1,1 0 0,-3-1-1,3 1 6,-3-1-10,3 2 3,0 1 0,0-1 2,0 0-1,-1 0 0,1-1 1,0 1-1,-3 0 1,6 1-2,-3 0-3,-3-2 0,3 6-4,0-3 7,0 2-3,0-4-5,0 4 0,0 0-5,0 0 2,0-1-3,0 2 5,3-3-6,-3-2 2,0 0 0,1-2-5,-1 2 5,0-3-3,0 3-1,0-3 4,0 0 3,3 2 1,-3-1-1,0-1-2,0 0 0,0-3-2,3 2 5,-3 1-7,1 2 1,-1-1 1,2 0-1,-1 1 2,-1 0 0,-1-1-1,1 2-1,0-5-4,0 4 3,1-1 0,-1-1 1,0 2-2,0-4 2,0 2 0,0-1-2,0 2 0,-1-3 0,-1 1 3,2 0-2,0 2 2,-1 1 0,-2 0-4,3-2 1,-3 3 2,3 1-3,0-3-2,-4 2 1,4-2-1,-3 0 3,2 1-3,-2 0 1,3 1 3,0-4 1,-1 3-4,-1-2-1,1 1 1,-2-2 2,3-2 2,0 0-1,-1 3 0,-1-2-5,2 3 3,0-4 1,-1 1-1,1 2-2,0-3-1,0 4 2,0-2 3,0 2 1,0 0-4,0 0 3,0-2 0,0 2 1,1-4-6,-2 2 3,1 1 1,1-2 2,-2 2-3,2 2 3,-1-4-2,2 4-5,-1-4 4,-1 2-2,0 1 3,1 1-3,1-1 7,-2 1-5,0-2-4,0 1 0,3 0-1,-5-2 4,4 1 1,-1 1 4,0-1-5,1 2 6,-2-4-8,4 3-1,-4 1 3,0-3-4,0 1 6,0 3 2,0-5-4,3 2-4,-6 1 4,3 0-1,0 1-1,0-4 1,3 1 1,-6 0 0,3 1 1,0 1-1,0-2-1,-3-1 1,3 1-5,-1 0 6,2-2 7,-1 3-10,0-3-1,0 1 0,0 1 4,0-2 6,-1 2-9,1-3 3,0 4-2,0-3 0,0 0-1,0 2-4,-2-2 6,1 0-2,1 2 2,0-2-1,-1 1-3,1 0 3,-3-1-1,3 0 2,0 0 1,0 0 0,-2-1-4,1 1-2,0 0 3,1-1-2,0 0 6,0-3 5,-2 7-9,2-3 2,0 0-2,0 2 0,0-3 0,-1 4-2,1-4 3,0 3-1,0-2 0,-2 2 1,4-1-2,-4-1 2,2 2 2,-1-2-6,1 2 3,-1-1 6,1 1-2,-2-2-6,2 1 1,-1 0-3,1 0 4,-1 1 2,1-1 2,-1 0-2,1 0-4,0 0 6,-1 1-3,1-3 4,0 5-4,0-1 0,-2 1 6,2-5-8,-1 5 5,1-3-7,0-1 4,0 1-1,0 0 3,0-1 3,0 2-7,0 0 2,-2-3-1,4 3-1,-4-2-1,2 0 1,-2 0 2,2 2 3,0-2-6,0 2 0,0-4-1,0 4 3,0-2-1,0 2-6,0-2 0,0 0 0,0 0 0,0 2 2,0 0 0,0-2 3,0 1 3,0 0-5,-2 0-4,2 2 3,0-3 0,0 2 2,0-1 4,2 0-4,-2 1-1,0 0-2,0 0 2,0-1-5,0-1 1,0 2 1,0-3-1,2 2 6,0 0-4,-2-1 0,0 1 4,3 0-5,-3 0 2,0-1 0,0 1 0,0 1 1,0-1-1,0-1 4,0 2 1,0-1-3,0 2 1,1-3 3,-1 1-1,0 1-1,1-1 2,-1-1 0,0 3 0,0-3 0,1 1-3,0 0 3,-1-1-5,0 1 3,2-1 0,-4 0 1,2 0-3,2-2 7,-2 4 0,1-2 1,-1 2-2,0-1-3,0 0 4,0-1-2,0 0 1,0 0-4,0 2 2,-3-2 2,2 4 1,1-5-5,-1 1 1,0 2 1,1-3 0,0 0 2,0 3-4,-1-1 5,1 0-2,0-1-2,0 1 1,1-2-1,-2 0 1,2 1-1,-1 0 3,-1 0-5,1-2 3,0 2-1,0-1 3,0-3-2,0 7 0,0-4 2,0 1 5,-2 1-4,4-1-3,-2-2 7,-2 2-7,2 1-1,0-5-1,-1 5 1,1-2-1,0 0-1,-2 1 2,2 0 0,-2-2-1,2-2-2,0 6 4,0-2 2,0-4-5,0 3 1,-2 0 5,2 0-3,0 2-3,-1-1 3,1 0 4,0 1-5,0 0 3,0 0-2,0-1 0,0-4-3,0 6 8,0-1-4,0 1-1,0-3-2,0 0 3,0 1-4,0 0 4,0-3 1,0 6-6,0-3 9,0-1-4,0 2-2,0-5 1,0 4-1,0-4-1,0 3 1,0-3-2,0 5 5,0-1-5,0 0 6,1-1 0,-1-3-5,-1 4 3,1-4-1,1 6 0,1-4 0,-2-2 5,0 3-7,0-3-3,0 8 2,0-7-2,0-1 0,0 0-2,0 3-2,0-3-5,0 0 0,0 2-4,0-2 2,0 0-3,0 0-2,0 0 5,2 6-9,-2-6-6,0 0-1,0 0-6,0 0-5,0 0-8,0 0-8,-2 4-9,2-4-10,0 0-18,0 0-21,0 0-14,0 0-15,0 0-12,0 0-18,0 0-16,-3 1-167,3-1-390,-7 1 173</inkml:trace>
  <inkml:trace contextRef="#ctx0" brushRef="#br0" timeOffset="179310.5647">7191 9600 152,'0'-3'229,"0"3"-22,0 0-23,0 0-18,4-2-20,-4 2-11,0 0-17,0 0-11,0 0-11,7 4-3,-7-4-2,4 2 3,-1 0 1,0 0-1,1 0 2,-1 1 1,1-2-5,-1 1-6,1 2-4,-1-2-3,0 1-5,0 2-1,-2-1 2,3 0-2,-2 3-8,-1-3-1,2 5-1,-2-5-3,2 1-9,-2 0-4,1-2-5,-1 0-5,0 3 5,2-4 3,-1 3-3,-2 0-1,1-1-5,1 2-5,-2 0-3,2-2 0,-1 0-3,-1 2-2,0-2-1,0-1 2,-1 1-8,1 0-2,1-1 4,-1 0-8,1 0 5,-1-3 0,0 5-7,0-5-4,0 5-1,0-5 4,0 0-3,1 4 3,-1-4 0,0 0-1,0 0-2,1 3-4,-1-3 3,0 0 0,0 0 1,0 0-3,0 0 3,0 0 2,0 0-3,0 0 0,0 0 0,0 0-1,0 0-2,0 0 2,0 0-4,0 0 0,0 0 7,0 0-2,3 1-4,-3-1 2,0 0 8,0 0 7,6-6-7,-6 6-8,3-2 10,-3 2-3,7-3-3,-6 0 1,2 0-1,-2 0 3,2-1-8,0 0 1,-1 0 1,3-1 2,-2 0-1,2 1-2,-2-2 1,1 0-3,-1-2 4,4 2 1,-3-1 0,2-2-3,-2 2 1,2-2 0,-1 3-4,2-4 5,-1 2-2,-2 2 1,0-3 2,2 2-3,-2 1 0,0 0 0,-2 3 1,1-1-2,1-1 2,-3 1-2,2 2 2,0-1-1,-2 0 2,2 0-3,-3 0-2,0 3 3,4-4 0,-4 4 0,1-1 3,-1 1-4,0 0 0,0-3-2,0 3 2,0 0 2,3-2-1,-3 2-2,0 0 5,0 0-4,0 0 0,0 0 1,0 0 4,0 0-3,0 0 3,0 0-1,0 0-2,0 0-2,0 0 3,0 0-4,0 0 1,0 0 1,0 0 3,0 0 10,0 0-15,0 0 2,0 0 0,0 0 1,0 0-6,0 0 6,0 0 3,0 0-8,0 0 4,0 0 2,0 0-4,0 0 1,0 0 2,0 0-6,0 0 4,0 0-3,0 0 6,0 0-3,0 0-3,0 0 7,0 0-5,0 0 1,0 0-1,0 0-3,-15 2 1,15-2 1,-6 0 3,6 0-9,-11 0-3,6 0 0,-1-1-1,0 2 5,-2-1-2,-1 1 3,1-1-4,-2 1-1,1-2 4,0 1-4,-1-2 5,2 2-2,-1-1 4,1 1-1,2 0-4,0 0 2,1 1 3,0-1-1,5 0 2,-9 0 0,4 0-2,1 1 2,4-1-3,0 0 4,-10 0 3,7 2-6,3-2 3,-4 1-4,4-1-1,0 0 6,-6 1-1,6-1 1,0 0-2,-4 0 0,4 0 0,0 0 3,0 0-5,0 0 5,0 0 2,0 4-4,0-4-3,0 0 8,0 0-4,0 0 4,4 4 2,-4-4 5,6 1-6,-3 0 2,-3-1 10,7 2-15,-7-2-1,7 1 5,-3-1-4,0 1 2,-4-1 1,7 2-3,-3-2-1,1 1 3,-5-1 0,9-1 1,-3 2-3,-2-2-1,3 1 4,-1 0-3,-6 0-3,9-2 1,-6 5-2,-3-3 1,9-1 2,-6-1 0,-3 2-3,6 0 6,-6 0-8,0 0 5,5 2 1,-5-2-5,5 0 10,-5 0-6,3 2-1,-3-2 1,0 0 3,0 0-3,0 0 1,0 0 0,7-1 0,-7 1-1,0 0 2,0 0-1,0 0 8,0 0-1,0 0-5,0 0 2,0 0-5,0 0 0,0 0 1,0 0-7,0 0 3,0 0-2,0 0 2,0 0-5,-10-5 2,10 5-6,0 0 0,-9-2-7,4 2 1,5 0 5,-7-1-1,4 0 5,-4 1-3,7 0 2,-6 0-1,6 0 3,-7 0 2,3 1-3,4-1 1,-8 0-1,4 1 4,2 1-3,2-2 2,-5 1 5,5-1-2,0 0-3,-5 0 5,5 0-5,-3 1 5,3-1-2,0 0 3,0 0-5,0 0 5,0 0 0,-5 0 3,5 0-4,0 0-3,0 0 4,0 0 0,0 4 0,0-4 2,0 0 4,2 6 3,0-4 1,-1 2 2,2-2-1,-2 1-2,2 0 2,-1 0 0,1 0-2,0-2-4,0 2 1,0-1 5,1 1-5,0 0-1,-2 1 0,2-1 1,-1 0 0,1-1-6,-2 0 3,0 1-6,1 0 6,-1-2-3,-2-1 4,3 3 0,1-2-4,-4-1 7,1 5-7,-1-5-1,0 0 6,2 2-3,-2-2 1,0 0-3,2 2 4,-2-2-4,0 0 1,2 2 1,-2-2 0,0 0 2,0 0-3,1 3-2,-1-3 1,0 0 1,0 0 1,0 0-2,0 0 4,0 0-6,0 0 5,0 0 0,0 0-3,-3 5 2,3-5-1,0 0 2,0 0-2,0 0 0,-2 3-2,2-3-2,-5 1 2,5-1 3,-5 2-4,5 2 1,-4-2-2,4-2 3,-3 2-2,3-2-1,-4 3 1,4-3 0,-3 3 1,2 1 1,1-2-2,0-2 0,-3 4 4,3-4-1,0 4 0,-1-2-1,1-2-3,0 0 3,0 0 3,0 4-5,0-4 3,-1 4 0,1-4-4,-1 3 3,1-3 0,0 0-3,0 0 0,0 0 5,0 3-1,0-3 3,0 0-2,0 0 1,0 0-3,0 0 2,0 0 1,0 0-3,0 0-3,0 0-2,0 0 2,0 0-5,-1-10-4,-1 4-5,1 2 6,0-2-4,1 1-6,-3-2 3,2 1 2,-1 2-8,-2-2 8,4 1-3,-3 2-1,2-3-1,0 3 2,0 0-1,0 1-2,-1-2-9,2 4-3,0 0-8,-2-4-10,0 2-3,2 2-11,0 0-9,0 0-10,-4-1-12,4 1-19,0 0-25,0 0-31,0 0-16,0 0-29,0 0-144,0 0-390,-4-1 173</inkml:trace>
  <inkml:trace contextRef="#ctx0" brushRef="#br0" timeOffset="180070.6">7125 8813 22,'3'-3'234,"-3"0"-14,1 1-16,-1 2-17,3-6-13,-3 5-9,0 1-13,0-5-13,0 5-9,2-4-9,-2 2-12,0-2-10,0 0-3,0 0 0,-2 0-6,2 2-6,-1-4-10,-1 4-7,0 0 3,-1-2-5,-1-1-8,1 1-4,-1 1 1,-4-1 1,3 0-9,-1 0 0,-3 2 2,2-2 5,-3 2-8,6 0-3,-3 1-1,-3 0-5,3 1-5,-3 1 1,0 0-3,2 3-1,1-1 1,0 0-4,-2-1 0,2 4-1,0 0 3,-1 2 4,3 0-4,-2 0-3,1 1-2,-2 2-3,3-2 1,1 4 8,0 0-8,1 0 2,0-1-2,2 0 1,2-1-4,-1 1 0,3-2-3,0-1 1,3 1 8,-2 0 0,3-3 8,1 4-3,3 0 2,0-2-5,0-1 6,0 1-8,3-4 4,-2 0-6,3 1 4,1-3-7,1 0 4,4 1 9,-7-3-11,1 0 0,1-2-7,-1-1-3,0-1 4,-7 2-3,2-1-3,0 0 6,-3 1-9,0-1 0,-1-1-7,0 2-5,-1-1-12,-2 1-7,1-1-3,-4 2-21,6-2-18,-6 2-27,5-1-39,-5 1-49,3-1-47,0 0-45,-3 1-243,3-3-559,-3 3 248</inkml:trace>
  <inkml:trace contextRef="#ctx0" brushRef="#br0" timeOffset="185490.4909">10892 7672 76,'0'0'203,"0"0"-15,-3-2-14,3 2-13,0 0-12,0 0-10,0 0-12,0 0-7,0 0-12,0 0-6,0 0-2,0 0-11,0 0-6,0 0-4,0 0-4,0 0-8,0 0-4,0 0-2,0 0 2,0 0 11,0 0 2,0 0-4,0 0-1,-2 8-3,2-8-3,0 5-1,0-2 2,0-3-4,0 8-3,-2-5-7,2 1-4,0-1-7,0 1 5,0 2 2,0-2 2,0 4 4,0-2-3,0 0-1,0 2-4,0 0-7,0 0 0,0 0-8,-1 0 7,1 0-5,1 2-2,-1-1 3,0 2-7,0-1 5,0-1 2,0 3-3,2 1 1,-2-3-2,0-1-2,-2 1-10,2-1 6,0 1-7,2 0-3,-2 0 0,1 1 2,-1 2-3,0 0 1,1-5-1,-1 6 3,0 0-4,0-2-2,-1 2 2,2 0-3,-1 0-5,0 0 6,3-1-5,-4 1-2,2 0 5,-1-1 7,0 1-3,0-4-7,0 0 0,0-2-2,0 2 3,0-2-5,2 1 11,-1 1-4,0-3 6,0 3-4,0-1 5,-1 4 13,0-6-11,-1 1 9,2 1-12,-1-2 7,1 0-8,1 1-3,-2 0 6,0 0-7,2 1 5,-1-1-8,-1 1 5,1-2 0,-2 1-6,1 2 5,0-3 1,0 0-6,0 1-6,1 0 11,-1 0-7,0 0 2,0-3-7,1 2 1,-1-2-1,1 2 1,-1-1 5,0-1-2,0 0 0,0 3 3,0 0 11,1 2-12,-1-6 0,1 4 4,-1 0-3,1-2 5,1 0 1,-2 4-5,0-5-6,0 0 5,0 4 1,0-4 2,0 2-7,0-1 2,0 1 3,0 1-4,0 1 0,0-2-1,0-2 0,0 4 5,0-2-8,0 1 3,0-1-2,0 2 2,0-1 6,0 1-12,1-1 14,-2-2-5,1 3 7,0-2-6,0 2-2,0-1 5,0 0 3,0-2 0,0 1 11,0-2-16,0 2 3,0 0-1,0-1 1,0 1-4,0 0 6,0-3-1,0 3 0,0-2-4,-2 0 5,2 2-4,-1-1 3,1 2-2,0 0-5,-1-1 3,0-2-6,1 1 3,-1 2 5,0 1 0,0-4-7,0 4 3,0-2 4,0 1-10,0-1 6,0-2-3,1 0 2,0 2 0,0-2 0,-2 4 0,3-3-2,-1 1 1,0-1-2,0 1-2,0 0 10,0 2-10,0-1 2,1-4 2,0 4-3,-1 0 6,0 0-6,1-1 4,-1 3-2,1-3 6,-1 3-5,2-5 4,-2 2-3,1-3-5,-1 5 16,2 0-16,-2-3 14,1 3-11,-1-3 7,1 2-10,-1-1 2,1-1-4,1 1 5,-2 1 2,1-2 5,0 1-5,-1-1-1,0 1-4,1 0 6,-1 0 0,-1 1-4,1 0 4,0 1-5,-1-1 1,1-3 1,0 1-2,0 0 4,0-1 0,0 1 0,0-1-5,-1 4 5,1-5 1,0 5 0,0-4-2,-2 2 3,2 0-8,0-1 4,-1-1 10,2 4-5,-1-2-4,0 3 5,2-1-3,-2-2-7,0 1 3,0 2-2,0-4 5,0 2 0,0 2-3,1-2 3,0-1 0,0 2-1,-1-4-2,0 0-2,0 0 4,0 0-4,0 1-2,0-3 6,1 3 3,-1-1-2,0 0-1,1 0 3,1 4 1,-2-5 2,0 2-2,0-1-2,0 0-1,0-1 6,2 2-2,-2 2-7,0-4 1,0 2 1,0-2 3,0 0-5,2 2 4,-2-2-3,0 1 2,0-2 0,0 3 2,0-2-1,0-1-4,0 2 2,0-3-1,0-2-1,0 6-2,0-3 6,1-1-3,-1 1 5,0-3-4,0 3 10,0 2-10,0-5-2,0 4 0,0-4-3,0 5 2,0-5 2,0 4 1,-1-3-2,1-1 4,0 4-1,0-4-6,0 0-6,0 5-3,0-5-7,0 0-7,0 3-4,0-3-9,0 0-20,0 0-3,0 0-13,0 0-8,0 0-9,0 0-13,0 0-19,0 0-17,0 0-16,0 0-16,0 0-10,0 0-22,-8-9-4,6 6-10,1-1-7,-2 2-13,2-2-17,-2 0-130,0 0-417,0 0 185</inkml:trace>
  <inkml:trace contextRef="#ctx0" brushRef="#br0" timeOffset="186583.6489">10815 9401 156,'0'0'171,"0"0"-5,0-3-11,0 3-6,0 0-4,0 0-6,0 0 1,0 0-12,0 0-3,0 0-3,0 0-6,0 0-4,0-3-6,0 3-2,0 0-8,0 0-2,0 0-3,0 0-4,0 0 0,0 0-3,0 0-4,0 0 5,0 0-11,0 0 0,0 0-9,0 0-6,0 0-1,0 0-5,0 0-4,0 0-4,0 0 3,0 0-3,0 0-1,0 0-1,0 0 0,0 0-2,0 0-4,0 0 3,0 0 2,0 0-12,7 8 3,-7-8-1,0 1-1,0-1-4,4 3 1,-4-3 5,0 4 0,0-4-6,3 4 0,0-2 5,-2 0 1,1 0-2,0 2-6,1-2 15,-1 0-7,-1 3 4,5 0-1,-5-1-1,2 1-2,0-1-7,-2 1 2,2 1-3,1-2 7,-1 4-6,1-2-2,-1 0-2,1 0 5,-1-1-7,1 1-1,-1-2-4,-2 1 3,2 3 3,0-3 9,-1 1-22,1-2 3,-2 1 3,1-2 1,-1 2-7,1-4 3,-1 3-5,0-1-1,-1-3-1,1 4 7,2-2-2,-3-2 0,0 3-5,0-3 2,1 3 5,-1-3-4,3 2-8,-3-2 4,0 0-2,0 0 0,0 0 9,0 0-10,0 0 8,-2 4-3,2-4 0,0 0 4,0 0-1,0 0-2,0 0 5,0 0-5,0 0 2,0 0 3,0 0-8,0 0 6,0 0-4,0 0 1,0 0-8,5-8 0,-5 8 3,0-4 0,0-1 4,4 1-4,-4 0 6,3-1-8,1-2 5,-1 1-3,-2-1-2,3 1 4,-1-2-1,1 1-7,-1-2 6,2 1-5,-1 0-4,0 1 6,0-2-5,1 3 2,1 0 2,-5 1-4,2 0 2,0 2-5,-2-3 9,1 2-11,2 1 6,-3-2-7,2 3 6,-1-1-2,-1 0 3,-1 3 7,4-2-6,-4 2-1,0-5 2,4 4-1,-4 1-1,2-2 5,-2 2-5,0 0 4,0 0-1,0 0 5,0 0-2,0 0 1,0 0 2,0 0 7,1-3-12,-1 3 8,0 0-12,0 0 15,0 0-13,0 0 2,0 0-6,0 0 11,1-4-8,-1 4 3,0 0 0,0 0-3,0 0 4,0 0-1,0 0-3,0 0-1,0 0-3,0 0 6,0 0 0,0 0 1,0 0 3,0 0-5,0 0-2,0 0 4,0 0 1,0 0-4,0 0 5,0 0-2,0 0 4,0 0 0,0 0-2,0 0 3,0 0-5,0 0-1,0 0-4,-12 0 7,6 0-8,1 0 11,-2 0-4,1 0-3,-2 2 5,0-2-6,0 1 3,0 0-4,0 0 7,-1 0-7,1 0 7,0-1 9,2 1-7,-1 0-1,1-1 0,1 0 0,-1 0 1,2 1 2,4-1 3,-8 0 0,8 0-1,0 0 1,-7 0-5,7 0-3,0 0-3,-6 0 11,6 0-5,0 0 1,0 0-4,0 0 2,0 0 9,-6 0-13,6 0 5,0 0-1,0 0-7,0 0 6,0 0 1,0 0-2,0 0 0,0 0 5,0 0-12,0 0 8,0 0-16,0 0-2,0 0-6,0 0-3,0 0-8,0 0-8,0 0-6,0 0-19,0 0-19,0 0-22,0 0-26,0 0-29,0 0-31,0 0-24,0 0-26,0 0-38,0 0-218,0 0-541,10-8 240</inkml:trace>
  <inkml:trace contextRef="#ctx0" brushRef="#br0" timeOffset="190271.4168">10619 8517 149,'0'0'180,"0"0"-16,0 0-9,9-4-8,-5 2-10,-4 2-11,4-3-9,-4 3-3,6-2-9,-5 0-2,-1 2-5,4-2 2,-4 2-5,0 0 3,3-3-1,-3 3-4,0 0-2,0 0 2,1-1-7,-1 1-5,0-4-5,0 4-9,0-6-4,0 6-3,0-4-7,0 0-2,-1-2 1,1 2-1,-3 0-8,3-2-4,-4 2 0,1-2 0,1 2-1,-4-2-7,2 2-1,0-4-3,-3 1-3,1 2-4,0-3 3,0 4-5,0 2-3,0-4 0,-2 2-1,1 0 3,0 1-11,-1-1 10,3 2-8,-3 1 1,2-3-1,-1 4-4,3 0 3,-3 0-6,3 0-1,-3 0 2,1 0 1,0 2-1,1 0 0,0 2 0,-2-1 1,2 2-4,0 1 1,-2 0 0,1 0-1,0 0 3,2 0-3,-1 0 4,2 2 0,-1 0-3,1 3 2,0-4-3,1 3 7,1 1-3,1 0-2,0 1 2,1-1 2,0 1-3,2-1 3,0-3 2,1 2-6,1 0 4,1-2-3,-2 1 0,2-1 0,-1 1 1,2-2 2,-1-1-3,2 0 5,-3 0-4,2-2 0,-1 1-1,0-3-1,-2 0 1,3-1 1,-4 0 1,1 0-2,-4-1 3,11-3-2,-5 2-3,1-1 0,-3-1 5,4-2-4,-2 1 2,-2 2-3,2-4 5,-2 1-5,2-1 3,-2 2-2,1-3-1,0 0 1,-1 1-4,0-1 0,0 0 2,-1 0 6,1 0-9,-2 0 2,2-2 0,-1 3-2,-1-3 0,0 2 9,1-1-8,-2 2 4,2 0 0,-2 0-5,1 2 3,0 0 1,-2-1 0,0 1 0,3 0 1,-3 3 1,0 1-5,0-4 1,0 4 3,1-5 2,-1 5-5,0 0 0,0 0 1,0 0-4,0 0 1,0 0 2,0-3-2,0 3-1,0 0 2,0 0-1,0 0-1,0 0 4,0 0-1,-1 12 1,1-10-1,0 4 7,0 0 0,0 2-3,1 2 6,-1-4 2,3 7 1,-3-3-2,0 3 5,3 1-1,-2-5-2,2 4 4,-2-3-5,2 4 5,0-5-3,0 1 2,0-2-1,1 2-4,-1-2 2,1-2 3,2 1 4,-2-2-1,4-2 5,-2 0 0,0 0-6,-1-3 0,4 0 0,-1 0 1,-1 0-3,1-3 2,-1 0-3,2 0-4,-2 1 2,-1-5 2,0 3-5,1 0-4,-3-1 0,1 2 6,-4 0-17,2-1-9,1 0-11,0-1-13,-4 2-17,3-1-14,-2 1-24,2 1-35,-3-1-41,0 3-43,4-2-48,-4 2-208,-1-5-509,1 5 225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1-27T06:37:59.11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19436 5983 34,'0'0'67,"0"0"-21,0 0-21,0 0-9,0 0-48,1-12-33,-1 12 14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1-30T04:11:48.0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14075 3795 69,'0'0'162,"-3"-4"-1,3 4-13,0 0-9,0 0-8,0 0-4,-4-9-8,4 9-13,0 0-4,-4-6-6,4 6-5,0 0-4,0 0-1,0 0-4,0 0 0,0 0-4,2-10 0,-2 10-1,0 0-4,0 0 2,0 0-5,0 0-1,0 0-1,0 0 0,0 0-39,0 0 32,0 0 0,0 0-6,0 0-5,0 0-6,0 0-3,0 0-4,2-8 0,-2 8-2,0 0-5,0 0 1,0 0-7,0 0 0,0 0-1,0 0-6,0 0 2,0 0-6,0 0 6,0 0-6,0 0 1,0 0 3,0 0 1,0 0 8,2 23 4,0-12-2,1-2 1,-3 1-4,4 1 5,-2-2-9,-1 1-2,2 1-5,-2 1 2,0-1 1,2 1 4,-2-1-7,2 0 1,-1 0 1,0 2 1,-1-2-3,2 1 3,-2-1-5,0 0 2,1-1 2,0-1-5,2 0-2,-3 0 2,1 0-3,1 0 2,-2-1-3,2 3 7,-3 0 2,0 0 2,1 0-1,-2 0-6,1-1-1,2 1 3,-2-3-3,0-1 2,2 1-6,-2-8 3,1 9 0,-1-9-3,0 8 1,0-8-1,1 8-1,-1-8-5,2 7 3,-2-7 4,0 0-3,2 6-1,-2-6 1,0 0 7,0 9-7,0-9 2,0 0-3,0 8-6,0-8 2,0 0-6,0 0-13,0 0-13,3 6-7,-3-6-12,0 0-14,0 0-12,0 0-17,0 0-16,0 0-19,-8 6-22,8-6-22,-5 3-23,5-3-12,-7 6-25,0-4-139,1 3-404,-1-2 180</inkml:trace>
  <inkml:trace contextRef="#ctx0" brushRef="#br0" timeOffset="675.527">13999 4174 89,'0'-8'128,"0"8"5,0 0-15,0 0 1,0 0-10,1-9-3,-1 9-5,0 0-11,4-5-2,-4 5-8,0 0-10,6-5-11,-6 5 8,0 0-8,0 0-5,0 0 10,11-1 6,-11 1-4,10 4-7,-10-4-9,9 4-1,-3-1-2,-2 3-2,1-3-3,2 1-6,-2 1-2,0 1-3,0-2-2,4 2-7,-1 1 2,-2-3-5,-1 1 3,2-1-1,2 3-5,-3-4 1,-1 1-1,1-1-4,0 0 2,-6-3-5,10 4-1,-4-3 3,-6-1-2,17 0-1,-9-1-3,2-2 4,-1 2-6,-2 0 1,4-2 0,0 0 1,-2 0-4,-1 0-2,5-4-1,-2 3 3,-1-1-3,2-1 1,-1 1-2,-2-1 3,-1-1 3,3 3-7,-4-2 1,2 3 4,0 0-2,-4-2-2,0 2 6,-5 3-5,8-5 1,-3 2 4,-5 3-2,7-4 7,-7 4-1,0 0 7,0 0 5,7-5 6,-7 5 0,0 0 9,0 0 3,0 0 5,0 0 0,0 0-1,0 0 3,0 0-4,0 0-5,0 0 1,0 0-4,0 0-4,-21-2 0,21 2 6,-16 3-4,8 1-7,-1 0 6,-1-1-7,-2 1-4,-2-3-2,0 1 1,-1 4 3,-3-3-4,4-1 9,0 1 0,1-2 6,-2 1-3,1-1 4,1 2-2,0-2-3,3 1-3,1-1-5,-2 0 3,1-1 3,10 0-3,-15 1-5,9-1 0,6 0-2,-13 0-2,13 0 1,-13 0 0,13 0-7,-10-1 2,10 1 0,0 0-3,-9 0-4,9 0-13,0 0-10,0 0-12,0 0-12,-10 1-12,10-1-14,0 0-19,0 0-18,-7 4-29,7-4-22,0 0-23,0 0-15,0 0-21,-3 4-150,3-4-399,0 0 177</inkml:trace>
  <inkml:trace contextRef="#ctx0" brushRef="#br0" timeOffset="2056.6615">14483 3338 84,'0'0'135,"-10"-3"-6,10 3-4,-6-3-3,6 3-2,0 0-2,-8-4-5,8 4-5,0 0-11,-12-1-10,12 1-8,-8-1 1,8 1-2,0 0-8,-8-2-4,8 2 1,0 0-8,-9-1-3,9 1-3,0 0-10,0 0-4,0 0-11,0 0 6,-14 1-6,14-1-2,-5 6-3,0-3 0,5-3 1,-8 9-5,3-6-2,0 2-2,0 0 0,5-5-2,-8 11-2,2-3 0,-1-1-5,1 0 0,4 1-1,0-2 4,0 1-1,-2-2 1,4-5-5,-5 14 6,3-4-4,-1-3 6,3 0 1,0-7-7,-4 16 3,4-9 1,-1 0 1,3 3 0,-2-3-5,0-7 5,3 12-5,-2-5 6,0-1-2,-1-6-6,5 10-1,0-3 6,-1-3-4,1 0-2,0 1-2,-1 0 7,1-1-7,2-1 7,-1 1 1,1-2-2,1 1-2,-1 0-1,3-1-2,-1 1 4,0-2-1,-9-1 0,13 0-2,-6 0 2,-7 0 1,9 3-1,-9-3-4,9-2 2,-9 2-1,17-3-1,-12 1 1,2-1 1,-7 3-1,11-5 2,-6 1 1,-5 4-4,14-3-2,-7 1-4,-3-2 7,-4 4 0,11-6-1,-7 2 2,-4 4-2,5-6 1,-1 2-3,-4 4 1,5-8 3,-3 4-2,-2 4 2,3-11 2,-3 11-4,4-11 2,-4 5 6,0 6 3,2-13 7,0 7 2,-2 6-2,0-13-1,0 2 3,0 3 0,-2-2 3,-1 2 8,0-2-2,2 0 6,-3 2-14,3-2-1,-5 0 6,3 1-3,-1-2-3,-4 1 1,2 1-3,1 1-2,-1 0 0,1 0-5,-1-1-1,1 1 1,-1 1-4,0 1 10,3 1-2,-4-1-11,3 1 0,-1 1-1,5 4-1,-11-7 2,7 4-2,4 3 0,-8-5-3,8 5-1,-7-4-1,7 4 0,0 0-1,-12 3-2,12-3 1,-12 4 3,6-2-5,6-2-1,-7 5-1,7-5 4,-8 3-2,8-3-1,-7 4 6,7-4-5,-5 6 4,5-6 1,-7 8-5,5-3 2,-1 3 0,3-8-3,-7 10 5,6-5 1,-3 1-1,1 0 2,3-6-4,-2 10 1,2-10-3,0 9 6,-3-4-1,3-5-1,4 10 1,1-6 1,-2 1-4,-3-5 4,5 9-5,-1-5 4,0 2-3,3-1 6,-2 0-2,1-2 2,1 3 2,1 0-2,-1-2-8,1 2 9,0-1-5,1 0 2,2 0 1,-2-2-3,2 0 2,0 2 2,-1-1-3,3 0 2,-2 0 0,6 2-3,-4-2 4,0 0 1,1 2-1,1 0 2,-4 0-3,1-2 0,-3 2 2,1-1 0,-2 1 0,0 0-3,0-1 3,0 1 0,-3 0 0,2 1 6,-2-1-4,-1 0 3,0 1-2,0-1-1,-1 0-2,-3-6 3,1 14 1,1-7 12,-2 3-9,0-3 4,-2 2-1,0 0 3,-1 0-3,-2 1 1,3 1-6,-2-2 1,-3 1 8,1-1-8,1 1-2,-1-1-3,-1 1-17,1-2-13,1-1-26,1 2-20,-1-2-27,5-7-38,-7 9-43,7-9-43,-3 7-180,3-7-435,0 0 193</inkml:trace>
  <inkml:trace contextRef="#ctx0" brushRef="#br0" timeOffset="5254.2535">16910 4042 135,'-5'-5'141,"5"5"-6,0 0-6,0 0 0,0 0-9,-5-6-8,5 6-4,0 0-8,0 0-4,0 0-7,0 0-5,0 0-7,0 0-8,0 0-9,0 0-3,0 0-8,0 0-7,0 0 2,0 0 2,0 0 10,0 0 2,0 0-2,0 0 2,10 28-1,-6-18 9,1-1-2,1 2 2,-1-1-1,-3 2-3,3-1-2,1 1-2,-2-1-10,-1-2-1,0 3-5,1-3 1,-1 0 1,1 2-5,0-1-6,0-1-1,-3-2-6,2 0-1,-1 0-4,-1 0 0,-1-7-2,3 12 2,-3-12-6,3 10 1,-2-5-4,-1-5 1,0 8-3,0-8 0,2 7-8,-2-7-6,0 0-2,0 0-9,0 0-6,0 9-8,0-9-5,0 0-5,0 0-3,0 0-5,0 0-2,0 0-7,0 0-8,4 4-5,-4-4-3,0 0-16,0 0-4,0 0-16,0 0-17,0 0-12,0 0-10,0 0-4,0 0-15,-19-12-89,19 12-276,-7-5 124</inkml:trace>
  <inkml:trace contextRef="#ctx0" brushRef="#br0" timeOffset="5670.6014">16891 4254 57,'0'0'106,"0"0"-10,0 0-8,0 0-4,0 0 0,0 0-3,0 0-4,0 0-4,0 0-7,0 0-3,0 0 1,0 0-2,0 0 23,0 0-6,0 0-8,0 0 1,0 0 1,17 17-4,-17-17-6,8 6-9,-2-2-1,-2 1-8,1 0 1,0-1-2,0-1-2,-5-3-2,10 7-4,-4-3-4,-1-2 6,0 2-10,1-2-3,-6-2-3,13 5-3,-7-3 0,2-1-5,3 1 2,-11-2-3,17-2-4,-6 1 5,0-1-6,-1 0 1,3 0-1,-2-1-2,0-2-2,1 1-5,-1-2 1,-1-1 1,1 2-4,-2-1 3,0 2-1,0-2 2,-1 0-3,-3 2 3,-1 1 0,0-2 7,-4 5 0,0 0 7,2-11-2,-2 11 18,0 0 6,0 0 5,-7-11-2,7 11-3,-13-4 6,1 3 7,2 1-5,-2 1-3,0 1-4,-2-2-6,0 1-1,3 2-3,-3 0-7,2 1-1,0-2-2,-1 1-9,0 4-7,3-3-15,-2 0-7,1 2-19,0 0-8,-3 0-13,2-1-27,-1-1-14,3 0-24,2 0-16,3-3-20,-5 2-168,2 0-355,-1-2 157</inkml:trace>
  <inkml:trace contextRef="#ctx0" brushRef="#br0" timeOffset="6762.5739">17026 3397 149,'0'0'171,"0"0"-16,0 0-11,-3-9-9,3 9-6,0 0-11,-5-6-3,5 6-11,-5-4-1,5 4-3,0 0-4,-5-5-13,5 5-5,0 0-4,-9-3-4,9 3-8,-9-1-8,9 1-4,-12 1-8,3 2-5,-1-1 2,0 2-7,-3-1-2,3 1-4,-6 1-4,2-1 0,-1 1-2,4 1-5,-1 0-3,-1-1 0,3 1 4,-3 1-3,3-3-2,0 1 1,2-1-1,1 1 0,0-2 2,1 2-7,-2-2 0,4 1-3,-2 1 1,6-5 0,-10 7 0,6-2-3,1 0 3,3-5-5,-5 7 7,5-7-7,-4 8 3,4-8-7,-3 6 6,3-6-4,0 0 0,-2 11 2,2-11 0,6 6 4,-6-6-4,7 4 0,-7-4 2,9 3-3,-9-3 3,10 0-5,-1 0 6,1 1-3,1-2-1,0 0-2,-11 1 4,18-1-1,-5-2-9,0 2 3,-2-1-8,1-1 0,-1 2-2,0-1 3,0 2-3,-2-3 3,0 2 0,-9 1-3,10 0-3,-10 0-2,10-2 4,-10 2 0,0 0 2,10 0-2,-10 0 9,0 0-3,0 0-1,0 0 7,0 0 6,0 0-11,0 0 5,0 0-1,0 0-1,-16 17 3,11-14 3,-3 3-1,-2 0 1,1 0 1,0 2 1,-3 0-4,3-1 11,-1 0-2,-1 2 5,0-3-2,1 3-1,-1-1 1,-2 2 2,4 0 4,-2-2-3,3 2 3,-1-1-3,-3-2 3,5 2-5,-2-1 0,3 0-4,0 1 1,0-1-1,1-2-1,2-2 0,1 2-1,2-6 1,-3 9-1,3-9 2,0 0 1,0 0-1,9 10-1,-4-6 4,4-4-6,1 0 2,-1 0-2,6-2 1,1 2 1,2-3 0,1 1-4,0-2 4,-1 1 0,1 2-5,2-5-1,-3 5 2,2-2-5,-1 0-1,-1 1 6,-4 0 6,-1-2-7,0 1 3,-2 1-1,-2 1 0,0 0-2,-3-1 1,-6 2 3,0 0-6,11 0 7,-11 0-1,0 0 2,0 0-7,0 0 4,7-1-2,-7 1-7,0 0-13,0 0-22,0 0-19,0 0-34,0 0-36,0 0-39,0 0-125,0 0-319,0 0 140</inkml:trace>
  <inkml:trace contextRef="#ctx0" brushRef="#br0" timeOffset="13533.7352">19605 3948 132,'0'0'164,"-2"-9"-2,2 9-6,-1-9-12,1 9-12,-1-10-10,1 10-1,1-13-1,-1 13 0,-1-9-3,1 9-3,0 0-7,-2-10-5,2 10-7,0 0-8,0 0-7,2-7-6,-2 7-8,0 0-4,0 0-6,0 0-5,0 0-4,-3-10-4,3 10-8,0 0-3,0 0 0,0 0-2,0 0-9,0 0 3,0 0-3,0 0-1,0 0 1,0 0 0,13 22 0,-10-14 3,0 1-9,1 0-1,0 2-1,0-2 4,0 2-3,1 1-3,0 0 1,0 2-1,0 2-2,-1-4 0,1 3-1,-1 2 0,-3-7 0,3 1-1,-1 1 1,-1-2-2,-1-3 1,2-1 0,-3 4-4,4-1-2,-2-1 1,-2-2 5,2 2-13,-2-8-15,1 11-7,-1-11-11,0 11-16,0-5-7,0-6-14,1 11-10,-1-11-6,-4 9-13,4-9-4,-3 10-9,3-10-9,-4 6-2,4-6 0,-5 5 5,5-5 5,-7 3 1,7-3 10,0 0 13,-11 0 7,11 0 8,0 0 12,-13-4 10,13 4 9,-8-5 14,8 5 9,-5-7 0,5 7 9,-6-5 12,6 5 3,-7-6 11,7 6 9,-3-5 10,3 5-3,0 0 14,-6-5 3,6 5 2,0 0 11,0 0 4,0 0 4,-3-8-6,3 8-6,0 0 4,0 0-7,0 0-1,0 0-7,0 0-2,0 0-7,0 0 1,0 0-2,0 0 2,0 0 4,0 0 0,0 0-1,6 26 1,-6-26 3,4 10-2,1-5-9,-4 0 1,3 1 9,0-2-8,0 2-3,-4-6 1,7 8-5,-1-5-1,-4 1-2,-2-4 1,8 4 0,-3-2 0,-5-2 0,7 2-1,-7-2-5,11-1 2,-11 1 1,14-6-3,-8 1-1,2 1-1,-4-1 0,6-1-4,-4-3 2,1 2-4,-1-1 0,-1 1 0,3-3 1,-6 2-3,2 0 3,-3 2 3,2 1 3,-2-3 8,-1 8-1,0-11 1,0 11-1,-2-9-1,2 9-2,-5-9-2,-2 6-7,7 3 2,-18-4-5,8 2 3,-1 2-9,-1 1-9,2 0-4,-3 1-16,3 2-14,-3-1-16,4 1-18,0 1-8,1 0-17,-2-1-19,3-2-20,0 0-27,-2 3-116,0-2-308,6 0 136</inkml:trace>
  <inkml:trace contextRef="#ctx0" brushRef="#br0" timeOffset="14266.1123">19864 3238 98,'0'0'200,"0"0"-16,0 0-7,0 0-14,0 0-14,-5-8-16,5 8-12,0 0-15,0 0-9,-10-3-12,10 3-10,-9-2-8,9 2-5,-16 2-8,16-2-7,-15 1-10,2 1-16,3 0-3,-1 3-4,0-3-2,0 4-11,-2-4 3,2 1-1,-3 2 2,2-1-3,2 1 1,-3-2 1,7 1-5,-5-1-3,5 0 4,6-3 4,-10 3-7,5-1 5,5-2 0,0 0-4,-11 2 3,11-2 0,-5 3-1,5-3-7,0 0 7,0 0 2,0 0-5,0 0-3,0 0 11,0 0-2,-5 5-1,5-5 3,0 0 1,0 0-4,0 0 7,0 0-2,8 14 8,-8-14-1,4 6-2,-2-1-1,-2-5 10,5 11 1,-5-4-1,4 1-1,0 0 4,-1 2 0,3-1 1,-2 0 5,1-1 2,0 3-4,-1-2-2,-2 4-1,4-2-4,0 0 0,-4 0 4,5 2-7,-5-4 3,4 3-2,-3-1-2,1 0 0,2-2-4,0 2 2,-2-3-4,-1-2-1,0 1-1,0-1 0,0 2-2,0-4-1,1 2-6,-4-6-13,2 10-13,-2-10-15,0 8-17,0-8-16,4 8-16,-4-8-18,0 0-10,1 7-10,-1-7-15,0 0-13,0 0-112,0 0-288,0 0 128</inkml:trace>
  <inkml:trace contextRef="#ctx0" brushRef="#br0" timeOffset="14467.3635">19706 3523 94,'0'0'171,"-3"-7"-11,3 7-16,0 0 7,0 0-24,8-10-3,-2 6-12,-6 4-7,17-7-13,-9 5-7,5-3-8,-1 3-8,1-2-12,-1-1-9,1 1-20,1 2-12,-3-1-26,1 1-21,1-2-33,-1 2-30,-1 1-33,-5 1-96,-6 0-241,11-1 107</inkml:trace>
  <inkml:trace contextRef="#ctx0" brushRef="#br0" timeOffset="15442.4424">18794 3988 5,'0'0'160,"0"0"-7,0 0-15,0 0-20,0 0-3,0 0-8,0 0-8,0 0-3,0 0-2,0 0 1,0 0 14,7 29-9,-3-18-5,-1 0-9,0 5-2,0-3-5,0-1-8,6 3-6,-4 0-6,2 2-5,-2-3-1,0 2-6,-2 0-6,0 0-5,1-4-1,-3 0-2,2 1-6,-3-1-1,0 0-1,3-1-3,-2-1-7,0-3-6,2 2-5,-3-1-15,0-8 1,2 10-13,0-5-7,-2-5-5,1 8-12,-1-8-9,0 0 3,0 0-7,0 0 1,0 0-15,0 0-21,-5 14-12,5-14 4,0 0-1,-12 3 6,12-3 0,-11 1 16,11-1 15,0 0 6,0 0 10,-16-1 2,16 1 13,0 0 5,0 0 6,-10-7 15,10 7 17,0 0-5,0 0-3,-5-7 19,5 7-1,0 0 1,0 0 9,0 0 10,-4-8-2,4 8-4,0 0 8,0 0-10,0 0-2,0 0 3,0 0-8,0 0 7,0 0 10,0 0-9,0 0 2,0 0 1,0 0-2,0 0 4,0 0-12,0 0 10,0 0-4,8 29-5,-8-29-5,6 8-4,-6-8 2,7 7 0,-7-7-7,6 6 5,-6-6 2,8 6 1,-8-6-10,7 5 2,-7-5 0,7 2-3,-7-2-2,7 0 6,-7 0 1,13-3-5,-5-2-8,-2 1 8,3-2-8,0 0 6,1-1-4,-3 0 2,1-1 2,-1-2-1,-2 0 9,2 0-2,-4 1 2,-1-1 3,-2 3 1,-2-3-2,2 10-1,-10-14-3,3 10 3,-5 0-17,0 1 2,-7 3-18,0 2-6,1 0-11,-2 3-21,3 0-3,-2 1-42,-1-2 0,4 1-20,3 1-107,-1-2-249,2-1 110</inkml:trace>
  <inkml:trace contextRef="#ctx0" brushRef="#br0" timeOffset="16368.1105">18760 3593 3,'-5'-2'134,"5"2"-11,-9-6-3,9 6-12,-5-5-17,5 5-10,-9-7-1,2 4-15,2-2-4,-1 2-1,-1-2-4,1 2-5,-2-1-2,1 1-5,-1-1 1,-3 2-14,4-1 7,-1 1-9,8 2-3,-16-2 0,8 2-7,8 0-6,-11 1 10,3 0-6,8-1-5,-11 3 2,4 1-4,7-4-1,-8 7 0,4-2 1,2 0-7,-2 0 6,4-5-3,-4 9-5,2-2 1,2-7 1,-1 10 0,1-10-2,0 11 6,2-5-5,-2-6 0,5 15 2,-5-15 3,6 10-2,-3-5 0,-3-5-5,8 10 16,-8-10-10,9 6-5,-3-4 1,-6-2-3,13 5 8,-13-5-8,12 2-2,-12-2 5,13-1 3,-5-1-5,-8 2 1,13-5 0,-3 0-7,-3 3 4,-2-1 8,0-1-6,0-1 3,1 0 0,-2-2 5,1 0-9,0-1-7,2 0 7,-1 0-1,-1 0 6,-1 0-5,1 1-2,-1 1 2,1-3 0,-1 4-1,-1 0 1,-3 5 3,5-8-1,-5 8-2,5-7-2,-5 7-1,2-5-4,-2 5 9,0 0 0,5-5 2,-5 5-2,0 0 1,0 0 3,0 0-2,0 0-6,0 0 8,11 12-3,-7-7 2,-1 1-1,2 3 2,-1-1 3,1 2-1,2 0 7,-2 0-5,1 2 1,1-1-3,-1 4 4,-1 1-3,-1 2 1,2-1 0,-2 2 4,-1 0-4,1-3 7,-2 0-6,2 1 6,-1-6-1,0 4-11,1-4 0,0-3-4,-3-1 2,2-2 1,-3-5 1,4 9-3,-3-4-3,-1-5 2,0 0 12,4 5 9,-4-5-1,0 0 4,0 0-6,0 0 7,0 0-2,9-14-1,-7 5 1,2-1-3,0 1 0,0-3-2,-2 1 1,1 0-4,-1 0-1,2-2-1,0 2 0,-1 0-1,-1 1-2,1 0-5,1 1-3,-2 0-8,2 1-16,-1 1-1,-1 1-17,-1-1-9,-1 7-16,4-9-19,-1 5-9,-3 4-10,5-9-10,1 5-15,-6 4-102,8-5-249,-4 1 111</inkml:trace>
  <inkml:trace contextRef="#ctx0" brushRef="#br0" timeOffset="16697.2661">19142 3618 39,'0'0'110,"-1"8"-5,1-8-10,1 12-9,-1-12-7,0 11-14,0-11-1,4 11-7,0-7-4,-2 1 1,4 0 1,-6-5 2,8 7-5,-1-3 1,-7-4-7,10 3-4,-4-2-3,-6-1-1,12 0 3,-12 0-1,11-3 2,-11 3-2,8-4 2,-8 4 0,6-7 1,-6 7 3,5-7 5,-5 7-1,2-9-5,-2 9-2,-6-11-6,-3 5-6,1-1-11,-3 2-15,-1-1-15,-4 0-18,0 1-16,-2 0-23,1 3-19,0 1-20,0 2-38,-5-2-77,3 2-238,0 1 105</inkml:trace>
  <inkml:trace contextRef="#ctx0" brushRef="#br0" timeOffset="17650.2251">17919 3776 43,'-1'-3'174,"1"3"-14,0 0-14,0 0-5,-4-6-23,4 6-7,0 0-13,0 0-7,0 0-13,0 0-2,0 0-12,0 0 3,0 0-1,0 0-2,10 27-6,-6-16 0,1 0-1,1 4 3,-1 1 0,2 2-12,-1 0 2,0 1-8,-2-1-10,2-1 4,-3 0-8,3-1 2,-3 0 0,1-4-5,2 0-1,-3 0-2,1-2 1,-2 0-6,-2-2 1,4 0-6,-2 0-3,-1-3-2,-1-5-6,3 13-9,-3-13 2,1 8 4,-1-8-1,-1 7-1,1-7-4,0 0-4,0 0 2,0 0-8,-3 8-4,3-8-1,0 0 0,0 0-15,0 0 2,0 0-1,0 0 5,-16-14-2,16 14 0,-7-6 6,7 6 6,-5-3-1,5 3 4,0 0 7,0 0-3,-5-7-1,5 7 4,0 0 1,0 0-1,0 0 2,0 0 2,0 0 0,0 0 7,0 0-1,0 0-1,-8 12-6,8-12 12,0 0-5,1 11 6,-1-11-3,0 0-1,4 12 8,-4-12-8,4 7 4,-4-7-2,4 8 12,1-5-10,-5-3 4,5 6 0,-5-6-4,4 4-3,-4-4 8,0 0-6,10 1 0,-10-1 5,9-1-2,-9 1-1,0 0-1,13-5-4,-9 1 5,-4 4-8,7-8 11,-4 3-3,-3 5 3,5-11 7,-2 5-1,-3 6 0,-3-13 0,3 13-3,-4-13-3,0 8-2,0-1 2,-3 1-6,-3 2-3,2 0-16,-1 0-11,1 2-9,8 1-1,-18 0-23,18 0-11,-14 2-15,5 0-19,3 2-23,-2 1-92,8-5-237,-11 6 106</inkml:trace>
  <inkml:trace contextRef="#ctx0" brushRef="#br0" timeOffset="18948.0047">17932 3443 18,'0'0'84,"0"0"-1,0 0-7,0 0-9,0 0-10,-2-10-4,2 10 0,0 0-6,0 0 0,2-8 0,-2 8-9,0 0 5,0 0 15,0 0 1,0 0-11,0 0-14,0 0 0,0 0 11,0 0-4,-4-9-15,4 9 1,0 0 7,0 0-7,0 0 0,0 0-7,0 0 7,0 0-1,0 0 3,0 0-6,0 0 2,0-10-2,0 10 5,0 0-4,0 0-3,0 0 1,-3-8-8,3 8-4,-3-4-5,3 4 6,0 0-3,-4-8 1,4 8-2,0 0-1,-3-11 5,3 11-10,-4-7 4,4 7-4,-2-7 10,2 7-3,-4-7-4,4 7-9,-5-9 6,5 9-6,-8-7 1,4 4 8,4 3-5,-7-8-4,0 6 11,7 2-6,-9-6 0,9 6-2,-10-3 0,10 3 8,-9-2-3,9 2-6,-11 0 3,11 0-1,0 0-3,-11 0 0,11 0-4,0 0 8,-9 5 0,9-5-1,-6 5 2,6-5 2,-8 7-3,5-3-8,3-4 5,-6 7-5,6-7-1,0 0 1,-5 6 2,5-6 0,-5 7 1,5-7-1,-3 8 5,3-8 0,-2 6 0,2-6-3,0 0 0,-1 10-7,1-10 10,0 0 1,2 9-1,-2-9 0,1 7 0,-1-7 14,3 5-11,-3-5-2,5 9 5,-4-4-14,-1-5 10,4 7-3,-4-7-7,4 9 3,-4-9 5,5 5 2,-3 0 3,-2-5-1,0 0-1,6 8-2,-2-6-3,-4-2 14,5 5-4,-5-5-8,0 0-2,4 4 6,-4-4-6,0 0 0,0 0 2,0 0 1,5 5-2,-5-5-3,0 0 8,0 0 1,0 0-8,0 0 4,0 0-1,4 5 4,-4-5-5,0 0 1,0 0 5,0 0-5,0 0 2,0 0 10,0 0-13,0 0 2,0 0-2,0 0 5,0 0-6,0 0 1,0 0 1,0 0 7,0 0-12,0 0 9,14-3-3,-14 3 2,0 0-6,0 0 4,0 0 5,0 0-10,0 0 7,0 0-3,0 0-1,0 0-1,0 0 1,0 0-3,0 0 3,0 0 0,0 0-6,0 0-5,0 0-6,0 0-10,0 0 6,0 0-6,0 0-27,0 0-12,0 0-20,0 0-98,0 0-201,0 0 90</inkml:trace>
  <inkml:trace contextRef="#ctx0" brushRef="#br0" timeOffset="19750.1886">17894 3078 29,'-3'-4'94,"3"4"-9,-8-5-11,8 5-2,0 0-8,-14-5-12,14 5 1,-10-2-5,10 2 0,0 0-2,-19 5 2,11-2-9,8-3 5,-14 7-25,6-4 8,-3 2-5,4-3 0,-2 5 15,4-4-19,-2 2-5,3 0 0,-1 1-2,0 0-1,1-1-2,-3 3 4,1 1-5,1-1 0,0 1 1,2-3-11,2 1 7,-2 2 8,2-3-5,0 3 2,1-9-2,0 16 6,0-9 0,0-7-19,2 13 12,0-6-4,0 0-4,1-2 13,-1 1-8,1 2 8,1-2-2,0-2-6,2 3 2,-1-4 9,0 2-5,2-2-9,0 1 5,1-1-6,1 0 9,1-2-3,-1 2 3,-1-2 1,-1 0-4,4 0 1,-3 0-2,3 1-5,-4-1 0,1 0 9,2 2-7,-3-1 6,3 0-4,-3 0 2,1 1 0,-1-1 2,-1 2-6,2-1 11,-2 1-15,0 1 2,0 0 2,3 2 5,-2-2-9,-2 1 3,2-3 5,-2 4 7,1-3-8,0 1 0,1 3-5,-2-4-1,-1 2 2,0-1 0,-2 1 2,1 0-2,2 0 1,-5-6 8,1 13-4,-2-5 6,1-8 10,-4 14-6,2-6 6,-1-1 4,-3 2 0,2-3-3,-3 2 0,2-2-2,-5 0 1,0 1 7,3-2 11,1-1-8,-4 0 9,2 1-14,-2 0 4,0-2 2,1-1-9,0 0 6,0-1-3,9-1-1,-15-1 2,4 0-1,-1-1-6,3-1 3,0-2-3,4 2-1,-1-2-3,0 0 0,0-1 0,2 0-2,0-1-4,4 7 3,-6-12-1,4 5-7,1 0 2,1 7 0,3-17-1,-2 9 6,0-2-8,5 3 1,-2-1-6,1-1 0,2 2-13,-3 2-14,1 0-14,0-1-13,-5 6-18,10-7-30,-3 4-24,-2 1-24,-5 2-101,10-2-272,-10 2 121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4:22:21.00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6463 6592 74,'0'0'133,"0"0"3,0 0-15,2 2 0,-2-2-5,0 0-7,0 0 1,0 0-14,5-3-2,-4 1 7,-1 2-3,2-3-6,0 2-4,0-1 2,-2 2-8,2-3 3,-2 3-3,0-2-3,0 2-8,1-3-5,0 2 1,0-1 1,-1 2 1,0-4-1,0 1-2,0 0-4,0 3 1,0-3 2,2 0-2,-2-1-2,0 3-3,0-2-7,0 3-7,-2-7-5,1 4 4,0-2 2,0 2-1,1 1-5,0 0-2,-2-4-6,2 4 2,-2-1-2,2 0-7,0 0-2,-2 1-2,1-2 0,-1 3 7,1-3-15,0 2 0,-2 0-1,2 1-2,0-2 2,-1 1-2,0 1-4,0-2 0,1 1 4,-2 1-6,0-1 1,0 0 1,0 1 0,0-1-2,0 1-1,-1 0 1,0 1-3,1-1 3,0 1 0,3 0-2,-9 0 6,7 1-5,2-1-3,-6 0 1,4 0 2,2 0-1,-5 0-2,5 0-2,-5 2 3,2 0-3,0 0 6,-1 1-2,2-2-5,-1 1 2,1 1 4,0 0-4,-3-1 1,3 1-1,-1 1 2,0 0-2,0-1 0,2-1 0,-1 1 2,0 0-3,0 0 3,0 0 2,1 3-4,0-4 2,1 1-2,-1 1 0,0 0 1,1 1 1,0 1 0,0-2-3,0 1 2,1 3 1,-1-2-2,0 0 6,1 1-2,-1-2-5,0 2 0,0-2 0,1 1 11,-1-2-6,3 2-3,-1-1 1,0 0 0,1-1 5,1 2-7,-1-1 0,-1-3 2,1 2 2,1 1-1,-1 0 0,-2-3 0,4 3-3,-3-2 2,2 0-3,-1 0 5,1 0 0,-1 0 0,1-1-3,-1 0 1,-1 0 2,1 0-4,-1-1 0,2 1 3,-1-1-1,0-1 3,-1 1 4,2 0-5,0-1-2,0 1 1,-2-1-1,-2 0-1,6-1-2,-6 1 6,5 0-3,-2-1 9,-1 0-11,0 0 6,2 0-5,-2 0 1,1-1 1,0 0 1,-1 1-3,2-1 0,-2 1 1,0 0 4,1-2-2,0 2 0,-1-1-4,0 1 4,-1-1-1,-1 2 0,1-3-4,1 2 5,0-1-1,-1 0-3,0-1 14,0 1-12,-1 0-2,2-1 0,-2-1 0,1 1-2,1-1 3,-2 2 3,1 0-4,-1-2 1,1 1 2,-2 0-1,1-2 0,0 2 0,1 1-1,-1-2-1,0 1 0,-1 1 3,1 2 2,0-5-5,-1 2 3,1 3-1,0-3-1,0 3 1,0-4 2,0 4-2,0-2 11,0 2-10,-1-3-3,0 1-3,1 2 2,1-3 7,-1 3-9,-1-3 5,1 3-1,0-3 1,0 3 1,1-2-4,-1 2 3,0 0-3,0 0 2,0 0 0,0 0 3,0-3 0,0 3-2,0 0-1,0 0-6,0 0 16,-1-2-12,1 2 3,0 0-3,0 0 3,0 0 5,0 0-7,0 0 2,0 0-2,0 0-2,0 0 7,0 0-4,0 0-3,0 0 1,0 0 1,0 0 1,0 0 6,0 0-5,0 0 2,2 7-4,-2-4 5,0-1 3,1 1-3,-2 0 4,2 1-1,-1 0 5,1 0 0,-1 0 1,0 0-2,0 0 10,1 1-13,0-1 1,-1 2 1,1-2 10,0 4 10,-1-1-7,2-1-4,-1 0-1,-1 2 2,1-1-7,0-1 4,-1 2 0,1-1 1,0 1-4,-1 1 2,1 0 11,-1-2-18,1 1 1,0 2-3,1-2 1,-1-1 17,0 2-12,0 0-5,0-4 1,1 2 4,0 1-3,0-2 2,-1 2-3,0-2 1,0 1 1,0-1-1,0 1-5,0 0 1,0-1 5,0 1-3,0-1 1,-1 0-5,0-1 11,2-1-8,-2 1-4,1-1 6,-1 0-7,1-1 0,-1 0 4,2 1-2,-2-2 2,1 1 2,-1-1-4,0 0-4,0-2 9,0 4-6,0-3-1,0-1 2,1 4-5,-1-4 3,1 1 4,-1-1-1,0 3-3,0-3-6,0 0 1,2 2 8,-2-2-3,0 2 1,0-2-5,0 0 4,0 0 0,0 0 4,0 0 9,0 0-1,2 2 4,-2-2-3,0 0 7,0 0-2,0 0 0,0 0 10,0 0-12,0 0-5,0 0-2,2-6 3,-2 6-5,1-3 11,0-1-12,0 2 6,-1-1-4,2 1 6,0-2-5,-1 1-5,1-3-1,0 1 8,0-1-6,1 0 6,-1 1-11,1-1-1,-1-1-1,0 1 4,2 0-2,-1-1 1,-3 1-4,4-1 5,-3 2-1,0 0-1,2 1-2,-2 0 2,0-1 0,1 1-5,0 0 9,-1 1 0,1-1-6,1-1 0,-1-1 2,0 1-7,0 2 9,-1-1-7,0 0 9,0 0-8,0 0 1,1 1 0,-1-1 1,1-1 6,-1 4-10,1-2 21,-1-1-24,0 3 9,-1 1 0,2-3 12,-2 1-16,0 2-2,2-2 4,-2 2 4,0 0-2,0 0-6,1-3-3,-1 3 1,0 0 0,0 0 2,0 0-26,0 0 0,-1-3-14,1 3-9,0 0-13,0 0-21,0 0-19,0 0-25,0 0-34,0 0-23,0 0-34,-9 3-33,9-3-238,0 0-536,-5 1 238</inkml:trace>
  <inkml:trace contextRef="#ctx0" brushRef="#br0" timeOffset="12408.3132">6842 6756 28,'0'0'203,"0"0"-9,0 0-9,0 0-13,0 0-8,0 0-12,0 0-8,0 0-12,0 0-8,0 0-6,0 0-8,0 0-5,0 0-3,0 0-6,0 0-3,0 0-6,0 0-2,0 0-6,0 0-3,0 0 0,0 0 0,0 0-5,0 0-4,0 0-5,0 0-3,-9-1-10,9 1-4,0 0-1,-2-2-3,2 2 4,0 0-4,-1-3-2,1 3-1,0 0 0,0 0-4,0 0-1,0 0-1,-3 0-3,3 0-3,0 0-2,0 0 6,0 0-9,0 0-4,0 0-3,-1-2 0,1 2-2,0 0-3,0 0 0,0 0-3,0 0 0,0 0 2,0 0-2,0 0 1,-6 2-3,6-2 1,-5 1 1,2 1-3,-1-1-1,2 1 1,-3 0 2,3 0-2,0-1 1,-1-1 1,0 2-4,0-1-1,1 1 3,-1-2 0,1 2 2,-1-1 1,1 1-2,0-1-1,-1 1 0,3-2 4,-2 2-5,2-2 1,-2 1 3,2-1-4,0 0 4,-2 2-8,2-2 5,-1 1 2,1-1 2,0 0-8,-2 2 3,0 1 7,1-1-3,0 1 1,-1-1 0,2-2 1,-1 4 0,1-2 4,0-2-4,-2 4-3,1-1 3,1-3 0,-1 3 0,0-1 0,1-2-3,0 0 3,-1 3 4,1-3-11,0 3 7,-1 0-3,1-1 0,0 0 7,0-2 11,0 7-1,0-6-10,0 2 3,1 0-4,-2 0-1,2-2 4,-1 4-3,1-2-2,0-1 8,-1 1-11,0-1 0,0 1-2,0-3-1,2 5 3,-2-2-4,1 0-1,0 0 6,-1-1 2,1 1-7,1-1-2,-1 1 4,0-1 1,1 1-3,-1-1-1,0 0 0,0 0 3,1 0-1,-1 0-5,0 0 2,1-1 1,-2-1-4,4 4 8,-3-3-2,2 0 2,1 0-4,-3 0 1,3 0 7,-1 1 3,1-1-7,-2 1-3,2-2 0,-1 1 1,1 1 4,-1-2 3,0 1-6,0-1 4,-3 0 4,5 0-7,-5 0 5,5-1 0,-5 1 4,4 0-3,-1-1 1,-3 1 5,5-1-1,-3 0 2,0 1-2,-2 0 4,4-2-7,-1 1 3,-1-2 1,2 1 1,-1 1 3,-1-3-8,1 2 4,0 0 1,0 0-2,-1 0-2,1 0 3,-1 0 4,1 1-11,-2-1 5,1 0-2,1 0-4,-2 1 5,1-1 11,0 1 1,-2 1 2,0-2 3,2 0-4,-2 2-8,3-3 1,-3 3-1,0-2-1,0 2-1,0-3-7,1 1 6,-1 2-1,1-3-4,0 0 0,-1 3 0,1-2 1,-1 2-6,0-4 5,1 2-6,-1 0 4,0 2 0,0-5-5,1 2-1,-1 2-1,0-2-3,0 0 7,0 0-5,0 2 4,0-4-4,0 2-2,0 0 0,-1 1 6,2-1-7,-1 0 7,0 3 0,-2-5-3,2 3-3,0 0 3,0-1 1,-1 0-1,0 0 4,1 2-3,-2-2 6,2 0-8,-2 1-2,1 0-1,-1 0 1,2 0 4,-2-1-12,0 2-8,1-1-15,-1 1-26,-2-1-14,1 1-15,-2 1-22,1-2-32,-2 2-38,0 0-44,0-1-60,0 0-66,1 1-219,-1-2-615,1 1 272</inkml:trace>
  <inkml:trace contextRef="#ctx0" brushRef="#br0" timeOffset="20715.9">8809 6631 5,'0'0'152,"-1"-4"-5,1 4-15,0-2-9,0 2-15,0-3-1,0 3 1,0-2-3,0 2-5,0-5-8,1 3-7,-1 0-4,1-1-7,-1 1 0,0 2-2,1-3-4,-1 3 0,0-4-7,0 1-6,0 3-3,-1-4-3,0 2-4,0 1-3,1 1-6,-2-3-3,-1 0 0,2 2-2,0-1 0,-1 0-1,1 0-3,-1 0-1,0 0-1,1 0-4,-2 0 0,0 1 5,1-1 9,0 1-2,-1-1 1,0 1-3,-1-1-7,0 0-4,2 1 0,-2 1 3,0-1-3,0 0-5,-2-1 1,4 2 2,-3-1 0,5 1 0,-6 0-3,6 0 2,-5 0-3,5 0-1,-5 1-3,5-1-1,-3-1-2,3 1-1,-3 1 5,3-1-13,-3 2-1,3-2 2,-3 0 0,3 0 3,-3 2-9,2-1 8,1-1-2,-3 4 2,1-3 0,-1 1 1,2 1-3,-1-2 3,-1 2-6,2-1 5,-1 1 1,0-1-2,1 0 1,-1 1-1,1 0-2,-1 0 0,1 0 3,-1 0-1,0 1 2,1-1-4,-1 1 2,2-1 0,-1 0 2,0 1-1,1 0-1,-1-2 0,1 1 3,0 2-1,1-2 8,-1 0-2,0 1 2,0 0-4,1-1 0,-1 0 2,1 1-1,-1 0 0,2 0-1,-2 0-1,1 0 1,1-1 0,0 2-3,-1-2 8,2 0-4,-1 1-3,0-1 7,0 0-6,0-1 3,2 1 2,-1-2-1,0 1 4,0-1 1,2 1-2,-2-1-2,1 1 1,0-1-1,0-1-4,0 1 3,0 0-2,0-1-1,-1-1-3,0 0 6,1 1-1,-4 0 1,7 0-1,-4-1 6,0-1-2,0 1 0,1-1 1,-1 1 0,1-1-2,-1 1-1,-1-2-3,1 1 3,-1 0-6,1-1 2,-1 1 0,0-1-3,2 0 2,-2 1-1,0-1 1,1 2-3,-2-2 3,0 1 1,0 0-5,0-1 1,0 1 1,-1-1-2,1 0-1,0 0 5,-1 0-3,0 0-2,0-1 0,0 2 2,1-1 0,1 0-2,-2 0-2,1 0 4,-1-1-2,0 2 2,1-1-2,-1 2 1,1-3 1,-1 1-3,0 3 1,1-3 1,0 1 0,-1 2-2,-1-4 2,1 4 0,0-2-1,0 2 1,0-2 1,0 2-1,0 0-1,0 0 1,1-2 2,-1 2-2,0 0 3,0 0-1,0 0 1,0 0 2,0 0-6,0 0 0,0 0 6,0 0-6,0 0 1,0 0 1,0 0 2,0 0 3,2 6 1,-1-2 4,-1-1 0,0 0-3,1 1 4,0 0 6,0 0 6,0 3-2,0-1 8,-1-1-12,2-1 2,0 2 1,-1 1-2,1 0-3,0 0 2,-1 0 2,-1 0 3,2 0 0,-1 1-1,2 2 2,-2-3 1,1-1-3,-1 2 0,-1 0 7,1-3-13,2 3 1,-2-1 10,0-1-15,-1 0-3,2 1 4,-2 0 0,2 0 0,-2-1-3,2 0-1,-2 1-2,1-1 1,0 1 8,0-1-9,-1 1-1,1-2-3,-1-1 3,1 3-7,-1-3 2,0-1 2,2 0-4,-2 0 1,0-1 1,1 0 1,-1-2-1,0 4 4,0-4-1,0 2-5,0-2-2,0 3 1,0-3 2,0 2 2,0-2-6,0 0 4,0 3 2,0-3-5,0 0 2,0 0 0,0 0 2,0 3-3,0-3 3,0 1-2,0-1 3,0 0 3,0 4-3,0-4 0,0 0-11,0 2 1,0-2 5,0 0 6,0 0-3,0 0-1,2 1 6,-2-1-1,0 0-1,0 0 7,1 1-5,-1-1 9,0 0-3,0 0-1,0 0-2,0 0 13,0 0-7,0 0 4,0 0 1,0 0 3,0 0 2,0 0 16,0 0 2,0 0-6,0 0-1,2-4-11,-1 1-1,1-1-5,0 1 18,1-1-27,0-3 5,-1 2-2,0-1 6,0-1-1,1 0 3,1-2-4,-1 2-3,-1-2-3,2 0-6,-2 2 0,2 0 3,-1 1 5,-2 0-3,1 0-7,0 1 5,0 0-1,-1-1-1,1 2-8,0-1 12,-1 2-11,1 0 5,-1 0 0,-1 0 2,0 0-6,2-1 2,-2 2 3,1 1 6,-1-1-13,0 2 4,0-5 9,0 5-19,1-3 8,-1 3 0,0 0-18,-1-1-9,1 1-21,0 0-17,0 0-25,0 0-17,0 0-22,0 0-24,0 0-35,-3 6-30,3-3-22,0 0-36,-1-1-251,2 1-570,-1-1 253</inkml:trace>
  <inkml:trace contextRef="#ctx0" brushRef="#br0" timeOffset="21301.0383">9036 6797 199,'-2'-1'253,"2"1"-18,0 0-19,-1-3-9,1 3-14,0 0-9,0 0-16,0 0-7,0 0-14,0 0-12,0 0-6,0 0-10,0 0-10,0 0-6,0 0-3,-3 0-10,3 0-6,0 0-3,0 0-10,0 0 0,0 0-9,0 0-5,0 0-1,0 0-3,0 0 1,0 0-4,0 0-4,0 6 12,1-3-4,-1 1 5,0 0-2,1 1-5,0-1-8,0 2 3,0 0-5,0 0 1,1 0 12,-2 2-13,1-2 1,-1 2-3,1-1-4,0-1-1,1 1-6,-2-1-6,1 1 5,0 0-3,0-2-1,0 2 0,-1-1-2,1-2 1,-1 1 9,1-2-16,0 1-7,-1 1 0,0-3-1,2 1 6,-2-1-2,0 1-3,0-3 2,0 3-1,0-1-3,0-2 3,0 2-4,0-2 5,0 0 3,0 4-8,0-4 1,0 0 0,1 1 1,-1-1-8,0 0 9,0 0 1,0 0-8,0 0-22,0 0-18,0 0-35,0 0-34,0 0-42,0 0-42,-4-6-54,4 3-63,0 0-265,-1 0-620,3-1 275</inkml:trace>
  <inkml:trace contextRef="#ctx0" brushRef="#br0" timeOffset="25027.242">10793 7597 140,'0'0'144,"0"-5"-6,1 3-14,0 0-7,0 0-4,0 0-8,0-2 0,1 2-9,-2-1-7,1-1-3,0 1 2,-1 1 3,0-1-11,2-1-3,-2 1 0,-2 1-4,2-2-6,0 1-8,-1-1-6,0 0-3,1 0-6,-2 1 9,1 0-2,-1 0-6,1-1-5,0 1-1,-2 1-5,2-2-2,0 1-5,-1 1 0,2-1-3,-2 0-3,0 1-1,0 1-3,0-1 1,2 2-4,-4-2-1,2 0 1,-1 2-3,3 0-2,-6-1 0,3 1-1,3 0-1,-6 0-3,3 1 1,3-1 0,-5 1-8,5-1 2,-5 0 2,3 1 0,-1 0 0,1 0-4,-1-1 3,0 2 0,1-1 3,0 1-3,-1 0 0,-1-1 3,3 2 3,-1 0-2,-2-1 5,3 1-2,-1-1 2,0 2-1,0-1-2,0 0-1,2 0 5,-2 1 3,1 0 8,0 0-4,0 0-3,1 1 2,-2 0 2,2 0 2,0 0-7,0-1 7,0 1 0,0-1 0,0 1 0,0-1-3,2 0 2,-2 0-2,1-1-1,0 1-5,2-1 3,-1 1 0,-1-2 1,1 0-5,0 2 3,0-2-3,2-1-2,-2 2 1,1-1-2,-1-1 1,1 1 0,0 0-2,-2-1 1,4 0-2,-3 0 0,2 0-2,-2-1 3,2 1-2,-4-1-3,6 0 0,-4 0 3,0 1-1,-2-1 0,0 0 4,6-2-3,-3 1-3,-1 0-1,0 0 3,0 0-1,0-1 2,0 0-4,-1 1 3,1-2-1,0 1 0,0 1-2,-2-1 2,3-1-2,-2 1 2,0-1-2,0 1 3,0-3-1,1 2 0,-2 0-2,3 0 2,-2 0 2,0-1 1,-1 1-2,1 0 4,0-1-2,0 0 2,1 1-3,-2-1 2,0 2 6,0-2 5,1 1 8,-1 1-8,1-1 0,-1 0-3,2 0 6,-2 3-9,0-3 3,0 3-3,0-3 3,0 3-2,0-2 3,0 2-3,0 0-2,0 0 2,0-3-2,0 3-1,0 0-2,0 0-1,0 0-1,0 0 0,0 0-1,0 0 2,0 0-2,0 0 0,0 0-1,0 0 2,2 9 3,-2-6 7,0 1 4,3 2 4,-1 0 0,-1-1 2,0 1-5,0 1 3,1-1-2,-1 1 23,0 1-8,-1 0-1,3 2 3,0-1-8,-2 1 2,1-2 1,-2 1 0,3 1 7,-2-1-1,1 1-4,0 0-4,-1 1-5,-1-1 5,3 1-9,-3 0-2,2 1 6,-2 0-7,1 1 4,0-3-9,-1 1 4,0 0-2,2-1 0,-2 0 1,1-4-6,-1 1 3,1-2-2,0 0-2,-1-2-1,0 1-3,1-1 3,-1 0-4,0-1 3,0-2 0,1 4 1,-1-2 5,2-1 9,-2-1-3,0 2 2,0-2 1,0 0 1,0 0 4,0 0-1,0 0 6,1 2 1,-1-2-17,0 0 5,0 0-2,0 0-1,-1-7-1,1 7-6,1-5 4,-1 3-2,0-2-6,0 0-2,0 0 2,1-2-4,0 0 7,-1-4-5,1 2 0,0 0 2,-1 1-3,2-1 1,-1 1-9,0-3 5,0 2-6,0-2 9,0-2-3,0 3-2,0 2 2,1-3-9,-1 2 12,1 1-2,-2-1 8,2 2-16,-1-2 6,0 3-3,0-2 0,0 1 0,0 0 11,0 1-8,-1 1 9,1-1-6,-1 0-6,2 2 1,-2-1-1,1 0-1,0 2-17,0-2 13,0 1-25,0 0-17,-1 3-8,-1-1-17,1 1-31,1-5-21,-1 5-35,0 0-15,2-1-11,-2 1-20,0 0-26,0 0-14,4 6-25,-3-5-219,-1-1-531,2 2 235</inkml:trace>
  <inkml:trace contextRef="#ctx0" brushRef="#br0" timeOffset="25705.1964">10979 7656 141,'0'0'219,"0"0"-11,0 0-24,0 0-18,2-5-9,-2 5-16,3-2-9,-2 1-11,1-2-14,0 1-4,0 1-8,1-1-8,0 0-14,0-1-2,-1 2-8,2 1-7,-2-2-1,1 1-2,0-1-5,0 1-1,0 0-5,2-1 4,-3 2-1,2 0-2,-4 0 2,7 0 1,-4 0 1,-1 2-5,1-1-3,-2-1-2,2 2-3,0-1-1,-2 0 2,1 1 5,-1 1-2,1 0 2,0 0-5,-1 0 0,0 1-4,0-1 0,-1 2-6,1-1 3,-2 2-2,1-1-4,0 0 0,-2 1-1,1-2-5,0 1-2,-1 1 6,0-1-8,-1 2-1,0-1 9,0 0-12,1 1 1,-2-1 2,1 1-3,-1 0-2,0-2 1,1 0-5,-1 0 2,-1 0-1,3 1 2,-2-2 7,1-1-9,1 0 2,-1-1-4,2 0-1,-2 0 3,3 0 2,-1-1 1,1-1 2,-3 3 5,2-2-1,1-1 6,0 0 2,-2 2 2,2-2-2,0 0 6,-1 2-3,1-2 1,0 0-2,0 0 1,0 0 1,0 0 3,0 0-7,10-3 4,-5 2-3,1-1-4,-1 0 1,2 1-4,0-1-4,0 1 3,-1-1 0,1-1-3,-1 1-2,0 0-3,1 0 2,-1 0 1,0 1 0,0 1 1,-1-1 1,1-1-4,-1 2-5,-2 0 7,2-1 0,-3 1-2,-2 0 1,4-1 6,-4 1 0,3 0-1,-1-1 2,-2 1-8,0 0 4,0 0 1,0 0-4,0 0 5,5 0-1,-5 0-5,0 0 5,0 0-3,0 0 4,0 0 1,0 0-5,0 0-3,0 0 2,0 0-4,0 0-14,0 0-15,0 0-16,2-1-21,-2 1-22,0 0-25,0 0-23,0 0-30,0 0-32,0 0-32,0 0-30,0 0-219,2-1-513,-2 1 227</inkml:trace>
  <inkml:trace contextRef="#ctx0" brushRef="#br0" timeOffset="31199.2568">6826 8897 160,'0'0'155,"-2"-3"-17,0 1-11,2 0-8,0 2-21,-2-4 2,1 2 5,-1-1 3,2 1-5,-2-1-9,0 0-10,1 1-11,-1 0-5,-2 0-7,2 0-10,-1 1-1,-1-1-10,2 0-1,-2 0 0,0 1-4,0-1-7,0 2-3,-1-1-2,1 1-1,0 0-4,0 0-1,0 1 0,-1 1-1,1-1 0,-1 1 0,1-1 1,1 1-2,0 0-6,-2 0 0,1 0 2,1 0 0,-1 2-3,0 0 1,1 1-3,-1-1 4,1 1 0,-1-1-1,2 1-2,-1-2 2,1 3-1,0-2 3,2 1-1,-2-1 0,2 2 0,0-1 0,-1-1-2,-1 1 1,2-2-1,0 3 4,0-2 7,2 1-2,-1 1 0,1-2-1,0 1-1,0 0 0,1-1-3,-1 2-2,1-2 1,0 1-1,0-1-1,0-2-2,-1 1 1,0 1 3,0-2-3,1 1-2,-1-2 2,0 1-2,2 1 0,-2-3 0,0 2-1,0-1 0,-2-1-3,5 0 3,-1 1 0,-2-1-3,-2 0 2,5-1-2,-3 0 3,-2 1-1,6-2 0,-3 2 3,-1-2-2,1-1 6,-1 2 2,0-1-1,2-1-3,0-1 0,0 0-7,-2-1 4,1 1-1,1 0-3,-2 1 1,1-1 1,-1 0-1,0 1 3,1-1-6,-1 1 4,2-1-3,-3 1 2,0 0 0,0 0 6,1 1-8,-2-1 6,2 0-1,0 2-4,-1-2 5,0 0 3,0 1 6,-1 0 1,2 0-1,-2 2 3,2-2 1,-2 2-3,0-3-2,0 3 3,0 0 0,1-1 2,-1 1-4,0 0-3,0 0 1,0-3 7,0 3-9,0 0 0,0 0 1,0 0 0,0 0-1,0 0-4,0 0 1,0 0 2,0 0-3,0 0 1,0 0-2,0 0-1,0 0-2,0 0 1,0 0-2,0 0 0,0 0 0,0 0-3,0 0 2,0 0 3,0 8 4,2-5 11,-2 1-6,0 0 0,1 1 2,0 0-3,0 1 7,0 1-1,1 1 0,-1-1-2,0 4 0,1-1 5,-1 2-7,1 5-4,0-1 1,1 1-1,-1 0-1,0 0 1,-1 0-1,-1-6-2,2 1 4,-2 4-1,1-4 3,0-1-4,-1 0 5,1 0-2,-1-4-2,2-1 5,-2 1-5,0-2 2,0 0-2,1-2 3,-1-2 0,1 3 4,-1-2-7,0-2 6,0 3-2,0-3 1,1 1 2,-1-1 3,1 3 6,-1-3 1,0 0 2,0 0 5,0 2-4,0-2 10,0 0 4,0 0 2,0 0-1,0 0-1,0-8-13,1 4 1,1-2-5,-1 0-2,0 0 0,2-4-8,-2 3-3,1-1-4,-1-3 22,1 1-16,1 0-2,-1 1-4,0-1-2,0 1-4,-1-1 5,1 4-6,-2-4 1,2 3 1,-1 0-1,0 0 4,2 0-5,-3-1 3,1 0-3,0 1-4,0 1 2,0 0-5,0 0 8,0 2-3,-1 1-2,3-2 4,-3 2-4,2-1-6,-2 1-13,0 0-10,0 2-13,2-1-19,-2 2-12,0-4-28,0 4-23,0 0-18,0 0-18,0 0-17,0 0-19,0 0-25,7 6-31,-7-5-208,2 0-499,0 3 221</inkml:trace>
  <inkml:trace contextRef="#ctx0" brushRef="#br0" timeOffset="31812.7134">7015 9049 83,'0'0'223,"0"0"-21,0 0-18,5-5-20,-5 5-15,2-1-14,0-1-14,-1 1-12,2-2-7,0 0-8,2 0-5,0 0-9,1 0-6,-1 0-9,0 0-2,1 0-7,2 1-3,-2-2-6,1 3-9,-1-1 1,0 2-3,-1 0-7,1 0 1,-1 0-3,-3 2 0,3-1 1,-3 0-2,0 3 3,1-1-3,-1-1-4,0 3 0,0-1-1,-2 1 0,0 1-4,0 0 0,-2 0 1,2 0 0,-2 0-4,-1 0-9,1-1 8,0 0-2,0 1-1,-1-3 1,1 1-1,0 1-1,0-3 3,0 1 3,1 1 2,-1-1-4,2-2 5,-2 0 5,2-1 8,-1 3-3,1-3 5,-2 3 4,2-3 0,0 0-4,0 0 1,0 0 0,0 0-6,0 0-4,0 0 1,0 0-1,5-6-4,-2 3 0,1 0-6,-2 1 0,3 0 0,-3 0-4,3 0 0,-3 0-1,2 1-3,1 0 5,1 0-3,0 2-3,0-1-2,-1 0 0,-2 0 2,2 2 1,-1 0-3,0 0 0,-2 0 0,1 0 2,-1 0-2,1 3 0,-3-3 1,1 3-3,0 1 5,-3 0 0,1 1-1,-1 0-3,-1-1 0,1-1 2,-1 2-2,0-1 0,-2-1 1,0 0-1,1 0-1,-1-1 2,1-1 0,-2 0 7,1 0-3,-1-3 0,2 0 3,-1 0-4,0-1 1,0-1-4,-1 1 1,4-1 0,-3 0-5,2 0-6,1 0-8,-1 0-21,0 0-14,1 0-24,-1 1-27,2-1-32,1 2-38,-3-4-34,3 1-232,1 0-474,-1 3 209</inkml:trace>
  <inkml:trace contextRef="#ctx0" brushRef="#br0" timeOffset="33547.7708">9003 8905 125,'2'-3'156,"0"1"-10,0-2-5,-2 0-14,2 1-6,0-1-8,-1 0-3,0 1-2,0-2 0,0 2-8,-1 0 0,1-1-12,-1 0-2,-1 0-7,1 1-8,0-1-4,-1 0-4,0 0-4,0 0-6,0-1-5,-1 1 3,0 0-1,0 1-5,-1-1-5,0-2 2,1 5-1,-1-3 1,0 2-4,0 1-7,0-1 1,-1 1-7,1 1 0,-3-1-3,2 2-2,-1 0-3,-1 1-3,0 1-1,2 1 0,-2-1-2,0 1 0,0 1 0,0 1-1,2 0-3,0 0-1,-2 1 2,0 1-2,2 0-3,-1 0 4,3 0 2,-1 1-3,1 1 5,0 1-1,0 0 4,2-1-1,-1 0 1,-1 1-3,2-1-2,0-2-1,2-1 4,-1 2-2,1-1-3,2-1-2,-2 1 2,1-3 2,2 1-4,-1-1-1,0 0 1,1-2-1,0 1 4,-1-1-2,2 0-3,-2-1 1,1 1 1,0-3 0,-1 0 0,-1 0 5,1 0-3,0-2 2,0 1-1,-1-1 3,2-1-1,0 0-4,-1-1 1,0 1 1,1-1-2,-1-1 2,-1 0-2,0-2 1,0 2-2,0-1 1,-1 0-1,1 0-5,0-1 3,0 1 2,-1-2-4,1 1 4,-3 1 0,3 0-3,-1-1-2,0 2 4,-1-1-2,1 0-1,-1 1 2,0 2-4,0-3 0,-1 3 2,0-1 6,2 1 5,-2 0 1,1 1-1,0 0-2,-1 2 4,1-4 6,-1 4-6,0-2-2,0 2 0,0-2 0,0 2-3,1-2 0,-1 2 0,0 0-2,0 0 2,0 0 0,0-3-4,0 3-2,0 0 1,0 0 3,0 0 9,0 0 8,3 9 6,-2-5-1,1 0-3,0 3-6,0-1 1,-1 1 1,2 0 2,-1 3 0,0-1 5,0-1-2,1 1 0,1 1 1,-1 0 0,1 0 1,-2 1-1,0-1 3,1 6 3,-1-4-10,1 4 3,-1-5-6,-1 2 3,0 1-5,-1-3 3,1 1 1,0-4-10,1-2-3,-1 1 3,1-1-3,-2-3-1,0 1 0,0 0-1,0 0 5,2-1 7,-2-1-4,0-2 4,0 2 4,0 0 4,0-2 8,0 2-3,0-2 3,0 0 1,0 0 1,0 0 19,0 0-26,0 0-6,0 0 3,0 0-4,5-5 6,-5 2-4,0-2-4,2 2 9,-2-4-17,2 1 6,0 0-6,1-1 2,-1-4-2,1 1-11,-1-1 4,1 2 1,-1-2 0,1 1-2,0 0 1,0 0 2,-1 2-3,0-2 5,0 3-11,1 0 2,-1-1-4,0 2 4,-1-2-4,1 3 7,0-2-1,0 1-4,0 0 0,0 2-5,-1 0 15,0 0-15,0 1 5,0 0-20,0 0-3,0 1-8,-1-1-12,0 1-10,0 2-17,2-1-14,-2 1-17,0 0-28,0 0-24,0 0-17,0 0-25,0 0-21,0 0-22,0 6-21,1-2-233,-1-4-532,0 4 236</inkml:trace>
  <inkml:trace contextRef="#ctx0" brushRef="#br0" timeOffset="34385.7195">9305 8921 70,'0'0'295,"0"0"-17,0-2-22,0 2-27,0 0-26,0 0-20,0 0-16,0 0-17,0 0-3,0 0-5,0 0-6,2 7-10,0-1-7,-1-1-5,0 0-2,0 3-6,1-2-3,0 2-4,-2 2-8,2-3-3,-1 4-11,1-1 2,-2 3 2,2-4-10,-2 0-3,0 2-4,0 0-6,0-1-6,2-3-4,-1 0-3,-1 0-5,0-2-5,0 1-1,0-3-1,2 2 3,-2-2-8,0 0 0,0-3-3,0 2-2,1 0 1,-1 1 0,0-3-1,0 0-7,0 0 5,0 0-10,0 0 5,0 0-4,0 0-7,-1-10-3,1 5-12,-2-2 2,2 0 1,0 0-1,-1-3-3,-1 0 1,2 2-3,0-2 8,-1 1-10,0 2 8,0-1-1,1 0 1,-1 1-2,1 0 6,-1 1-3,-1 0 4,2 0-3,0 2-1,0 0-1,0 0 3,-1-1 6,1 1-4,-1 0-1,1 2 0,-2-3 3,2 2 0,0 3-2,0-3 0,0 1 6,0 2-10,-1-3 8,1 3-4,0 0-3,-1-3-1,1 3 1,0 0-4,0 0-2,0 0 3,-3 0 2,3 0 0,-4 3 0,1 0 7,1-1 2,-4 0-12,1 2 6,1 1-3,-1-1 5,0 1-2,1 1 5,-3 0-1,0 0-3,1 0-1,-1 3 6,0-2-3,1 0 0,-1 1-3,0-3 1,3 0 4,1 0-4,-2 0-1,2-2-1,0 1 4,1-2-5,0 1 6,0-1 7,1 1-12,1-3 0,-2 2 1,2-2-2,0 3 4,0-3 12,2 2-7,-2-2 3,9 0 4,-4-2-3,1 1 3,3 1-3,-1-4 2,1 2-1,0-1-1,0 0 4,2 1 7,-1-2-11,1 1-4,-1-1 4,4-1 0,-1 1-2,0-1 4,-3 2 6,0-2-4,0 1 4,0 2 0,-2-2-7,1 1 6,-3 1-3,1-1 6,-2 2 0,-1-2-2,-1 3 1,1-3 2,-2 2 0,0 1-1,1-1 1,-3 1-2,3-1 3,-3 1-7,0 0-2,3-2-3,-3 2-3,0 0 5,2 0 0,-2 0-5,0 0-13,0 0-6,0 0-10,0 0-21,0 0-11,0 0-16,0 0-19,0 0-21,0 0-35,0 0-36,0 0-42,0 0-40,0 0-283,1 3-593,-1-3 263</inkml:trace>
  <inkml:trace contextRef="#ctx0" brushRef="#br0" timeOffset="41899.8212">6955 6554 53,'2'-3'146,"-1"2"-11,0-1-8,0 0-8,-1 2-7,2-3-10,0 1-3,-1 0-1,-1 2-8,2-4-3,0 2-4,-1 1 2,1-1-5,-2 2-3,2-2-6,-2 2 3,0 0 1,1-1-1,-1 1 3,1-4 1,-1 4-4,1-1 3,-1 1 3,0 0-7,1-2-1,-1 2 0,0 0 1,0 0-4,0-4 0,0 4-1,0 0 0,0-2-3,0 2-2,0 0 0,0-3-4,0 3-8,0-3-1,0 0-6,0 3 4,-1-3 4,1-1-1,0 4-1,-1-3 1,1 3-7,0-3 4,0 0-9,0 1-4,-1-1-1,1 3-6,0-6 0,-1 4 6,1-2 0,0 1-9,-1 0 0,0 0-5,1 0 0,-1 0 6,0 0 5,0 0-2,1-1-5,-1 1-3,0-1 3,-1-2-6,2 4-1,-1-3-1,-1 2 3,1-1-10,0 1 3,0 1 2,-1-3-1,1 3 4,0-1 5,-1 0-1,1 1-10,0 0 0,0-1 2,0 0-4,-1 0 0,1 0 0,1 1-3,-2-1 1,2 3 6,-1-2 2,1 2 0,-2-4 1,1 2 4,1 2-5,-1-3-5,0 0-2,1 3 6,-1-2 3,1 2 0,-1-3-2,1 3-6,-2-2-2,2 2 13,-2-3-12,0-1-2,1 4-6,-1-3 13,1 2 4,-2-1-9,1 1 1,2 1-1,-3-2 6,1-1-10,0 2 4,2 1 6,-2-3-9,1 1-5,-1 0 7,2 2-2,-2-2 1,0 0-5,-1-1 2,2 2 2,-1-1-5,2 2 8,-3-3-6,0 2 11,1 1-8,0-3-10,0 1 4,0 1-4,0-1 5,0 1 4,-2-1-6,2 0 7,-1 1-4,0-1 11,0 0-11,0 0-1,1 1 5,0 1 1,2 0 5,-3-3-5,1 1 3,2 2-6,-5-1-2,3-1 2,-1 1-3,1 0 0,-1-1 3,0 0-3,0 1-3,-1-1 5,2 1-1,-1-1-4,0 1 9,-1-1-9,4 2 3,-6-1-4,3 1 6,-1-2 10,1 1-8,-1 0-1,2 0 0,-1-1 12,1 1-9,-2 0 3,4 1-10,-5-2 5,2 1-4,1 1 1,2 0 0,-5-2-3,2 1 3,0-2 1,3 3-1,-5 0 2,1-2-1,2 1-1,-1 1-5,0 0 4,-1-1-3,4 1 13,-7-2-14,5 2 1,-1 0-1,3 0 6,-6-2 0,4 2-4,2 0 7,-5-2-8,4 2 4,1 0 9,-6 0-12,3 0-1,-1 0 6,4 0-5,-7-1-1,4 0 4,3 1-9,-4 0 11,4 0-2,-5 0 0,5 0-3,-4 0 0,-1 0 7,5 0-8,-6 0 1,3 0 1,3 0 0,-5 0-2,5 0 6,-6-1-2,4 1-2,2 0-1,-5 0 0,5 0 5,-4 0-5,4 0-3,-5 0 1,2 0 6,3 0 1,0 0 3,-7-2-6,5 2 1,2 0-1,0 0 7,-5 0-2,5 0-1,-4 0 1,4 0-2,-5 0-6,5 0 5,-4-1 1,4 1 2,-5 0-2,5 0 4,0 0-2,-5 0-5,5 0-2,-3 0 7,3 0 1,-3 1-4,3-1-1,0 0 4,-5 0-7,2 0 0,3 0 3,0 0 2,0 0-1,-4 0-3,4 0 3,-4 0-2,4 0 0,-3 0-1,3 0 0,0 0-2,-5 0 1,5 0-3,0 0 5,-4 0 3,4 0-3,0 0 4,0 0-2,0 0-2,-3 2 9,3-2-10,0 0-2,0 0 2,0 0-3,0 0 4,0 0 0,0 0 2,-4 0-1,4 0 2,0 0-1,0 0-4,0 0 6,-4 1-4,4-1-2,-3 0 0,3 0 4,0 0 4,-5 0-9,5 0 1,0 0 5,-4 0-7,4 0 6,0 0-2,0 0-2,-4 0 5,4 0-8,0 0 5,0 0 4,0 0-3,-3 1-4,3-1-1,0 0 4,0 0 0,-3 0-4,3 0 1,0 0 6,-5 0-4,5 0 16,0 0-21,-4 0 10,4 0-2,0 0-4,-4 1 1,4-1-2,-3 0 1,3 0 3,-3 0 3,3 0-2,0 0-1,-4 1 13,4-1-17,-3 1 3,3-1-3,0 0 2,-3 0 2,3 0 8,0 0-6,0 0 5,-5 0-13,5 0-1,0 0 3,0 0 0,-2 0-5,2 0 5,0 0 3,-3 1-2,3-1-5,0 0 10,-4 1-3,4-1 1,0 0-2,-4 2 0,3-1-2,1-1 2,0 0 5,-4 0-10,4 0 11,0 0 1,0 0 2,0 0-12,-3 1 4,3-1 0,0 0-1,0 0-3,-4 0 6,4 0 2,-2 2-4,-1-2-2,3 0 3,-2 1 0,2-1-3,-4 2 1,2-1-2,2-1 3,-3 2-2,3-2 4,-3 1 0,3-1-1,-3 1-5,3-1 5,-4 1 2,4-1-6,-2 1 3,2-1-2,-3 1 1,3-1 4,-3 1-5,3-1 4,-3 0 1,3 0-1,-4 1 0,4-1-6,-1 1 4,1-1 0,0 0 0,-3 1 0,3-1 0,0 0-3,-4 1-1,4-1 3,-2 2 1,2-2-3,-4 1 6,4-1-8,-2 0 12,2 0-11,0 0 7,-3 2-5,3-2 2,0 0-2,-2 1 2,2-1-5,0 0 22,0 0-21,-3 0 4,3 0 0,0 0 0,-2 2-4,2-2 1,0 0 5,-3 1-7,3-1 6,0 0 1,-3 2 9,1-2-11,2 0 2,-3 2-2,1-2-5,2 0 4,-4 3 1,2-2 0,0 0 0,-2 0-1,1 1 2,2 0 0,1-2 1,-5 1-5,2-1 2,1 2-1,0-1 2,2-1 12,-4 2-15,1-1 0,1-1-1,-1 3 3,2-1-7,-2-1 13,1 1-3,1-1-6,-1 0 8,2-1-9,-5 2 4,4-1 3,1-1-2,-3 4-1,2-4 0,1 0 3,-2 3-6,0-2 7,0 0-2,0 0-7,2 2 5,0-3 0,-3 2 1,3-2 0,-2 1 2,2-1 0,-2 2-4,2-2 1,-1 4 1,0-3 0,1-1-8,-1 3 5,1-3 5,-2 0-2,2 0 3,-2 3-5,1-1 1,1-2-4,0 4 12,0-4-9,-2 2-3,1 0 8,0 1-2,1-1-8,0-2 7,-2 4 26,1-3-26,0 2 0,1-2-2,0-1 8,-2 5-11,1-2 4,1-1 1,-2 1 2,2-1-1,-2 1 3,1 0-2,0-1-4,1-2 0,-1 3 4,1 0 1,0-1-2,-1 1-3,0-1 5,0 1-5,0-1 5,0 1-6,0 0-4,-1-1 6,2 3-1,-2-2 4,1 0 0,1 1 1,-2-1 0,1 0-2,1 1 12,-2 0-13,0 0-1,2 0 2,-2 0 7,1-1-10,0 0-4,1 1 2,-2-1 7,1 0 1,1 0-7,-2 1 8,1-1-7,0 0 4,1-1 1,-1 1 8,-1 0-13,2 0-1,0-2 6,-2 2-3,2 1 1,0-1 4,-2 1-4,2-1 0,-1 1-1,1-1 13,-1 2-16,1-4 5,-1 3 0,1 0-1,0-2 4,-1 3-1,0-1-4,1-1 1,0 0 5,-2 0 0,2 1-3,0-1-8,0 1 9,0-2-1,0 0 1,0 2-2,-1-2-3,1 1 1,1-1 4,-1-2 2,-1 6-5,2-3 5,-2 1-6,1 0 5,0-1-7,-1 0 7,1 0-5,-1 0 1,2 0-1,-1 1 6,0-2-11,0 1 8,0-1 1,-1 2 11,1-1-15,1-2 2,-1 4 2,0-3-4,0 0 3,-1 0-2,2 2-4,-2-1 5,2 0 3,-1-1-2,0 2 0,-1-1 2,1 0 1,0-1-6,0 1-1,0-3 2,0 4 2,0-1-3,0 0 2,0-1-4,0 2 2,0-1 3,0 0 1,0 0-1,0 0 5,-1 1-7,1-2 2,1 1-3,-2 0 2,1-1-1,0-2 10,1 5-10,-1-3 0,0 2-1,0-2 3,0 1-5,0 0 5,1 0-6,-1-1 3,1 2 1,-1-2-4,1 1 7,-1 0-3,-1 1-1,2-2-2,-1 1 4,0 0 1,0 0-6,2 0 6,-2 0-2,0 0 1,1 0 3,0 0 3,-1 0 0,1 0-4,-1 1 2,0-2-1,1 1 1,-1-1 0,1 2 0,-1-2 0,0 1-6,0-1 4,2 3-4,-2-4 6,0 3-6,0-3 3,0 2-2,0 0 1,0-3 2,2 5 0,-2-2 1,0 1-4,0-1 2,2-2-2,-2 4-2,1-2 5,-1-1-3,1 1 2,0-1-1,-1 1 1,0 0 1,0 0-4,0 0 14,2 0-13,-2 0 1,0-1-3,0 1-1,0 0 3,0-2 1,0 2 0,0-3 0,1 4-4,-1-2 1,1 1 0,0 0 3,-1-1 5,0 1-6,1 0 2,-1-1-2,1 2-1,-1-1 2,0-1-7,1 2 5,0-1 1,-1-1 3,2 0 3,-2 1-5,0-1-2,2 0 2,-1 0 1,-1 3-4,2-3 2,-2 1-3,1-2 14,0 2-14,0 0 3,-1 0 0,1-1 0,0 0 2,0 0-2,0 1 1,0-1 0,0 1-1,-1-2 3,1 2 6,0-2-8,0 1-2,-1-2 1,1 3-1,-1-3 0,1 3-4,1-1 4,0 0 0,-1 0 3,0 0 4,1-1-6,-1 2-1,1-1 1,-2 0 2,2-1-6,0 1 3,-1-1-3,0 1 2,-1-2 5,2 3-9,-1-2 5,0 1 1,0 0 0,1 0 0,-1-1 2,1 2 0,0-2 1,-1 0-1,1 2 1,1-2-3,-1 1-3,-2-2 3,3 1 1,-2 1 0,1-1 3,0 2-2,-1-1-1,1-1-4,1 1 5,-3-1-3,2 2 2,0-2 10,0 1-9,0 0 0,1-1 1,-3 2-2,3-1-1,-1-1-1,0 1 2,-2-2-1,2 2 1,0 0-4,0-2 2,-2 0 2,3 2 1,-3-2-1,3 4-4,-2-3 5,1 1-2,-1-1 1,1 1-3,-2-2 1,2 1 5,0 0-3,-2-1 0,3 3-2,-3-3-1,2 0 2,0 1-1,-2-1 4,3 1-5,-2 0-2,1 1 6,-2-2-4,3 2 3,0 0 3,-1-1 3,1 0-1,-1 1-2,0-2-2,0 1 2,1 0-4,-1 1 3,0-1-3,0 0 2,0 0 1,0-1-5,-2 0 10,3 2-8,-1-1 11,0 0-11,0 0 2,-2-1 0,4 2-3,-2-2-2,0 1 2,-2-1-3,3 0 6,-3 0-3,5 3 3,-5-3-2,0 0 3,4 2 5,-4-2-9,3 1 6,-3-1-4,5 1-2,-4 0 1,2 0-1,-3-1 2,2 1 0,-2-1 0,4 2-6,-4-2 7,1 1 0,1 0-3,-2-1 0,2 2-2,-2-2 2,3 1 2,-3-1-5,2 1 3,-2-1-2,2 2 1,0-1 3,-2-1-1,0 0-3,5 2 5,-5-2-3,2 1 6,-2-1-7,3 0 8,-3 0-5,3 2 0,-3-2-4,2 0 4,-2 0-1,2 0-4,-2 0 5,0 0-4,0 0 0,4 1-2,-4-1 5,0 0 1,3 1-2,-2 0-1,-1-1 2,0 0 1,5 0-4,-4 2 2,1-1 2,-2-1-5,0 0 5,5 0-3,-5 0 1,0 0-2,5-1 4,-5 1-3,4 0 3,-4 0-4,4 2 0,-4-2 5,0 0-1,4-1-2,-4 1 15,2 1-20,-2-1 2,0 0 3,0 0 0,4 1 2,-4-1-2,3 0 5,-1 1-7,-2-1 0,3 1 18,-3-1-16,3 0-6,-1 1 3,-2-1 6,0 0-4,4 0 0,-4 0-1,3 1 0,-3-1 0,4 1-1,-4-1 3,5 0 9,-5 0-8,0 0-3,4-1 2,-4 1 8,4 1-9,-1 1 15,-3-2-12,2 0-7,-2 0 3,5 1 9,-5-1-11,4 0 4,-4 0-2,5 0 0,-4 0 1,2 2-3,-3-2 3,5 0 1,-5 0 0,6 0-3,-6 0 0,3 0 0,0 0 2,-3 0 0,5 1 0,-5-1 1,3-1 3,-3 1-4,5 0 2,-5 0-2,4 0 1,-4 0 2,5 0-3,-5 0 3,4 1-1,-4-1-1,6 0-2,-3 0 5,-3 0-7,5 0 3,-1 0 1,-4 0 1,4 0 1,-1 2-2,-3-2-1,4 0-2,-4 0 5,0 0-2,5-2-3,-5 2 2,4 0 4,-4 0 4,0 0-9,5 0-3,-5 0 7,3 0-5,-3 0 2,3 0-1,-3 0 2,3 0-1,-3 0 5,3-1-1,-3 1 0,4 0 2,-4 0-5,5 0 3,-5 0-6,4-2 0,-3 1 2,-1 1-4,0 0 3,4-2 3,-4 2 3,4 0-4,-4 0 0,3-1 2,-3 1-2,4-2 3,-4 2-1,3 0-1,-1-1 3,-2 1-2,3-1-4,-3 1 1,4-1 7,-2 0-4,-2 1 0,3-1-6,0-1 3,-2 0 2,2 1 1,-2 1-1,-1 0 0,4-3 0,-3 1-4,2 1 3,-3 1-1,2-2 3,-2 2-2,3-1 0,-3 1-1,4-2 5,-3 1-4,-1 1-1,2-1 2,-2 1-1,4-1-2,-4-1 4,0 2-1,0 0 0,3-2 0,-1 1 1,0-1-4,0 2 0,0-2-1,1-1 1,-1 2 3,0-1 2,0 1-2,-1-1 0,1 0-3,0 0 5,0 0-11,1 1 7,-1-1 1,-2 2-4,2-1 7,0-1-4,-2 2 10,3-3-7,-1 2-5,0-2 3,0 2 0,0-1 0,0-1 1,0 2-1,0-1 3,-1 0-5,1-1-2,-1 1 3,2 0 4,-1 0-2,0 1-2,-1-1 2,0 1-2,-1 1 5,3-3-2,-1 1 0,-1-1-8,0 0 7,2 2-3,-3 1 5,1-2-3,1-1 4,-2 3-3,2-1 1,-1-1-9,-1 2 7,1-4-1,1 2-1,-1-1 1,0 2 1,1 0 3,-1-2-6,0 0 5,1 1-2,-1 0 1,1 1-2,-1-2 0,1 1 3,-2 0 0,2-1-2,-2 2-1,2-1 0,-1 0 1,-1 2 8,2-4-9,-1 2 2,-1 2 1,1-3-2,-1 3 6,2-2-6,0 1-1,-2-2-2,0 1 3,3 0 0,-3 2 1,0-4-3,2 1 2,0 0-2,0 1 7,-1-2-7,-1 4-2,0-2 2,2 1 3,-2 1-1,0-3-1,2 1 1,-2 2 5,0-4-3,0 4-2,1-2-2,-1 2 0,2-2 1,-2-1 3,0 3-3,2-3-3,-2 1 3,1 1 2,-1 1-3,1-5 4,1 4-6,-2 1 5,2-3 0,-1 2-4,0-2 2,-1 3 2,1-4-2,-1 3-3,2-3 4,-2 2 2,0 2-1,0-3-2,2 2 3,-2-2-2,0 3-2,2-4-1,-1 3 8,-1-2-1,1 1-2,0 0 1,0 0-4,1 0 2,-1 0-3,0-1 0,0 2 9,0-2-8,-1 3 2,1-3 0,0 1-2,-1 2-5,2-2 8,-2 2 0,1-3-1,-1 3-2,0-3-2,0 3 5,1-2-1,-1 2 0,1-1 0,-1 1-4,2-2 4,-2 2-2,1-3-4,-1 3 4,2-2 2,-2 2-5,0-3 5,0 3-1,1-2 0,0-1 1,-1 3-1,0 0 2,0 0-3,0-2-1,0 2 8,1-3-2,-1 3-2,0 0-4,1-1 0,-1 1 1,0-4 2,0 4-2,0 0-2,0-3 5,0 3-2,0 0 2,2-3-2,-2 2-3,0-2 3,0 3 9,1-3-9,-1 3 0,0-4 6,0 2-7,0 2 0,1-3 8,-1 3-7,0 0 0,0-3-2,0 3 2,0 0-1,1-1 3,-1 1 0,0-3-1,0 3 2,1-2-5,-1 2 1,0 0 1,1-5-1,-1 3 0,0 0-2,0 2 2,1-4 4,-1 4-2,1-4 4,-1 3-5,0 1 5,1-3-5,-1 3 1,0-3-1,0 3 0,0-2 0,0 2 1,0-3-1,0 3-1,0 0 4,0-3-4,0 3 5,0-2-1,0 2-6,0-4 6,0 1-4,0 3 0,0-3 0,0 3 3,2-4 0,-2 3 1,1-2-2,-1 1 3,0 2 1,1-3-3,-1 3 4,0-3-1,0 3-5,0-3 1,0 3 6,0 0-5,1-3 3,-1 3 0,0 0-4,0 0 2,0-3 2,0 3-4,0 0-4,-1-4 4,1 4-2,0 0 4,0-2-4,0 2 3,0-3-1,0 3 1,1-5-4,-1 5 5,0-3-4,1 2-1,-1 1 5,-1-3-3,1 3 1,1-4-1,-1 4 6,1-2-3,-1 2 0,0-3 3,0 3-3,0 0-2,0 0 4,0-2 0,0 2 0,0 0 1,0 0-3,0-4 1,0 4 0,0 0-3,1-3-1,-1 3 3,0-2 1,0 2-3,0 0-1,0-3 3,0 3-3,-1-3 0,1 3 4,0-3-6,0 3 5,0 0 0,1-2-2,-1 2 0,0 0 0,-1-3-1,1 3 1,0-4-2,0 4-1,1-2 2,-1 2 8,0 0-9,0-4 8,0 4-6,0-1 2,0 1-5,0 0 2,1-3 0,-1 3 2,0 0 0,0 0 4,0-2-1,0 2 1,0 0 1,0 0 0,0 0-2,0 0 0,-1-3 1,1 3 1,0 0-2,-1-3-3,1 3 4,0-2-5,0 2 5,0 0-4,0 0 3,-1-4-5,1 4 2,0 0-1,0 0 2,0 0-1,0 0 0,0 0 0,0-3-2,0 3 3,0 0 0,0 0 1,0-3-2,0 3 2,0 0-4,1-3 2,-1 3-1,0 0 0,0 0 1,0-3-1,0 3 0,0 0-2,0 0 3,0 0 1,0-2-3,0 2 2,0 0-1,-1-3 0,1 3-2,0 0 3,0 0 0,0 0 1,0-2-4,0 2 2,0 0-1,-1-3 3,1 3-3,0 0 10,-1-3-7,1 3-1,0 0 0,0 0 1,0 0 1,1-3-1,-1 3-3,0 0 1,0-3-1,0 3 2,1-3-2,-1 3-1,0 0-4,0 0 6,-1-4-3,1 4 2,0-3 1,-1 0 3,1 3 5,0-4-9,0 4 6,0-4-7,0 2 5,0 2-5,0-3 7,0 0-7,0 2 2,0 1-6,0-4 3,0 4 1,0 0-2,0-4 3,0 4-1,0 0-1,0-3 4,0 3-1,0-1-1,0 1 1,0 0-2,0 0 1,0-3-1,0 3-1,0 0 10,0-3-12,0 3 7,0 0-3,0-3 0,0 3-3,0 0 0,0-4 3,0 4-1,0 0 3,0-3-5,0 3 1,-1-2-1,1 2 3,1-3 0,-1 1 0,0 2 1,2-4 1,-2 4 1,0-4-4,0 4 1,0-2 0,0 2 2,0-4-1,-1 3-4,1 1 3,0 0 1,0-4-2,0 4 1,0-5 2,0 3-2,0 2 2,-1-2 0,1 2-9,0-4 7,0 1 1,0 1 0,0 2 2,-2-5-3,2 3-1,0 2-1,0-3 2,0 3-3,-1-4 8,0 2-6,1-1-1,0 3 0,-1-4-1,0 1 2,1 0 5,0 3-4,-1-4-5,0 2-1,0-1-5,1 3-3,-1-3-5,1 0-10,-1 1-8,1 2-16,-1-4-19,1 1-22,0 0-31,-2 2-19,2-2-27,0-1-21,0 4-39,0-3-36,-2 1-38,2 0-68,0-1-238,0 0-661,0-1 293</inkml:trace>
  <inkml:trace contextRef="#ctx0" brushRef="#br0" timeOffset="48902.0795">9117 6463 54,'-2'-2'131,"2"2"-10,0 0-11,-2-1-6,2 1-5,0 0-6,0 0-7,-2-2-3,2 2-3,0 0-8,0 0 4,0 0-8,0 0 2,0 0-1,0 0 3,0 0 1,0 0-1,0 0-2,0 0 1,0 0 2,0 0 1,1-4 3,-1 4 0,0 0-1,0 0-2,0 0-4,0 0-2,0 0 0,0 0-3,0-3-3,0 3 6,0 0-10,0-3 0,0 3 2,0-3-3,0 3-1,0 0 1,2-3-1,-2 3 6,0-3-3,0 3-3,0 0 3,0 0 2,-1-3 3,1 3-1,0 0-3,0-2-4,0 2-4,-1-2-1,1 2-7,0-5-2,0 5-3,0-2 5,0 2-2,-1-2 2,-1-2-4,2 4-3,0-2 4,0 2-4,-2-2-9,2 2-3,0-3 9,-2 1-4,2-1-9,0 3-1,-2-3 2,2 3-3,-1-2-7,0 0 2,0 0 0,1-1 0,0 3 0,-4-3 1,3 2 1,-1-2 0,2 3 0,-2-2 8,2 2-9,-2-3-2,2 3-2,-1-2 3,1 2-10,0 0 10,-3-1-7,3 1 4,0 0 2,-2-1-2,2 1 2,-1-3-6,-2 2 4,3 1-3,-4-2-4,4 2-5,-2-5 9,0 5-8,2 0 4,-3-1 10,3 1-19,-4-1 12,1 0-7,3 1 4,-4-2 1,4 2-8,0 0 1,-3 1 21,3-1-18,-2-2-2,2 2 0,-4-2-3,1 1 2,3 1 1,-5-1-2,3 0 6,-1 1-3,-1-3-2,2 2-2,-1 0 2,0 1 3,0-2 0,0 1 1,-1 1-3,2-2 5,-1 2-10,3 0 8,-5 0-2,5 0 2,-4-1-6,4 1 8,-4-1 2,4 1-4,-2-1 3,2 1-4,0 0-3,0 0 2,-5 0 2,5 0-4,-3-1 0,1 0 2,2 1-4,-6-1 5,3 1-3,-1-1 5,4 1-7,-7 1 4,5-1-3,2 0 5,-3-1-5,3 1 3,-5-1 10,5 1-12,-4 0 2,0-1-5,4 1 8,-5-1-3,2 1-5,3 0 11,-6-2-5,3 2-4,-1-1 3,4 1-2,-6 0 1,3 0-3,-1-1 16,0 1-15,1 1 17,3-1-12,-6-1-8,6 1 3,-5 0 1,3-1 1,2 1-2,-6 0 6,3 0 0,3 0 9,-3 0-7,3 0-8,-4 0 5,4 0-7,0 0 4,-4 0 1,4 0-2,-5 0 3,5 0-1,-5 0-4,5 0 4,-4 0-2,4 0-2,-4 0 8,4 0-6,-5-1 4,5 1-4,-5 0 7,5 0-4,-2-1 2,2 1-4,0 0 1,-5 0 6,5 0-10,-4 0 13,4 0-15,-5-1 6,2 2-4,3-1 3,-6-1 3,4 1-3,-1-1 0,3 1 3,-4 0-2,4 0 2,-5-2 2,2 1 2,0 1 0,-1-1-4,4 1 2,0 0-5,-6-1 7,6 1-4,-3 0-9,3 0 5,-4 0 2,4 0-2,-5 0-4,5 0 4,-5 0 4,5 0-7,-4 0 5,4 0 0,-4 0 1,4 0-4,-5 0 5,5 0 1,-5 0-1,5 0-4,-6 0-4,6 0 3,-5 0 4,3 0-5,2 0 9,-3 1-6,3-1 5,-3 1 1,3-1-8,-3 1 2,1 1 3,-1-1 12,3-1-12,-5 1 0,3-1-5,2 0 3,-3 2-2,-1-2 1,2 1 4,-1 0-7,1 0-2,0 1 2,-1-1 6,0 0-1,1 0-2,2-1 1,-4 1-2,4-1 1,-2 1 1,2-1 0,0 0-2,-4 2 5,4-2-2,-4 0-3,2 1 0,0 0 0,2-1 0,-4 1 3,4-1-1,-3 2 7,1-1-13,2-1 4,-5 2 5,3-2-8,-1 1 13,0 3-10,1-3 8,-1-1 1,-1 2 2,1 0 0,1 0-1,0-1 3,-1 1-10,1-1 4,0 1 5,-1-1-4,1 1-3,0 1-2,0-3 4,-1 3-1,1-3 1,-1 2-2,1 1-3,0-2 3,0 2 2,0 0-1,-2-2 0,2 2-3,-1-1 1,2 1 0,-3-1 5,1 0-7,1 1 8,-1-1-5,1 1 9,0-1-8,0-1-4,1 1-1,1-2 1,-3 3-1,1 0 8,1-2-8,0 1 4,-1-1-3,0 2-3,2-1 12,-2 0-7,0 0 0,1 1 2,-3 1-1,3-1 6,-1 1-6,0-1-2,0 0 5,-1 1-1,2-1 0,-2 0-9,1 2 6,0-2-4,0 0 5,-1 0 2,1 1 4,0-1 2,1 0 0,-1-1-10,0 1 10,1 0-6,-1 1 0,0-1 1,1-1 1,0 0 3,0 2 3,0-1-6,1 0 4,0-1-2,-1 3 4,-1-3-1,2 1-4,0 1 7,-1-1-1,0 0 1,1 2-2,-2-3 1,1 1 12,-1 0-21,1 0 13,0 1-14,0 0 4,0-1-4,-1 1 3,1-1 0,1 0 1,-2 0-2,1 1-1,0-1 0,1-1 3,-1 0 0,1 2-6,-1 0 4,1-1-1,-1-1 2,1 1-1,-1 0 5,1-1 0,0 2-1,-1 0 0,1-3-4,0 2 2,0 1-2,0-2 0,0 1 1,0 0 0,0 2-1,1-3-4,-1 1 7,1 0-2,0 1-2,-1-1 0,1 1 1,0 0 0,-1 0-3,1 0 3,0-1 2,-1 0 0,2 1-2,-1-2 5,0 2-2,-1 0-3,1-1 8,0 1 3,-1 1-4,1-1-2,-1 1 5,2-4-6,-1 2 1,0 0-2,0 1-1,-1-3-1,0 2 3,2-2-6,-1 3 3,0-1-3,2-1 1,-3 3 2,1-2 6,1 0 1,-1 2-3,1-2-2,-2 1 2,2-1 0,-1 0 1,-1 1-4,2 1 2,-2-2-2,2 1-1,-1-1-2,-1 0-2,0 2 3,2-3-4,-2 1 4,0 0-4,2 0 2,-2 1 4,2-1 1,-2 1-4,2-2-3,-1 1 1,1 2 2,-1-2-2,0-1 1,-1 1 4,0 1-3,3-2 0,-3 1 3,1 1 0,-1-1-1,3 0 1,-3-1-1,0 0-3,2-1-2,-2 2 4,0-3-3,3 5 3,-3-2-2,1-1 0,-1 0-2,2 1-1,0-1 7,-1 1-4,0 0 1,-1 0-3,1-1 1,0 1 1,0 0-1,0-1 1,-1 1-1,1 1 4,0-2-3,-1 1 2,2 0-2,-1 0 0,-1 0 0,1 1 0,1-1 2,0-1-2,-2 3 5,2-3-2,0 0 0,0 2 2,-2-1 0,2-1 0,0 1 0,1-1-4,-1 0 2,1 0-5,-1 1 3,-1 0-1,1 0 0,0-1 3,-1 1-2,3-1-4,-3 2 1,0-1 3,1-1-4,-1 1 0,1-1-1,-1-1 2,2 1 1,-3 1 0,2-2-3,0 1 8,0 0-6,-1 1-1,1-1 0,-1 0 0,0 1 1,2-1-3,-2 0 3,0 0-1,1 2-2,1-3 2,-1 3-4,0-1 2,0 0 0,0-1 3,1 1 0,-2 0 1,1-1-5,0 1 2,-1-2 2,0 0 4,1 2-5,-2-2-1,2 1-1,-2 0 4,2 0-5,0-1 1,-1 2 3,1 0-2,0-1 0,0 1 3,-1-1-4,1 1 2,0-1-2,0 1 1,0-2 1,1 1-1,-2 1 2,1-1-2,0 1 0,0-2 1,0 1-2,-2-2 2,1 2-3,0 0 1,0-1 1,-1-1 1,0 0-1,3 2 1,-2 0-3,-1-2 0,3 2 1,-1 0 3,0-1 0,0 0-1,0 0-1,-1 1 1,3 1 0,-3-2 1,1 1-3,0 1 1,0-1 0,1 1 5,-1-2-5,1 0-1,-3 1 3,3-1-1,0 1 1,-1-1 0,1 1-1,-1-1-3,1 1 1,-1-1 3,2 1-7,-2 0 6,0-1 1,1 2-2,0-2 0,-2-1 2,4 2 1,-3-1-2,-1 1-1,-1-2 0,4 1 0,-1 1-3,-1-1 5,0 1-3,0-1 3,0-1 1,-2 0-3,5 1 0,-4 1 1,0-1-1,-1-1 1,4 2-1,-3-2 1,3 1 1,-3 1 1,3-2-4,-3 2 0,1-1 4,1-1-1,-1 2 1,0-1-3,-2-1 2,5 0-2,-4 2 0,2-2 0,-1 1 1,1-1 1,-3 0-1,5 3-2,-3-3-1,0 0 2,2 1 1,-4-1-2,5 1 1,0-1 1,-3 1-3,2 0 5,-3 0-4,-1-1-1,4 1 1,-1-1 2,0 2-3,0-1 5,1-1-2,-1 0 0,-3 0-2,3 2 2,0-2 2,-3 0-6,5 1 4,-2-1 2,1 0 0,-4 0-3,6-1 2,-3 2-3,-1-2 2,2 1-1,-4 0 0,0 0 2,5 0 1,-3-1-1,-2 1 2,4-1-1,0 1 5,-2 1-4,-2-1-2,5-2 0,-2 1-1,-3 1 7,5-1-7,-3 0-1,0 0-1,0-1 2,-2 2-1,7 0-1,-4-2 2,-1 2-2,-2 0 0,4-1 1,-4 1 1,2-1-2,-2 1 4,5-1-2,-2-2-1,-1 2-2,0 0-1,2 0 2,-2 0 2,1-1-2,-1 0 3,0 1-4,1 1 2,0-2 1,0 1 1,-1-1-1,1 1 0,0 0-1,-1-1 1,0 1-1,1-1-3,1-1 10,-2 2-8,1-1 1,-1 1 2,0 0 0,-2 1-3,4-3 0,-1 3 1,-2-2-2,2 1 3,-1-1-2,0 0 1,-2 2 0,3-1 0,-2-2 0,2 3-1,-1-2-1,0 0 0,0 0 3,0 1 0,1 0-1,0-2 0,0 2 0,-2 0-3,3-1 0,-4 2 3,3-2-1,-1 2 1,0-1 1,1-1-1,-3 2-3,3-3 5,-1 3-1,1-2-3,2 1 1,-3-1 1,0 2 1,-2 0 0,3-2-1,-3 2 1,2-3 2,0 3 3,-2 0-5,3-2 0,-3 2-1,4-2 1,-1 1 4,-2-2-5,2 3 0,-3 0 0,2-2 0,1 1 2,-1 0-1,-2 1 1,3-2-3,-1 1 2,0-2-1,-1 2 6,-1 1-6,2-2 1,0 0-3,-2 2 4,2-2-2,0 1 0,-2 1-4,2-5 6,-1 4-3,1-2 1,0 0 0,-1 2-1,0-1 1,1 0-2,0 0 2,0 0 0,0 0-1,0-2 1,-2 3 1,2-2 0,0 0 0,1-1 3,-2 2-3,0 0 1,2-1 3,-2 1 2,0 0 0,1 0-4,0 1 0,0-3 0,1 2 0,-1-1 0,0 1 1,0-1-2,0 0 0,-1 1 1,1-2 1,-2 2 0,2 0 0,0-1-2,-1 1 0,2-1 0,-2 0-1,0 0 4,1-1-3,-2 1 0,2 1-2,-1-1 4,0 0-2,1 0 0,-1 0-3,0 0 2,0-1 4,1 1-4,0 0-4,-1-3 3,1 4 0,0-2 2,0 1-4,0-2 3,0 0-2,-1 2 2,1-2-1,0 2 2,-1-2-2,0 2 0,0-2 3,1 2 1,-2-1 0,2-1-2,-2 2 2,1-2-2,1 1 6,-2-2-2,0 1-3,1 2 3,0-1-3,0 2-1,0-5 0,-1 4 2,1-2-1,0 0 0,0 0-2,-1 0 1,0 1 0,1-1-1,0 3 0,-1-3 0,1 2 2,0 0-2,0-1-1,0 0 2,0 0-1,0 0 1,0 0 0,0 0-1,-1 1 2,1-1 2,0 0-2,-1 1 0,1 1-1,-1-3 2,0 2-1,0 0-1,1 1 3,-1-2-4,0 2 2,0-1 0,0-1-1,0 1-3,0 3 3,0-3-1,0 0 1,0 1-1,0 2-1,0-3 3,0 3 0,0-4 0,0 2 1,0 2-2,-1-5 0,1 3 4,-1 0-5,0 0 1,1 2 3,-1-4 3,1 2-1,0 2-2,-1-5 2,1 3 1,0 2-2,0 0 1,0-4-2,0 3 5,0 1 4,0-3-1,-1 0-6,1 3 1,-1-2 1,1 2 1,0-4-4,0 2-1,0 2 1,-2-4-2,2 4 1,0-3-2,0 0 1,-1 1 2,1 2-5,0-5 2,-1 3-1,0-1 1,1 2 0,-1-1-2,1 2 1,0-5 1,0 5 0,-1-4 2,1 4 1,-1-2-1,1 2-2,-1-4 1,1 4 1,0-2-1,-1 0-3,1 2 2,0 0 1,-1-4-2,0 2 0,1 2-1,0-4-1,0 4 2,0-4 0,0 2-2,0 2 0,0-5-1,0 3 2,0 2 0,0-4-1,0 4 0,0-4 2,0 3-3,0-1 1,0 2-1,0-3 2,0 3 1,1-3 0,-1 3-2,0 0 2,0-3 0,0 3-1,0-3 0,0 3-1,-1-3-1,1 3-1,-1-2 0,1 2 2,-1-4 6,1 4-5,1-3-1,-1 3-2,-1-4 0,1 2 3,0 2-1,0-3 1,0 3-3,-1-2 3,-1-1 1,2 3-3,-1-3 1,0 1-1,1 2 2,-1-5 1,0 4-2,1-1 4,0 2-7,0 0 4,-1-3-3,1 3 1,-1-2 0,1 2-1,-1-2 2,1 2 0,0 0-2,0 0 1,-2-3 1,2 3 0,0 0 0,0 0 1,0-2-1,0 2 1,0 0-1,-2-3 1,2 3-1,0 0 0,0 0 0,-1-2 1,1 2 0,0 0-1,-1-2 0,1 2 1,-3-2 1,3 2-5,0 0 4,0-2 0,0 2 2,0 0-1,0 0-1,-2-2-1,2 2 1,0 0 1,0 0 1,0-3-2,0 3-2,0 0 2,0 0-4,-1-2 1,1 2 2,0-3-1,0 3-1,-1-2 3,1 2-1,-1-4-1,0 2 3,1 0-3,0 2 2,-3-2-2,3 0 0,0 2 1,0 0 1,-2-3-4,2 3 2,0 0 1,0-3-1,0 3 4,-2-1 1,2 1-5,0 0 7,0 0-5,0 0-5,-3-2 4,3 2 0,0 0 2,0 0-4,0-2 4,0 2-4,0 0-1,-2-3 0,2 3 2,0 0 0,-1-3 1,0 2-2,1 1 0,-2-2 3,2 2-2,-1-2 0,-1 1 6,2 1-4,-2-2-1,2 2-1,-3-2 3,1 1-4,2 1 2,0-3-3,-2 1 3,2 2-3,-1-3 1,1 3 2,-3-3-1,2 2 1,1 1-3,-2-3 8,2 3-3,-2-2-1,2 2 0,0 0 1,-3-1-3,3 1-2,0 0 4,0 0-3,0 0 3,0 0-1,-1-2-1,1 2-2,0 0 1,0 0 4,0 0-4,0 0 1,0 0 1,0 0 0,0 0 0,0 0 0,-3-1-3,3 1 1,0 0 4,0 0-3,0 0 1,0 0 0,0 0-2,0 0 3,0 0-2,-2-1 4,2 1-4,0 0 1,0 0 0,0 0 3,0 0-5,0 0 1,0 0-1,0 0 4,0 0-3,0 0 1,0 0 0,0 0-1,0 0 0,0 0 5,0 0-6,0 0-1,0 0 0,-4 0 3,4 0 0,0 0 5,0 0-7,-2-3 3,2 3-2,0 0 3,0 0-3,0 0 2,-1-1-2,1 1 1,0 0-1,0 0 2,0 0-2,0 0 2,0 0-4,-3-2 2,3 2 1,-2-1-1,2 1-1,0 0 2,-4-1-2,4 1 1,-1-1 0,1 1-3,-2-2 3,2 2 1,0 0 1,-3-3-2,3 3-1,-3 0 2,3 0-1,0 0 2,-3-2-1,3 2 0,0 0 0,-3 0 0,3 0-2,-2-2 1,2 2 2,0 0-2,0 0 1,-2-1 2,2 1-1,0 0 0,-2-3 0,2 3-4,0 0 4,0 0-1,0 0-2,-4-1-2,3-1 6,1 2-3,-3-1 0,1 0 1,0-1-3,2 2 0,-2-3 1,-1 1-1,1 1 0,2 1 1,-3-3-2,3 3 1,-3-2-7,0 0-4,1 0 2,-1 0-8,-1-1-5,2 0-8,-1 2-13,-1-3-16,-1 1-24,0 1-33,1-1-34,-3 0-19,3 1-39,-1-1-48,0 2-48,-1 1-59,3-2-73,-2 1-258,1-1-753,0 0 334</inkml:trace>
  <inkml:trace contextRef="#ctx0" brushRef="#br0" timeOffset="55014.3283">11163 7521 211,'-2'-3'242,"-1"3"-14,3 0-19,-2-2-13,0 0-10,2 2-11,-1-3-11,1 3-11,-2-4-10,0 2-9,2 2-10,0-3-7,0 1-3,-2-1-5,2 3-5,0-4-4,0 4-3,-2-3-1,2 0-10,-1 2-8,-1-2 2,2 1-12,-2-1-7,2 1-3,-1-1 3,0 1-5,0-2 1,-1 2-3,1 0 0,0-1-12,-1 0 0,0 0-5,0 0 2,1 0 4,-1 0 7,0-1-5,0 2-5,-1-1 0,1-2-3,-3 0-4,3 2-5,-2-2-1,0 1 0,0-1-6,0 2 2,1-1-3,-1 1-1,2 0-3,-2 0 0,2 1 7,-1-1 4,1 0-3,-1 1 0,1 0-9,-3 0 2,2 0-4,0 0 4,-1-2-8,-1 2 4,3-1-4,-2 0 2,0 1-5,-1-1 3,0 1-6,1-2 5,1 3-3,-1-1-4,1 1 9,0-1-1,0-1-4,-2 3-2,2-3 1,-1 1 5,0 1-4,-1-2 0,1 0 1,0 3-3,0 0-2,0-1 3,1-2-4,0 1 4,1 2 2,-2-1-5,1-1 7,0 2-3,3 0-3,-6-1-3,3 1 4,0 0-1,3 0-6,-5-2 11,5 2-9,-5 0 10,1 0-9,0 0-4,1 0 9,-3 0 1,1 0-6,0 0 0,1 0-2,-1 2-2,1-2 9,0 0-3,0-2 2,4 2 1,-7 0-1,3 0 4,0 0-7,4 0 0,-6 0 4,4 0-5,-1-2 8,3 2-3,-4 0-10,4 0 8,-5 2-3,1-2 0,2 0 2,-3 0-5,5 0 16,-7 0-13,3 0 4,0 2-4,1-4 5,3 2-4,-5 2-1,3-2 2,2 0 3,-5 1-4,1-1 3,2 0-2,2 0 8,-7 0-7,4 1-5,3-1 0,-4 0-2,4 0-2,-5 1 5,1 0 1,1-1-1,-1 0 3,-1 2 2,0-1-6,-1 0 5,2 1-7,-2-2 7,1 2-5,0-1 2,-1 2 6,1-2-5,1 1 6,-1-2-4,-1 0 2,2 2-7,1-2 3,-2 1 3,5-1-3,-5 0-2,3 1-1,-1 1 2,-1 0 1,0-1 1,2 1-4,-1-1-2,0 2 3,0-2 5,0 1-3,0 1-4,1-3 6,-2 2 3,1 1-5,0-1-6,0 0 9,0 1-1,1-2-3,-1 2 0,0-1 7,1 0-7,0 0 0,0 1-4,0-1 4,0 1 1,-1 0 2,1 0 4,0-1-10,0 2 2,1-1 1,-1 0 1,-2 2 6,4-2-8,-3 1 6,-1 0-2,2 1 3,0 0-3,-1-2-3,1 1 5,-1 0-1,1 1-7,0-1 3,2 1 1,-2-2 5,-1 3 1,1-1 2,-1-1 1,1 1-7,0-2 4,0 3 15,0-1-19,0 0 1,0 0-1,1-1 3,-2 1 2,2 0-4,0 2 3,-1-3 8,1 4 1,-1-3-2,2 2-2,-1-2-2,-1 0-1,2 0 3,-1 2-3,1-3 3,0 2-6,0-2 1,-1 1-2,0-1 2,1 0-1,1 2-1,0-1 4,0 0-1,0 2 2,1 0-4,-1-1-1,-1 0 5,2 1-4,-2-1 0,1 0-4,0 0 2,-1-1 2,0 1-3,1 1 3,-1-1 2,1-1 1,-1 2-4,0-4-1,0 4 9,2-4-8,-1 3 5,0-1 6,0 2-2,0-4 1,1 5-3,-1-5 3,0 3-3,1 0-5,-1-1 5,0 1 1,1-1-1,0 2 0,-1 0-2,-1-1-3,1-1-1,0 1 0,0-1 1,0 1 2,0-2 0,1 2-5,-2-1-1,2 0 2,-1 1-4,0-2 6,1 0-4,-1 0 5,1 0-1,-1 0 8,1 0-11,0 1 2,0 1 3,2-1-1,-1 0 2,-1 0-5,2-1 4,-3-1-1,2 3 0,0-2 0,0-1-3,-2 2 2,0-1-3,2-1 3,-1 1-2,0 0 4,0-2-5,0 1 2,0 2-2,-1-3 3,1 1 7,0-1-8,0 1 9,0-1-9,0 1-3,0 0 3,1-1-5,-1 1 3,1 0-1,-2-1-1,2 0 0,-1 1 4,1 0-2,-1 0-1,1 0 1,0 0 8,-2-1-11,2 1 0,0-1 2,-1 2 2,2-1-2,-1 0-1,0-2 4,1 3 3,1-1 2,-1-1 3,2 0-3,-1 1 1,0 0-4,1 0 4,-1-2-2,1 1-2,-2 1 0,0-2-1,0 2 0,0-1 7,2-2-2,-2 3 1,-1-3-4,2 2 1,-1-1 0,0 0-2,-1 0 1,0 0-1,3-1-3,-3 2 0,1-1 5,-2-1-2,4 0 5,-2 1-3,0-1 0,1 0 2,0 0-5,-1 0 0,0 0 1,0 2-4,0-4 3,0 2 7,2 0-13,-1 0 4,-1 0 1,1 0 4,0 0-9,0 0 1,-2 0-2,1 0 9,-1 0-10,-3 0 3,7 0 3,-3 0 6,1-1-8,1 1-3,-1 0 1,0-1 0,-1 1 2,1-2-3,-3 2 2,4 0-2,-3-2 0,2 2 4,-1-1-1,-1 0-2,1 0 0,-1 0 2,1-1 0,0 1 3,-1 1-3,0-2 1,1 2-2,-2-1-1,2-1 0,-1 1 0,0-2-2,1 1 2,-2 1-1,3-1 3,-3 1-1,3-2 5,0 1-6,-2-1-2,1 2 1,0-2 1,0 1 3,-1-1-1,1 2-2,-1-1 0,0-1 1,0 2 0,-1-1 0,0 1-3,1-1 3,-3 2 0,3-1-4,-1 0 5,-1-1-3,2 0 3,-2 0-4,1 1 1,1 0 1,-1-2 0,1 1 3,-2 1-6,1-1 6,0 1-3,-1-1 9,2 0-9,0-1 0,-1 1 2,-1 1-3,1-1 4,0 0-2,-1 1-1,1-2-3,0 1 2,0 0 2,-1 0 1,1 0-4,0 0 2,1 0 3,-1-1-4,-1 1 2,1-2-2,1 2 2,-2 0 2,1-1-1,1 0-1,-1 1-4,0-2 2,0 2 1,1-1 1,-1 0-2,0 1 5,0-1-1,0 0-1,0 0-2,-1 1 5,1-1-2,0 0 4,-1 1-5,1 0-2,-2-1 1,2 0 1,-2 1-3,2-1-1,0 1 1,-2-1 2,1 1-1,1-2-2,-1 2 4,0-1 6,-1 1-9,2-1 0,-1 0-2,1 0 3,-1 1-2,0-2 3,-1 2-4,2 0 3,-1 0-1,0 0 3,0-1-2,0 1 0,0 0 1,-1 2-2,2-3 0,-1 2 2,-1 1-3,2-4 4,-2 4-5,0-3 4,0 3 1,0-2-1,0 2-2,1-3 1,-1 3-2,1-3 2,0 1 2,-1 2-2,1-3-2,-1 3 4,1-4-2,0 4-1,-1 0-1,0-4 3,0 4 1,1-3-5,0 1 4,-1 2 0,0-3 1,0 3 5,1-3-9,-1 1 2,0 2-2,1-2 2,-1 2 0,1-3 0,-1 3 1,0-5 1,0 5-1,0-1-1,0-1-3,0 2 4,0-5 7,0 4-8,0 1-3,-1-5 4,1 2-2,0 0-1,0-1 2,1 1-3,-2 0 0,2 0-2,-1-1 3,0 2 5,2-3-5,-2 1 1,0 2-1,0-1 2,1-1-1,-1 2 1,0-1 0,0 2-1,1-3 0,-1 4 0,1-3 2,-1 3 1,0-3-6,0 0 3,0 1 4,0 2-1,0 0-2,0-5-1,0 5 2,0-3 2,0 3-2,0-3 0,0 3 1,0-4-2,0 3 1,0 1-4,0-5 2,0 3-1,0-1 2,0 3 0,0-3 2,0 3-1,0-3-3,0 2 0,0 1 1,0-3 1,0 3 1,0 0-2,0-4 1,0 4-1,0-2 4,0 2-3,0 0 0,-1-3 2,1 3-3,0 0 0,0-5 2,-1 4 5,1 1-7,0-5-1,0 4 4,0 1 2,-1-4-3,1 4 2,0-3-6,0 3 9,0-3-7,0 3 0,0-4 0,0 3-2,0 1 0,0-5 2,0 4 2,0 1-6,0-5 2,0 5 2,0-2 2,0 2-1,0-3 2,1 2-1,-1 1-3,0-4 0,0 4 0,-1-3 4,1 3-4,0-5 2,0 4 0,-2-2 2,2 3-3,0-4 0,0 2 2,0-1 2,0 3-5,-1-6 3,1 3-3,-1 1 1,1-2 3,-1 1-5,1 1 1,0-1 1,-1-1 0,0 0-5,1 2-7,-2-2-11,0 1-13,0-1-13,-1 0-15,-1-1-25,1 1-41,-1 0-31,-1-1-26,0 3-52,-1 0-41,1 0-46,-1 0-81,-1-1-222,2 3-681,0-3 303</inkml:trace>
  <inkml:trace contextRef="#ctx0" brushRef="#br0" timeOffset="59943.0949">9476 8922 207,'0'0'255,"0"0"-4,0 0-7,0 0-13,0 0-6,-6-5-14,6 5-7,-1-3-13,1 3-3,0 0-13,0-3-11,0 3-11,-2-5-5,2 4-14,0 1 3,-1-3 1,1 0-22,0 1 7,0 2-17,-1-4-8,0 0-15,1 3-7,0 1-4,-1-6-4,-1 5 2,2-1-3,0 2 4,-2-3-2,2 3-2,0-1-3,0 1 2,-2-4-2,2 3-4,0 1-1,-1-3 0,1 3-6,-1-2-3,0-1 0,1 1-4,0 2-1,-1-5-8,0 2-3,-1 0-1,1 0-7,0 0 2,-1 0-4,1 0 3,-1 2-5,0-2-2,1-2-3,-2 3 8,0-1-14,1 1 0,-2-1 1,1 1-1,0-2-2,-1 2-1,1 1 2,1-2-7,-1 0 4,-1 2 1,2-2-2,0 2-4,-3-4 0,3 3-1,0 0 5,-2 0-3,1 0-1,0 0-2,-1-1 4,0 0 0,1 1-5,-1 0 2,-1-1 2,3 1-2,-3-1 0,0 2 3,1-1-3,1 1 3,-1-1 3,1-1-9,-1 3-1,1-2 8,-1 2-7,1-1 0,0 0 4,-1 0-3,2 0 1,-1-1 0,2 2 3,1 0 0,-5-3 0,3 2-2,2 1 0,-5-1 0,3-1-2,-1 1 9,-1 1-13,2-2 5,-3 1-2,1-1 2,-1 0-1,2 1-2,-3 0 0,1-2 5,0 3 6,1-1-6,0 0-3,0 0-3,0 1 6,1-3-4,-1 3 3,0 0-3,2-2-4,-2 1 9,1 0-3,-2 0-3,3 1 1,-1-1 3,-1 0-1,4 1 1,-5-2-1,2 2-2,0-1 4,0-1-4,-2 1 3,3 0 6,-2 0-7,-1 0-1,0 0-2,1 1 12,1 0-9,-1-1-1,1 0 0,0 1 7,3 0-9,-5-3 11,3 3-12,2 0 1,-5 0 2,5 0 0,-5-1-3,3 1 2,2 0 3,-5-1-1,2 0 3,3 1-5,-5-2 3,2 2-4,0-1 2,-1 1 1,-1-1 0,3 1-2,-3-1-1,2-1 2,-1 2 1,2-1 0,-2 0 2,4 1-4,-5-1 9,2 1-9,3 0 9,-6-1-8,6 1 8,-4 0-5,2-1-7,2 1 0,-5 0 5,5 0-2,-5-3 2,5 3-3,-5 2 3,2-2-2,3 0 4,-5 0-4,5 0 0,-4-2 0,4 2 1,-6 0-3,6 0 2,-5 2 4,3-2-4,2 0 3,-5 0 7,5 0-10,-4-2 0,4 2 2,-4 0-4,4 0 3,-3 0 3,3 0-5,-4-1 3,4 1-3,-5 0 1,2 0 4,3 0 1,-5-2-3,5 2-5,-5 2 8,3-2-4,2 0 4,-6 0-6,6 0 6,-5 1-5,3-1 4,2 0-2,-5-1 0,5 1-2,-4 0 4,4 0-4,-3-2 3,3 2-4,-5 2 2,3-1 2,2-1 0,-4 0 0,4 0 0,-4 2-3,2-2 1,-1 1 0,3-1 0,-4 2 12,1-2-14,2 2 2,-2-1 0,2 1-4,1-2 2,-4 3 1,4-3 0,-3 0-2,3 0 1,-4 4 5,3-3-5,-1 3 6,0-3-1,-1 1-1,2-1 2,-1 1-2,0 1-4,0-1 1,0 0 0,0 0-1,0 1 2,0 0 1,-1-1 0,1 0-4,1 1 4,0-1 1,-1-1-1,1 2 1,-1-1-3,-1 1 3,1-2 5,0 1-5,0 0 1,2 1-4,-2-1 1,0 1 5,-1 0-4,1 0-1,1 0 4,-1 0 0,0 0-5,0 0 2,0 1 1,1 0-3,0-1 2,-2 0 4,2 0-1,-1 1-1,0 0-2,0-1 0,0 2-3,2-2 6,-2 3 9,2-2-11,-2-1 1,1 2 0,-1-2 1,1 2-3,-1-2 2,0 0 2,1 1-4,0-1 3,0 0-3,0 0 0,0 0 0,1 1 10,-1-1-14,-1 0 6,1 0-2,-1 1 3,2-1-2,-1 1 1,1-1 0,0 1 1,-1 0-1,1 0 3,-2 0 0,2-1-6,-1 2 2,0-1-1,0-1 4,-1 1-3,2-1 2,-1 0 0,0 3-1,0-2 0,1 1-1,-2-1 5,2 1-3,-1 0-3,1 0 3,0 1-4,0-1 2,0-1 1,-1 0-4,1 0-1,-1 0 4,1 1 3,0-1-2,-2 0 7,4 0-9,-4 1 1,2-2 0,2 1 3,-2-1-3,0 2 0,0-1-2,1 0 6,-1 0 1,0 0-1,0-1 3,0 0 1,0 2-4,0-1-1,1-1 1,-1 1-2,0 0 1,1-1-2,-2 0 3,2 0-3,-1 0-2,2 1 1,-1-1-1,-1 1 3,1 0 4,0-1-3,0 1-2,0-1-2,1 0 4,-2 1-2,1-1-2,1 2 1,-1-2-1,0 0 0,-1 0-1,2 0-1,0 1 2,0-1 2,-2 1-1,3-1 0,-1 0 8,0 1-3,0 0-1,1-1-1,-1 1 2,-1-2 1,1 0 0,1 1-2,0 0 1,-1 1-3,2 0 7,-2-2-6,2 2 0,-1 0 5,1-1-3,0 1-3,-1-1 10,1 2-10,-2-4 1,1 2 0,-1 2-2,-1-2 2,2 1-3,0-1 4,-1 0-4,-1-1 2,3 0-2,-2 1 1,-1-2-1,1 2 3,1 0 3,0-1 9,-1-1-2,1 1-4,0 0-1,-1 1 3,0-1-2,-1 1-1,1-1 3,0 0-5,3 1 4,-3-1-3,0 1 0,2-1-1,-1-1-1,0 2 0,-1 0-1,2-1-2,-1 0 7,1-1-11,-1 0 9,-1 1-10,0-1 2,0 2 3,1-3 4,-1 1-3,1 0-3,0 1 4,-1-1-2,-1 2 0,3-2-3,-2 1 2,-1-1 4,3 1-2,-1 1-3,-1-2 6,2 1-2,-2-1-1,1 1 3,0-1-3,1-1 3,-2 3-1,3-3 1,-2 2 5,0 0-3,0-1-4,1 0 2,0 2 1,-1-1 0,1-1-2,0 1 0,0-2-1,-1 1 1,1-1-3,-1 0 2,1 2 1,-1-1-4,1 0 3,-2-1-3,1 0 6,-3 0-5,7 0 0,-5 1-2,0 0 2,-2-1-2,6 0-4,-3 1 3,-3-1 1,3 0 1,1 0 0,-4 0-1,6 0 1,-3 0 1,-3 0-3,4 0-2,-2 1 3,2-1 0,-4 0 2,6 0-3,-2 0 3,-4 0-1,6-1-3,-3 1 3,-3 0-3,5 0-2,-5 0 7,4 0-3,-2-1 0,-2 1 1,4-1-4,-4 1 4,0 0-6,4-1 4,-4 1 2,3 0-1,-1-2 4,1 2-3,1-2-1,1-1-1,-1 3-2,1-1 1,-2-1 1,1 1 8,0-1-8,-2 2 0,1-2-1,1 2-1,-2-2 3,0 1 1,-2 1-1,6-2-1,-3 2 1,-1-1 3,0-1-1,0 1-3,-2 1-1,3-1 2,-3 1-1,4-1 0,-4 1 1,3-2 0,-3 2-1,4 0-1,-1-1 3,-1-2-3,0 3-1,1-2 0,-1 1 4,0-1-2,0 1 3,0 0 0,0-1-1,1 1 1,-3 1-1,3-2-2,-3 2-3,3-1 2,-3 1 1,0 0 2,3-1-4,-3 1 2,1-3 0,-1 3 1,3-1 1,-2-1-1,-1 2-2,2-2 9,-2 2-9,2-1 0,-2 1 0,3-2-2,-3 2 3,2-3-3,0 2 4,1-1-2,-1 0 1,0 0-3,0 0 6,0 1-1,-2 1-2,3-4 1,-2 3-1,0 0 3,1-1-5,-2 2 5,3-1-3,-3-2-1,0 3 1,4-2-5,-3-1 5,0 2 0,-1-1 0,3 1 2,-1-1-2,0-1 0,0 1-2,-1 0 0,1 1 8,0-2-5,-1 1-5,0 0 3,2 1 4,-2-1-2,-1 2 1,0 0 2,2-1-3,-2 1 0,2-2 2,-2 2-3,0 0 1,1-4-1,-1 4 3,0 0-1,0 0-4,3-1 2,-3-2-2,2-1 2,-1 1-1,1 0 1,0 0 2,0 1-4,0 0-1,-1-1 3,1 0-2,0 1 3,-1 0-1,1 0 0,0 0 1,0 0-1,-2 0-1,0 2 2,2-2-1,-2 2-1,2-3 0,-2 3 2,1-2-3,-1 2 3,2-2-4,-2 2 2,0 0 5,0 0-4,2-2-1,0 0-1,-1 0 1,0 1-1,-1 1 3,3-2-2,-2-1 1,-1 3 0,1-3-2,1 1 3,-2 2 0,2-1 2,0-2-3,-1 1-2,-1 2 1,2-4-1,-1 4 0,-1 0 3,0-3 11,0 3-11,2-3 0,-2 1 0,0 2-2,2-2-1,1 0 1,-3 2 0,2-2 0,-2-2 6,2 4-5,-2 0 0,0-4-3,2 2 3,-2 2-1,2-4 2,-1 2 0,1 0-2,0 0-1,-2 0 2,2 0 0,-2 2-1,1-2 1,1-1 1,-2 1-3,2 0 2,-2 2 4,1-4-8,-1 4 6,2-2 0,-2 2-2,1-3-2,-1 2 3,0 1 1,2-5 3,-2 3-4,1 1-2,1-1 3,-1-1-4,0 1 2,0 0 0,0 0 0,0-2-3,-1 3 4,1-2-2,0 0 0,0 0 2,0 1-1,-1-1-1,2 0 3,-2 3-1,1-4 0,1 2-1,-1 1-2,-1-2 1,0 0 2,0 0 2,2-1-3,-1-1 0,0 2 2,0 1-2,0-3-1,-1 3 1,1-1 1,0 0-1,-1 0 0,1 1 0,-1 2 0,0-3 1,1 2-1,-1 1 10,0-5-12,0 5 1,1-3 0,-1 0 2,0 1-3,0-1 3,0 1 6,0 2 1,2-5 1,-2 4 2,0 1-1,0-5 1,1 3-3,-1 2-1,0-5 2,1 2-3,-2 0 6,1 3 1,0-5-2,0 4 1,1-2-2,-1 3-1,0-4 0,-1 1-1,1 3 3,1-4-3,-1 0-2,0 2-1,0 2 1,-1-5 0,1 2-3,0 1 1,0-1-2,0-2 0,-1 3 0,1 0-2,0-2 4,0 0-4,0 2 2,0 2-1,0-4-2,-1 1-9,0 1-10,1 2-15,0-3-20,0 3-21,-1-2-39,1 2-36,0-3-41,0 3-37,0 0-44,-2-2-41,2 2-49,0 0-47,-4 0-284,4 0-753,0 0 333</inkml:trace>
  <inkml:trace contextRef="#ctx0" brushRef="#br0" timeOffset="65930.019">9600 8947 180,'0'0'214,"0"0"-8,0 0-2,0 0-9,0 0-5,0 0-5,0 0-8,0 0-7,0 0-5,0 0-10,0 0-4,0 0-14,2-7-5,-2 7-9,0 0-12,0-3-9,0 3-7,0-2-10,0 2-5,0 0 2,0-3-6,0 3-6,0-3-7,2 0-2,-2 3 1,0-2-7,0 0-5,0 2 2,0-5-3,0 5 2,1-3-5,-1 3 6,-1-4-5,1 0 2,1 2-9,-1 0-7,1-3 6,-1 2 2,0 0-1,0 0-3,-1 0-2,1 0 0,0 0 8,0 0 5,-1 0-8,1 3 2,0-5-9,-1 2 5,1 1-7,1 0-1,-2-1-1,1 0 7,0 3-6,-1-4 1,-1 1 0,2 0-7,-2 2-1,1-2 1,1 1-4,0 2-1,-1-5 1,0 2-4,0 0-1,-1 1 3,2-1-2,-1 1 5,0-1 3,1 1-4,0 2 2,-2-4-4,2 4 7,-1-3-13,0-1 1,-1 1 0,1 1 0,-1 1 2,0-1 2,1 0-7,0-1-1,1 3 0,-2-2 4,1 0 0,-1 0-4,0 0-3,2 2 3,-3-4 0,2 2-2,0-1 2,0 2-4,-1-2-4,0 1 2,-1 0 4,1 0 2,0-1-4,-1 0 0,1 1 5,0 1 1,0-2-2,0 1 2,0-1-3,-1 0 0,0 2 6,1 0 7,0-2-2,-2 1 1,2-1-5,-1 1-1,1 0-1,0-1 3,0 2-9,-1-2 1,1 1 2,-1-2-3,1 3 2,2 1 1,-4-1-1,4-2-4,-2 2-4,-1-2 1,2 1 4,0 0-3,1 2 1,-4 0-1,4 0 1,-3-2-5,1-1-1,2 3 2,-3-1 1,3 1 0,-4-3 0,1 2-1,1 1 3,0-2-1,-1 1-1,-1-1 2,1 1-4,0-1 0,0 2 1,0-2 0,-1-1-1,1 2-1,0 1 2,1-3 0,-2 3 2,1-2-1,-1 0-3,0 2 1,-1-1 1,0 0-1,1 0 0,2-1 2,-1 2-1,-1-1-1,-1-1 0,3 2 0,-1-2 4,-1 1 0,1-1-2,-1 1 1,2-2-3,-2 2 3,0 0-3,0-2 4,2 2-2,-2 0-5,2-1 1,-1 1 5,-1-1 0,1 1 8,0 0-13,-1 0 3,1-1-3,0 1 0,0-1-2,0 2 2,1-3 4,-1 2 1,-1-2 1,2 2-3,-1-1-2,1-1 1,-1 1 0,-1 1-1,2-1 4,0 1-2,-1-1 0,1 1-3,-2-1 2,4 2 3,-3-1 1,1 1-2,-1-2 4,3 2-4,-4-1-3,4 1 2,-3-3-2,3 3 2,-4 0-2,3-2 0,1 2 0,-3-1 2,3 1 1,-3-1 0,0 0 0,3 1-2,-4-2 2,4 2-1,-4 0 2,2-2-2,0 1-2,2 1 0,-4-1-1,2 0 3,-1-1 1,3 2-8,-4-1 6,2 1 2,-2-2-2,1 1 4,0-2-3,0 2 3,0 0-6,0 0 3,-1 0 6,4 1-4,-3-2-1,0 2 2,1-1 0,2 1-4,-5 0 2,5 0 6,-3-2-3,3 2 1,-3 0 4,3 0-4,-2-2 1,0 1 0,2 1-2,-4-3 0,1 3-3,3 0-1,-2-3 0,0 3 2,0-2 2,2 2-1,-3-1-1,0 0 1,3 1-1,-4-1-2,4 1 3,-2-2-2,2 2-2,-2-1 1,2 1 1,-2-1 1,2 1-5,0 0 2,-4-1 2,4 1-1,0 0 0,-4-1-3,4 1 2,-2-1 1,2 1 1,-3-1 1,3 1-3,-4-1 3,2 0-2,2 1 3,-5 0 2,5 0-4,-4-1-2,4 1 1,-5-1 3,4 0-6,-3 1 2,4 0 1,-4-2-1,2 1 0,2 1 4,-4-2-3,2 1 3,2 1 13,-4 0-18,4 0 1,-2-1 2,2 1-4,-3-1 3,1-1-2,2 2 2,-4-2-1,4 2 0,-4-1 1,4 1 8,-4-2-9,4 2 1,-3 0-3,3 0 6,-3-1-3,3 1-4,-4-1 1,4 1 11,-2-1-8,2 1 1,0 0-3,0 0 1,-5-1 2,5 1 1,0 0-1,0 0-1,0 0 0,0 0 3,-3 0-2,3 0-1,0 0-1,0 0 1,0 0-2,-4 0 7,4 0-4,0 0-2,0 0 3,0 0-2,0 0 0,-5 0 0,5 0-2,0 0 1,0 0-1,0 0 0,0 0 5,0 0-3,0 0-1,-3 1-1,3-1 1,0 0-1,0 0 1,0 0 3,0 0-3,0 0 2,0 0 0,0 0 4,0 0-4,-3 1-2,3-1 0,-1 2 2,1-2 0,-4 0 1,4 0 0,-2 2-3,-1-1 3,3-1-2,0 0 0,-4 1 3,3 0 0,1-1-3,0 0-1,0 0 1,0 0 0,-3 2 0,3-2 3,0 0-3,0 0 2,0 0-3,0 0 3,-3 0-1,3 0 5,0 0-6,0 0 2,0 0-3,0 0 4,-3 1-2,3-1-2,0 0 4,-4 1 0,4-1-3,-1 1-1,1-1 4,-2 2-2,2-2 2,0 0 4,0 0-8,0 0 4,-4 1-1,4-1-5,0 0 5,0 0-2,0 0 1,-3 0 0,3 0-1,0 0 3,0 0-6,0 0 6,-2 2 0,2-2 4,-2 2-8,2-2-1,-2 1 3,0 0-1,2-1-1,-4 2 1,3 0 4,0-1-3,1-1-3,-3 2 4,3-2 0,-2 1 0,2-1-1,-1 3-3,1-3 3,0 0 1,-2 0 0,2 0-4,0 0 2,0 0-1,0 0 1,-2 1 1,2-1 0,0 0 0,-3 2 1,3-2 0,-2 3 1,-1-3-1,3 0 1,-2 1-2,2-1 0,-3 2 1,3-2 2,-2 2 0,2-2-4,-3 1 3,3-1 0,-1 1 0,1-1-3,-2 1 0,2-1 1,0 0-1,-2 3 3,2-3-6,0 0 3,0 0 0,-3 1 0,1 0 0,2-1 9,-3 1-5,1 0-6,2-1 4,-4 3-1,4-3 2,-4 0-2,1 1 2,1 1-1,1-1 5,1-1-6,-4 0 2,2 3-3,2-3 3,-2 0-4,2 0 2,0 0 6,-3 1-7,3-1 5,0 0-7,-3 3-1,3-3 2,-3 1-4,3-1 4,-4 1 0,4-1 2,-3 0-2,3 0 7,-4 1-4,2 0-3,0 0 3,-1 0 1,3-1-1,0 0 0,-4 0 0,4 0-1,-2 1 2,2-1-4,-2 3 2,2-3 1,0 0 1,0 0 0,0 0-3,-3 0 3,3 0-5,0 0 3,0 0 7,0 0-6,0 0 0,0 0-3,0 0 3,-6 0-3,6 0 1,-3 1 8,3-1-7,0 0-3,-4 0 4,4 0-4,-2 2 4,2-2-3,0 0 8,0 0-6,-3 0-2,3 0 1,0 0 1,0 0-2,-3 1 1,3-1-1,0 0 4,0 0-3,-4 0-4,2 1 3,2-1 1,-4 2-3,4-2 6,-3 1-4,1 0 0,2-1 3,-3 1-5,3-1 3,-4 2 0,4-2-2,-2 1-2,2-1 4,-2 1 0,2-1 0,-4 0 0,4 0 0,0 0 0,0 0 0,-2 1 0,2-1 3,-2 1-3,2-1 2,-2 2-3,2-2 1,-2 2-1,2-2 1,0 0-4,0 0 1,0 0 4,-2 1 0,2-1-2,-2 3-2,1-2 7,1-1-1,-4 1-1,1 1 1,2 0-4,1-2 2,-4 0-1,4 1-1,0-1 5,-3 5-7,2-3 3,1-2 0,-2 1-1,1 0 1,-2 1 3,3-2 0,-3 2-1,1-2-2,2 0 0,-3 2-2,1-1 4,2-1 1,-3 2-3,1 0 0,2-2-2,-2 1 2,2-1-2,0 0 3,-3 2-3,3-2 1,-2 1 5,2-1-6,-1 2-2,-1 0 4,2-2 2,-2 3-2,0-2 1,1 1-1,0-1 1,1-1 3,-3 3-3,3-3 0,-3 1-2,2 2 4,1-1-6,0-2 1,-2 1 3,2-1-3,-2 2 0,2-2 5,0 0-5,-3 2 0,3-2 3,-2 3-6,1 0 4,-1-1 3,1-1-2,0 1 3,0 1-2,1-3 0,-3 3 0,1-1 0,-1 2 2,1-1-1,2-1-1,-2-1 0,0 3 0,2-1 1,0-3 1,-3 3-5,3-2-1,0 2 5,0-3-2,-2 2-2,2-2 1,-1 3 0,1-3 0,-1 3 3,1-2-1,0-1-1,-1 4-2,1-1 6,-1-1 0,0 1-2,-1 0 1,1 0 4,0 0-6,1-1 5,0-2-6,-2 3-3,2-2 3,0-1 0,-2 5 0,1-4 0,-1 2 3,2-3-3,0 3 6,-2 0-5,1-1-4,0 0 4,1-2 0,-2 3 1,1 0 1,1-1-2,-2 1 1,1-1 1,1 0-5,-2 0 3,2-2-3,0 3 5,0-3 0,-2 3-3,1-1 2,1-2-1,0 5-2,-2-3 1,2 0 2,-1 2-4,1-2 4,-1 1-3,0 0 6,0 0-3,0-2-5,0 3 4,1-1 3,-2-1-2,1 0-1,-1 1-2,1-2 3,0 2-4,1-3 4,0 4 1,-1-1 1,1-3-6,0 3 3,0-3 2,-1 2 0,1 1-1,-1-1 1,1 1 2,0-3-2,0 4-5,-1-1 4,0 0 4,1 0-3,0-3 2,0 5 1,-1-2-3,0 1 0,1-1 0,0 0 0,-1 2-3,1-2 5,-1 0 0,1 0-7,-1 0 8,0 0-8,1 1 4,0-2-2,-1 1 0,1-1 2,-2 1-2,2 1 4,-1-3-2,1 2 1,-1 0 0,1-1 6,-1 1-7,1-1 1,0 1-1,0 0-1,-2-1 2,2 1-5,0 0 3,0 0 1,-1 0-2,1 0 1,-1 0 0,1 0-1,0 0 2,-1 0 4,0 0-5,1 0 0,0 0 0,0 1 1,-1-1-1,1-2 3,0 4 0,-1-2-1,1-2 0,0 2-1,0 0-2,0 0 3,0 0 0,0-1 0,0-2-2,0 5 1,-1-2-1,1 0 4,0 1-1,0-2-2,0 2 0,0 0-5,0-3 4,0 2-2,0-3 5,0 5-5,0-2 4,0 0-1,0-1-1,0 1-1,0-1 1,0-2 0,0 5 1,0-4-2,0 2 4,0 1-5,0-1 4,0 1 0,0-2-4,0 1 3,0 1 0,1-1 4,-1-3-5,0 3 0,1 3-1,-2-3 1,2 0-1,0-1 3,-1 2-8,2-1 6,-2-1-2,0-2 0,1 5 1,-1-2 3,1-1 1,-1 1-3,0 0 1,0 0-1,0 0 0,0-1-2,2 1 2,-2 0 1,0-1-2,0-2 1,1 5-4,-1-2 5,0-1-3,0 0 1,0-2-2,1 4 2,-1-2 0,0-2 0,0 2-2,1 1 4,-1 0 1,2 0-2,-2 1 0,0-1 0,1 0-4,0 2 3,0-2 0,-1-1 0,0 2 1,1-1 0,0-2 0,0 1 0,0 1 0,0 0-1,1 0 1,-1-1 1,0 2 5,1-1-5,0 0-5,-1-1 3,1 1-2,-1 0 1,0 0 1,0 1 1,2-3 0,-2 3 2,1-2 0,0 0 2,0 1-1,0-1 5,-1 1-7,-1-2-2,2 2 3,0 0-3,-1-2 3,1 0-3,-2 2 3,2-1-3,-1 0 2,1 0 1,0-1-2,-1 1 2,0 1-3,1-2 2,0 2-1,1-1 1,-3 0 0,2 0-2,0-1 1,-1 2 0,1-1 1,0-2 6,0 3-7,-1-1 1,2-1-2,-1 1 0,0 1 2,0-2-1,-1 0 2,2 1-2,-3-1-3,2 1 4,1 1 1,-1-2-3,0 1 2,0 0-3,0-1 1,0 1-2,0-1 3,-1 1-1,2-1 5,0 1-2,-1 0 1,1-1-2,0 0-1,-1 1 1,0-1 0,1 1-3,-1 1-2,-1-2 6,1-1-6,0 2 6,-1-1-3,1 1 0,-1 0 4,1 0-2,2 0-2,-3-1 4,3 1-1,-1 0 0,0-1 1,-1 1-4,1 0 2,-1-2-1,0 2 1,1-1-2,0 1 6,-2-2-5,-1 0-1,5 1-1,-5-1 0,2 3 3,0-1-5,-2-2 2,2 0 0,-2 0 2,1 2-1,-1-2 0,3 1 1,-2 1 3,-1-2-4,3 2 1,-1-1-1,0 0 0,-2 1 0,0-2 2,4 2-4,-2-1 2,-2-1 2,0 2-1,3 0 5,-3-2-6,3 1-1,-1 1 2,-2-2 0,4 1-2,-2 1 0,-2-2 4,2 0 0,-1 2-3,-1-2 1,4 1-2,-3 1 4,-1-2 0,4 2-1,-2-1 6,0-1-9,-2 0 1,3 2 2,-1 0 1,0-2-1,-1 1 0,-1-1 9,3 2-9,-1-1 0,-2-1 6,3 2-9,-2-1 3,3 1-1,-2-2 1,-2 0 1,2 2-1,0-1 0,0 1-1,0 0 1,1-2-1,-1 1 0,0 1 1,0-2 0,-2 0 3,4 1-4,-2 0 1,-2-1-3,3 3 3,-2-2-1,-1-1 0,4 2 0,-4-2 1,2 1-3,0-1 3,0 1-1,-2-1-1,3 2 0,-1-2-2,-2 0-1,4 2 2,-3-1 0,1 0 1,0 0 2,0 0-1,3 0 1,-3 2 1,1-2 1,1-1-4,-2 2 1,0-2 0,0 2-3,-2-2 4,6 2-1,-4-1 6,1-1-9,-1 1-1,0 0 7,-2-1-4,5 2 1,-3-1-3,0-1 3,-2 0-1,3 1 0,-1 1 0,0-1 0,-2-1-1,3 0 2,-1 1 1,-2-1-3,4 1 1,-4-1-1,4 2 2,-3-2-1,2 1 3,-3-1 0,4 0 0,-1 1 0,0-1-2,0 2 1,-3-2-5,4 0 3,-1 0-3,-3 0 2,0 0 2,5 1 0,-3 0-2,-2-1 1,4 0 0,-4 0 3,0 0-3,0 0 0,4-1 0,-4 1 3,0 0-3,5-1 0,-5 1 0,3 0 0,-3 0 0,4 0 1,-4 0-2,2-2 2,-2 2-2,0 0 1,5 2 1,-5-2 0,4 0-2,-4 0-2,4-2 3,-4 2 0,3-1 3,-3 1-4,0 0-2,4 0 3,-4 0 0,0 0 0,6 0-1,-6 0 3,0 0 0,4-1 0,-4 1-4,3 0 6,-3 0 0,4 0-4,-4 0 0,3-2 0,-3 2 0,4 0 0,-4 0 0,3-1-1,-3 1-1,4 0 4,-4 0-2,2-1-1,2 1 0,-4 0 1,4-1-3,-4 1 3,2-3-2,0 3 7,-2 0-5,4-2-3,-1 1 2,-3 1 1,5-2 1,-1 1-1,-2-1 0,1 2 0,0-1 0,-1 0-2,-2 1 3,4-2-2,-2 2 1,-1-2 2,2 1-4,0 0 3,-3 1-3,3-2 0,-1 1 2,0-1 2,-1 0-3,0 0 3,3 1-3,-2 0-2,-2 1 3,3-2-4,-3 1 2,0 1 4,3-3-5,-3 3 0,3-2 3,0 0-1,-2 1 0,2-1 0,0 0 0,-2 1-3,-1 1 4,4-2 2,-3 2-4,-1 0-1,4-2 2,-2 1 4,0-1-5,-1 1 5,-1 1-5,4-2 0,-2 1 0,-2 1 0,3-2 4,-1 1-3,-2 1 1,4-1-2,-3-1 1,-1 2 0,3-1 3,-3 1-2,3-1 0,-3 1 0,3-4-1,-1 4 4,-2 0-5,3-2 2,-1 1 2,-2 1-4,4-2 4,-4 2-1,1-1-1,1-1 2,-2 2-4,2-1 1,0 0 1,0 0-1,-2 1 5,0 0-3,4-2-2,-3 1 1,-1 1 4,5-2-6,-5 2 3,2-1-1,-2 1 0,2-2-3,0 1 4,-2 1 1,3-2-1,-2 1 1,1 0-2,-2 1-2,3-2 1,-3 2 1,1-3 0,-1 3 0,2-1 0,-2 1 3,2-3-1,-2 3-2,3-2 2,-1 2-1,-2 0 0,2-3-2,-1 1 0,0 0 1,1 0 5,1 0-3,-1 0-3,0 0 1,0 1 1,1-1 2,0-1 2,-1 0-5,1 2 0,-2-1 1,1-1-1,1 1 2,-2 1-1,1-2-2,0 3-1,0-3 3,-2 3 0,2-1-1,-2 1-2,4-2 4,-3 1-1,1-1-2,0 1 1,-2 1-2,3-3 2,-1 1 0,0 0 0,-1 1 2,1-1-2,0 0 1,0 0-1,-1-1 5,1 2-7,0-1 5,-2 2-3,2-4-1,0 2 3,-2 2 2,2-2-4,-2 2 0,3-1-1,-3-1 0,0 2 1,2-2-1,-2 2 1,3-3-2,-1 3 3,-2 0-3,2-3 1,0 0 1,-1 1-2,-1 2 4,2-2-2,0 1-2,-2 1 0,1-2 1,-1 2 7,2-2-6,-1 0 0,-1 2 1,2-3 0,-2 3-2,1-1 0,-1 1 1,2-2 0,-2 2 0,1-3 0,-1 3-3,0 0 0,2-1 4,-2 1 0,2-3-2,-1 2 1,1-1 0,0 0 2,-2 2-2,4-3 0,-3 2 3,0-1-2,-1 2 1,2-3-2,0 1-3,-1 0 6,1 0-3,-2 1-1,3-1 0,-3 2 1,3-3-1,-1 1 0,-1 1 2,0-1-1,-1 2 0,2-2 1,-2 2 1,2-4-1,-1 2-1,1 0 1,0 1-2,-2 1 3,2-5 0,0 2-2,-1 1 1,1-1 3,-2 1-4,2 1 3,0-3-3,-2 4 2,0 0-1,3-3-3,-1 2 4,-2 1 0,2-6-3,-1 4 3,1 0-2,0 1 1,-2 1-1,2-3 0,-2 3 2,2-3 1,-2 0 0,1 2 3,1-2-3,0 3-1,-1-3 1,1 0 3,0 1-4,0-1 3,0 0-2,-2 0 1,3 0 0,-3 1 0,2 0-2,-2 0 3,2-1-2,-2 2-1,2-3 0,0 3 1,-2-1 0,1 0 4,-1-1-4,2 2 1,-2-1 2,0 2-3,1-3-1,0 0-1,0 1 2,0-1-2,0 0 0,1 1 0,-2-2-1,1 3 4,0-2-3,-1 1-1,2-1 0,0 0 0,-2 2 5,1-1-7,-1-1 3,1 1-1,-1 2-2,1-4 5,-1 2-5,1 0 1,0 0 6,-1 0-7,0 2 8,2-3-6,-1 1-1,-1 2 0,0-3 0,1 1-1,-1 2 3,1-5-3,1 2 0,-2 0 2,1 1-1,0-1 1,0-1-3,-1 1 5,2 2-4,-2-3 4,1 1-2,0 1 0,-1-1 1,0 3-1,2-3 1,-1 0 1,-1 1-3,0-1 5,0 3-6,0-3 3,0 1-2,0 2 1,0-5-1,1 2 0,-2 0 3,1 3-4,1-4 3,-1 1-3,0 3 2,1-3 2,-1 1-1,0 2-1,1-3 2,-1 3-5,-1-5 0,2 4 2,-1 1 0,1-5-2,-2 2 4,2 2 2,-1 1-4,0-5 0,0 2 1,0 1-2,0 2 1,2-4-1,-1 3 1,0-2 2,-1 3 3,0-5-6,0 4 3,1-1-1,-1 2-3,0-5 0,0 3 2,2 0 2,-2-1-1,0 3 3,0-4-1,0 2-3,0 2 0,0-5 4,0 3-1,0 0-1,0 2-1,1-5-2,-1 3 1,0-1 2,0 1-2,-1-1-1,1-1 4,0 1-2,0 0 0,-1-2-3,1 1 0,0 0 3,-1-1-3,1 1-2,0 0-5,-1 0-4,1 1-2,0-2-6,0 2-8,0-1 1,-1 0-14,1 0-6,0 3-12,0 1-14,0-6-21,-1 4-23,-1-2-28,1 1-43,0 1-35,-1-1-35,1 0-49,-1 2-51,0-1-60,0-1-250,-1 1-725,1-1 320</inkml:trace>
  <inkml:trace contextRef="#ctx0" brushRef="#br0" timeOffset="70037.1258">7297 8971 128,'0'0'192,"0"0"-8,0 0-14,0 0-7,0 0-7,0 0-4,0 0-6,0 0-4,0 0-2,0 0-4,0 0 0,0 0 3,0 0-3,0 0-7,0 0-1,0 0-4,0 0-7,0 0-8,0 0-4,3-5-12,-3 5-3,0 0-10,0-4-6,0 4-3,-1-3-7,1 3-10,-1-3 5,1 3-2,0-3-5,0 1 0,0 2 1,0-4-6,0 2 3,0 2 0,-2-4-5,2 1-6,0 1-2,-2 0-4,2 2-3,-1-5-5,-1 2 6,2 0-3,-2-1-2,1 1 2,0 1 0,0-2 2,-1-1-8,-1 2 5,0-1-11,0 0 1,0 1-1,0-2 13,0 2-9,0-1-6,-2 1 0,4 0 0,-2 0 3,0 0 1,0 0-1,0 1 1,1-1 0,0 1-6,-1 0-2,-1 1 2,3-2 4,-3 1-2,2 0 4,1 0 1,-3-1-5,2 1-9,-1 1 1,-1-2 1,-1 1-2,1-1 0,-1 2 8,1-3-3,0 3 0,-1-2-2,-1 2 0,1-2 4,1 1-9,-3-2 2,2 2 2,-1 0-3,2-1-3,-2 0-3,1 1 5,0 0 2,0 2 9,0-3-7,1 1 2,-2 1-3,1-2 3,0 2 0,-1-1-4,0 1 1,0-1-1,1 1 4,-1-2 9,1 1 3,-1 0-8,1 1 1,1 0 7,-3 0 1,5 0 4,-1 1 0,-1-2-2,3 0-3,-2 1-5,0 1 0,3 0 2,-6-1-9,3 1 1,-1-1 0,1-1 0,3 2-4,-4 0 3,0 0 5,4 0-6,-6-1-3,2 1-1,4 0-1,-5 0 4,3 0-2,-2 0-1,4 0-4,-6 0 3,3-2-1,0 2-3,0-1 6,3 1 7,-7-1-10,4 0-2,-1-1 1,0 2-2,1 0 4,-1-1-2,-1 0-4,0 1 4,1-1 1,-1 1 2,0-2-5,0 0-2,0 1 5,0-2-2,2 3-2,-1-2 7,0 1 8,0 1-15,1 0 3,-1-2-1,1 1 1,-2 0-6,1 0 7,1 1-1,-1 1-3,-1-2 2,2 3-1,-1-2 2,0-1 1,0 1-2,1-1 2,0 1-1,-1 0 2,-1 0-2,1 0-1,1 0 0,3 0-4,-5 1 3,5-1 2,-6-1 0,4 1 3,2 0-4,-5 2 3,5-2-3,-5-2 0,5 2-1,-4 1-4,2 0 3,2-1 3,-7 1 3,4-1-6,3 0 1,-6 0 0,3 2 1,0-1 4,-1-1-4,0 2 6,1-2-6,-1 1 2,1-1-6,-1 1 6,1 1 0,0-1-3,-1-1 3,2 0 0,-2 2-3,1-1-1,-1-1-1,0 2-2,0-1 5,0 1 6,2 0-8,-1-1-2,0 1 3,0-1 3,0 1-4,-1-1-1,1 0 5,-1 0-3,1 1 2,-1 1 0,0 0-5,1 0 3,-1 1 6,0-3-7,0 2 3,-1 0 1,1 1-1,2-2-4,-3 1 2,1 0-1,2-1 1,-1 1 4,-1 0-3,1 1-3,-2 1 3,3-2 0,-2 2 0,1-3-2,1 3 2,0-1-1,0 0-2,-1 1 3,-1 0 1,1 1-1,1-1 8,0 1-11,-1 1 5,1-2 0,-2 2 0,1-1 1,1 1-6,0-1 0,0 2 3,2-2 2,-2 0-2,1 1-2,-1-1 1,2 0-2,-2 0 1,2 0 1,-1 0 2,0 0-5,1-1 5,0 1 0,-1 0 2,1 0-1,-2 0-1,2 0 0,0 0-1,0 0 3,0-3-6,0 5 1,0-4 5,0 0 3,-2 2-9,2-1 9,0-1-6,0 0 4,0 0 3,0 0-5,0 1 7,0 0-6,2 0-3,-2 0 1,0-1-1,1 3-1,0 0 2,0-2-2,0 2 1,0-1-2,1 0 2,-2 1-3,2 1 2,-1-2-1,1 1 4,-2-1 1,2 0-3,-2 0 5,2 0-5,-2 0 4,2 0-5,-2-1 3,1-1 3,1 1-4,-2-2-2,1 1 3,0 1-3,1 0 1,-1 2 2,0-2-2,2 1-1,-2-1 2,0 0 0,1 1 0,0 0 2,-1 0 7,1 0-12,0 0 5,-1 0-7,1 0 13,0-1-8,0 1-1,-1-3 1,2 3 9,0-2-6,-1 3 2,1 0-5,-1-3-3,1 0 9,-1 1 11,2-1-19,-3 1 5,1-1-3,0 1 0,1 0 2,0 1-5,0-1 3,-1 0 0,1 0 2,-1 0-3,3-1 2,-2 2-1,1-1-1,-2 1 1,1-2 4,1 2-3,0-2-3,-1 2 2,1-1-2,-1-1-1,1 2 4,0-2 2,-1 0-2,1 1 0,-1-1 3,1 0-7,-1-1 14,-1 1-14,1-2 5,0 0-4,0 1 2,0-1-4,-1 0 2,2 2 4,0-3-1,-1 2 5,0 0-1,1-1 0,1 1 2,0-2 1,-1 3-2,0-1 4,1-1 1,0-1-6,-1 1 5,1 1 3,0-2 1,-1 1-2,-1 0 1,1-1-4,1 1 1,-1-1 6,1 0 0,0 0 6,0 0-12,0 1 2,-1-1 1,0-1-4,0 1-3,-1-1 0,2 0 3,-1 0-4,1 2 0,-1-2-1,-1 0-2,1 0 2,0 0 2,0 0-3,0 0 1,0 0-1,2 0 3,-1 0-6,-2 0 5,2 0-4,-1-2 3,0 2-1,2 0 5,-2-1-1,3 0-2,-2 0 1,0 0-3,0 0-2,1-1 2,0 1-2,-2 0-1,2-1 1,-1 0 1,-2 2 0,0-1-2,0 0 0,1 0 4,1-1-4,-2 1 2,1-2-4,0 1 3,-1 2 1,-1-1-1,3-1-1,-1 1-1,-2-2 3,1 2-1,1-1-3,1 0 2,-1-1 4,1 1-5,-1-1 5,0 1-4,0-1-1,-2 2 1,1-2-2,1 1 4,-2 0-8,2 1 7,-2-1 1,1 0-3,1 0 1,-1 0-3,-1 1 0,1-1 5,-1 1-5,1-2 6,0 1 7,0-1-13,0 2 10,-1-1-10,1 0 10,1 0-10,-2 0 4,0-1-1,1 0 0,1 0-3,-1 1 2,1-1 5,-2 1-5,2-1 3,-1 1-4,-1 1 1,0-1 4,1-1-3,0 2 6,-1-1-3,0 0 0,1 1-2,-2-1 0,1 0 1,1-1-5,-2 1 4,1-1 0,1 0 1,1 0 0,-2-2-1,2 2 0,-2-1 3,2-1-2,0 1 0,0 0-2,-1 1 0,-1 1-1,0-1 5,1-1-1,-1 1-1,1 0 1,0 0-3,0 0-1,-1 1 3,-2-1 2,3 1-1,-3-1-3,3 1 8,-2-1-5,1 0-2,-1 1-2,1-1 4,-1 1-1,2-2-3,-1 0 4,-1 1-4,1 0 3,0-2-1,1 2 0,-1-2 0,0 2-6,1-2 8,-1 2-1,-1 0-2,0 0 4,1 0 2,-2 1 1,2-1 2,0 0 3,-2-1-7,2 3 4,0-1-3,-1-1 0,0 0-1,0-1 0,0 2-1,0-1-1,0 0-1,-1 0 3,2 0-3,-2 0 2,1-2 1,0 2-2,0-1-1,-1 1 1,2-4-3,-2 3-2,2 1 4,-1-2-1,-1 1 2,0 0 1,0-1-3,1 1-4,-1 1 5,0-1-3,0 0 1,0 1-2,0 0 2,0 0 4,0 0-7,0 3 5,-1-6-5,1 6 1,1-4 3,-1 3-3,0 1 1,0-4-2,0 4 2,1-3-1,-1 3 7,0-2-7,0 2 2,0-3-1,0 3-1,0 0 2,-1-4-1,1 2 1,0 2-2,0-4 0,0 4 0,0-3 1,0 3-1,-1-1-1,1 1 0,0-6 1,0 6 1,0-2-3,0-1 2,1-1-1,-1 2 2,1-1 2,-1 0-3,1 1 0,0-2 2,-1 2-2,0-2 1,0 1 2,1-1-1,0 1 5,0 0-7,0-2-1,-1 0 1,1 1 0,-1 0 0,1-1-2,-1-1 4,0 3 0,0-1 3,0-1-1,0-1-4,0 1 2,0 1-2,0-2 2,0 3-1,0-4-1,-1 0-3,0 0 3,0 2-4,0-2 2,0 2-9,0-1-4,-1 2-10,0-2-9,0 3-16,-1-3-9,2 2-28,-1 1-48,-1 0-48,0 0-61,-3 1-81,4-1-102,-2 3-313,2-2-801,-1 0 354</inkml:trace>
  <inkml:trace contextRef="#ctx0" brushRef="#br0" timeOffset="74079.0444">5721 6758 222,'-3'0'209,"1"2"-16,2-2-12,0 0-17,-3 1-13,3-1-16,0 0-12,0 0-12,0 0-10,0 0-7,0 0 0,0 0-3,0 0 2,0 0-6,5 3-2,-2-2-8,-1 0 4,2 1-7,1-2-3,1 1 2,0-1-5,1 0-5,-1 2-1,3-2-1,0 1-3,1-1 3,0 3-4,1-3-5,0 2-2,3 0-11,0-1 2,-4 0-3,4 0 3,-3 1-4,0 0-4,3 0-2,0 2-5,-4-1 1,3-2-3,2 2 1,-2-3-5,1 3 2,-4-1-1,2-2 0,2 1 4,-3-1-8,0 1 3,-1 0-1,1-1-4,-2 0-6,0 0 4,-3 0-2,0 2-3,-1-2 1,-1 1-1,0-2-2,-1 2-1,0-1 2,-3 0 2,4 1-6,-4-1 3,3 2-1,-3-2-1,0 0 0,4 0-1,-4 0-1,2 0 1,-2 0 0,0 0 0,0 0 0,4 0-4,-4 0 6,4 1-5,0-1 2,-4 0 0,2 0-1,-2 0-2,0 0 5,5 0 0,-5 0-7,4-1 4,-4 1 2,0 0-4,3 1 3,-3-1 3,4-1-6,-4 1 1,3-2 1,-3 2 2,4-1-1,-4 1-2,4 0-3,-4 0 5,0 0-4,3 0 4,-3 0-4,2-1 2,-2 1 1,0 0 0,0 0 2,0 0-5,0 0 6,5 1-4,-5-1 4,0 0-2,0 0-3,0 0-1,0 0 2,0 0 3,2-3-3,-2 3 2,0 0-6,0 0 8,0 0-7,0 0 6,0 0-4,0 0 1,0 0 3,0 0-5,0 0 4,0 0-5,0 0 6,0 0-1,0 0-1,0 0 2,-7-2-1,7 2-1,0-3 4,0 3-5,0 0-3,-2-1 3,2 1 0,0 0 1,-1-3 0,1 3-4,0-3 3,0 3-1,0 0 3,0-3-2,0 3 5,0-3-6,0 3-3,0-5 2,-1 3 2,2 0 0,0 0 0,-1-1-3,0 0 0,0 0 0,0-1 2,0 1-2,2 0 4,-2 0 1,0 0-5,0 0 1,0 0 3,0 1-1,-2-1 3,2 3-4,0-5 2,0 2-3,0 1 0,0 2 2,-1-5 0,0 4-2,1 1 3,1-5-5,-2 3 3,1 2-2,0-3 3,0 3-2,0 0 3,-1-2 1,1 2 0,-1-2-4,1 2 0,0 0 1,-1-3 5,1 3-3,0 0 0,0 0 4,0 0-7,0 0 4,0-3 1,0 3 8,0 0-8,0 0 7,0 0-3,0 0-1,0 0 2,0 0-1,0 0-3,0 0 0,0 0 1,0 0 3,0 0-6,0 0 5,0 0 1,0 0 5,0 0 2,0 0 2,0 0-1,0 0-1,0 0 4,0 0 0,0 0-2,0 0 7,0 0-6,3 6-2,-2-4 9,-1-2-12,0 3 4,0-1 7,0-2 1,1 4 4,-1-1-4,0-2 1,2 4-3,-2-2 2,2 0 8,-2 2 3,0-3-8,1 3 3,-1 1 1,0-1-2,0 3 7,1-1 9,0 3-4,-1-1 0,0-2-3,3 2-8,-2 1 3,-1 0-3,0 0 3,0-2-9,1 1 7,-1 1 3,2-3-4,-2 0-2,1-1 0,0 0-5,-1 0 7,1 0-6,0-2 1,0 0-3,-1-2-4,0 2 0,0 0 0,-1-2-4,2 0-1,0 1 1,-1-3-2,-1 4-3,1-4-2,1 2 3,-1-2-4,0 4 3,0-4 0,0 0 0,1 1 1,-1-1 1,0 0-3,0 0 8,0 0-9,0 0 2,0 0 0,0 0-2,0 0-3,-1-10-2,1 6 3,-1 0-5,0-2 3,1 0-1,-1 0 1,0-2 2,0 2-7,0-1 3,-1-3-7,1-1-2,1 3-2,-2-2-4,0 1 0,0-1-5,1 0 1,-1 3 8,2-1-7,-2 2-6,2-2 5,0 2 5,-1 0-3,0-1 4,1 3 1,0 0 10,-1 1-12,0-1 2,1 0 3,0 2 4,0-1 0,-1 1-5,1-1-3,0 3 8,-2-3-3,2 3 0,0-2 1,0 2 0,0 0-2,0 0-1,2-5 3,-2 5 2,0 0-3,0 0 5,0 0-3,0 0 8,0 0-14,0 0 4,0 0 4,0 0-6,0 0 1,0 0 5,0 0 1,0 0-1,5 8 10,-5-8-7,2 2-4,0 2 3,-1-3-7,3 2 8,0-1-5,-1 2 2,1-1 3,1 0-3,0 1 1,0 0-2,0-1 7,-1 0-1,0 1-4,0-1 3,0 0-5,-2-2 3,2 2-1,-1 2-1,1-2 5,-1 0-1,-1 0-2,1 0-2,0 0-1,-1-1 5,-1 1 1,1-2 0,0 0 1,-1 2-7,0-2 4,-1-1 1,1 2 2,-1-2-8,0 2 4,2 0-7,-2-2 8,0 5-5,0-5 1,0 1 14,0-1-13,0 3 12,-2 0-15,2-3 6,-1 3 0,-1-2-2,0 2 2,0 1 0,-1-2-2,1 0-2,-2 1 8,1 0-7,-1 1 14,-1 1-11,1-1 2,1 0-6,-1 0 4,-1 2 3,0-2-6,1-1 8,0 1-3,-1 0 0,2-1-3,0 1-6,1-1 6,-2 1-1,1-1 2,1 0-2,0 1 1,-1-2-2,1 0 1,0 1-26,2-1-21,-2 0-32,2-2-32,-2 2-29,2 2-40,-2-3-41,2-1-56,0 0-51,0 3-281,0-3-661,0 0 294</inkml:trace>
  <inkml:trace contextRef="#ctx0" brushRef="#br0" timeOffset="76693.8881">6512 6248 98,'0'0'207,"0"0"-14,0 0-8,-1-3-15,1 3-5,0 0-12,0 0-6,0 0-10,0-4-7,0 4-8,0 0 1,0-2 2,0 2-11,0-4-3,0 4-4,0 0-4,0-5-3,0 5-3,-1-3-7,1 3-1,-1-3-7,1 0-8,-1 1-3,0-1-18,1 0-2,-2-1-5,1 1-4,0-2 0,0 1-7,-1 1 4,2-2 4,-2 1 0,-1-2-4,1 1-2,1-1-3,0-2-1,-1 1-2,1 0 6,0 0-9,1 0 17,-1-2-17,-1 2 1,2-3 7,0 0-16,-2 3-4,2-3 2,0 2-1,0 0-1,0 0 16,0 0-22,0 0 1,0 1 12,0 0 0,2-1-6,-2 0 5,2 0 1,-1 1 3,2-2-4,0-1-3,-1 1-2,1-2 5,1 2-5,-2 2-6,1-3 15,1 2-17,0-2-3,-1 2 0,1-1 4,0 2-1,-1 1 7,0-1-9,0 2-1,1-2-1,0 0 0,0 2 2,-1-2 3,0 2-7,1-1-6,0 0 6,0 2-3,0-1 3,1 0-6,-1 1 4,1 0-2,-1-2-2,4 0 0,-2 0 3,1 0 0,0 0-2,0 0-1,-2 1 4,2 0 2,-1 0-4,-1 0 3,1 2 1,0-4-3,0 3-3,-1 0 3,0 0-4,-1 2 3,1-1 10,-1 0-9,-1 1 0,1 0-2,-2 0 0,3 1 4,-3-1-3,1 2 3,1-1-2,-1-1 6,-1 1-15,3 0 4,-1 0 5,-1 0 6,3 0-15,-3 1 12,3-1-3,-3 0-1,2 1 0,-3 0-3,2-1 3,-4 1-5,6 2 5,-4-1 1,0 0 2,0 0 3,2 0-7,-1 1-1,0 1 6,0-1-3,0 1-3,1-2 0,0 3 3,1 0 3,0 0-2,0-1-1,0 3 15,-1-3-19,5 3 4,-4-2 2,1 1-1,1 0 1,-2 1-4,0-2 10,2 0-2,-1 0-4,-1-1-3,-1 1 5,1 1 5,0-2-1,0 2-4,-3-1 3,3 0-2,-3 2 0,2-1-3,-2 0-2,1 2 8,-1-2 1,1 1-2,-1-1 12,0 1-17,0-1 3,0 1-7,0 0 9,-1-3-5,2 4 5,-3-1-7,1 0 3,0 0 4,1 0 3,-2 0-1,0 0 0,0 0-1,0 0 5,0 3 11,-1-4-11,1 2 1,-1 0-2,0 1-2,0-2 7,0 1 1,-1 0-3,1-1-2,1 1-4,-1-1 8,0 1-10,1 0 13,-1-1-12,-1 0 3,1 1 3,-1-1-2,2 2-1,-2 0-1,-1-1 0,1-1 10,0 2-12,1-2 9,-1 1-12,2 0 0,-1-1 8,0 1 1,-1-1-3,0 0-7,2 0-3,-3-1 7,1 2 1,0-3-1,0 3-1,1-2-4,-1 1 4,0-1-3,0 1 9,0-2-8,1 1-6,1-2 4,-2 2 3,0 0-1,1-2-5,-1 3 7,0-2-11,1 0 7,-1 0-1,0-1 1,0 0-2,1 0 3,0 0 0,-1-1-1,1 0 5,1 2-5,-2-3 0,0 1-3,2-2 1,0 3-4,0 0 8,0-3-8,-2 2 7,2-2-3,0 0 5,0 2-4,0-2 7,0 0-11,0 0-2,0 0-9,0 0-10,-1 2-19,1-2-13,0 0-25,0 0-11,0 0-23,0 0-10,0 0-16,0 0-16,0 0-6,0 0-17,0 0-20,0 0-20,0 0-17,0 0-6,0 0-14,-4-6-179,3 3-470,0 0 207</inkml:trace>
  <inkml:trace contextRef="#ctx0" brushRef="#br0" timeOffset="77426.9719">6820 6158 139,'1'-3'167,"0"2"-4,-1 1-2,2-3-2,-2 3-12,2-2-7,-1-1-1,-1 3-8,2-3-2,-2 3-6,0 0-9,1 0-10,-1 0-4,0 0-9,0 0-2,0 0-9,0 0-6,0 0-7,0 0-5,0 0-3,0 0 0,0 0 1,0 0 4,1 7-8,-1-5 1,0-2-3,-2 5-2,2-2-4,-1 0 4,0 1 1,1 0 3,-1-1-6,-1 0-4,2 1-1,0-1-3,-2 0 1,2 2-2,-2-2-4,1 0 2,1 1-2,-2-1 1,2 1-5,0-1 2,0 2-3,-2-1-1,2 1 6,0-4-12,0 3-2,0 0 1,-1-2-9,0 2 1,1-1 2,0 0-4,0 0-2,0 0 9,0 0-12,0 0-1,-1-2 3,1-1-6,0 4 3,0-4 0,0 0 1,1 2 3,-1-2 3,0 0-2,0 0-1,0 2-4,0-2-2,0 0 9,0 0-9,2 2 7,-2-2 8,0 0-5,7 0 1,-7 0-3,5-2 3,-1 1-6,0 0-1,0 0 5,0 0-6,1-1 2,1 0-7,-1 1 6,2-1 0,-1 1-5,0-1 2,1 1-2,-1 1 15,1-3-19,-3 1-10,3 2 10,-2 0-3,1-1-7,-3 0 3,1 1-3,1 0 2,-2 0 2,-3 0 0,6-1 2,-3 0 1,-3 1 1,4 0 2,-2 0-5,-2 0 1,3 1 4,-3-1-2,0 0-2,0 0 0,5-1 3,-5 1-2,0 0 0,0 0 4,0 0 2,2-1-4,-2 1 2,0 0-1,0 0 4,0 0 4,0 0-4,0 0 9,0 0-5,0 0 9,0 0-12,1-3 5,-1 3-8,0 0 20,-1-3-16,1 3-2,-2-4-2,0 0 14,1 2-20,-2 1 11,2-4 9,-2 2-2,1-1 6,-2-1-4,1 2 4,-2-1-2,1 0-1,-3 1-5,3 0 1,-3-1 3,-1 1-5,1 0-7,1 0 5,-1 1-4,0 1 0,0-1-25,1 1-17,0-1-18,0 2-24,1-1-26,0 1-32,0 1-37,2-2-31,3 1-39,-5 0-42,3-1-236,2 1-562,-3 0 249</inkml:trace>
  <inkml:trace contextRef="#ctx0" brushRef="#br0" timeOffset="80013.6421">6507 5605 12,'0'0'165,"4"-3"-12,-4 3-8,2-1-4,-2 1-9,3-1-16,-3 1 5,2-3-8,-2 1-4,1 0-4,1-1 2,0 2-10,-1-1 0,-1 2-7,2-4-2,-1 2-7,-1 0-4,0-1-4,0 3 4,0-4-4,0 0-4,-1 2-6,1 2-2,-1-4-2,0 1-7,0-2-6,0 1-2,-1 3-4,1-4-7,-1 2 0,0 0-2,-1-2-4,1 0-4,-1 1-1,-1-2 0,1 2-6,1 0 2,-3-1-1,3 0-1,-1 2 4,1 0 0,-2 0-2,1 1-4,1 0 3,-2-1-8,1 2 4,1-1-2,-3 2-2,1-1-2,-1 0 3,0 1-1,0 0-3,1 0 2,-1 0-5,0 0 3,2 1 0,-2 0-5,1 0 1,1 0 4,-2 0 0,3 1 0,-3 1-2,2-1-5,-1 1 6,0 0 2,1 0-5,-1 1 8,-1 0-6,4 1-1,-2-1 1,1-1-4,-1 0 1,3 1 6,-2 0-5,2 0 3,-2 0 2,2 0 1,0 1 3,0-2-2,2 2-2,-1 0 0,1 0 0,2 1 2,-2-1-3,0 1 1,2-1 1,-1 1-1,1-2-3,-1 1 1,2-1-2,-2 0 3,0 0-1,0-1-2,0-1 1,0 0-2,0 0 0,0-1 0,1 0 8,-1 0-7,0-2-2,1 1 1,-4 0 1,7-2 2,-4 1 3,1-2-7,0 1 0,1-2 0,-1 1 1,-2 1 1,0-1-4,1-1 0,-1 0 4,-1 1 0,1-2-1,2 1-1,-2-1 1,-1 1-1,1 0-4,0 1 5,-2-2 5,2 1-8,-1 0 1,1-1-1,-1 3 1,1 0-4,-1-2 3,-1 2 9,0 2-9,2-3-3,-2 2 3,0 1 0,0-5-2,0 5-3,2-1 3,-2 1 0,0 0 1,0 0 1,0 0-2,0 0-2,0 0 3,0 0 1,0 0 1,3 6-4,-3-6 3,0 4-1,2-1 8,-2 1 2,1-1-4,-1 1 0,1 2 1,0-3-2,-1 2-1,0-1 4,0 1 0,0-2-1,0 2 2,0-2 0,0 2-2,1 1-1,-1-2 3,0 1 5,-1-2-7,1 2 1,0-1-2,0 0-2,0-1 4,0 1-3,-1-1 1,0-1 0,1 1-4,0-1-6,0 0-6,0 2-11,-1-1-14,-1 0-19,2-2-12,0 2-28,-1 0-17,0-2-23,1-1-33,-1 3-24,1-3-36,0 3-147,0-3-407,0 0 180</inkml:trace>
  <inkml:trace contextRef="#ctx0" brushRef="#br0" timeOffset="80330.0107">6612 5624 157,'0'0'237,"0"0"-20,0 0-21,0 0-21,0 0-19,0 0-16,0 0-13,0 0-10,0 0-4,-1 5-6,1-5-6,-1 5-6,-1-3-6,0 0-8,2 1-8,-3 0-5,1 1-6,1 0-7,-3 1-3,2-2-7,-1 1-5,0-1-4,0 2-3,-1-1-6,2 0-2,-1 0-2,1-1-14,-2 1-12,1-1-17,1 0-21,1-1-20,-1 0-20,1 0-14,0 1-19,1-3-3,-1 3-25,1-3-14,0 0-149,0 0-329,0 0 145</inkml:trace>
  <inkml:trace contextRef="#ctx0" brushRef="#br0" timeOffset="81055.9674">6746 5433 82,'0'-3'206,"0"3"-12,0 0-13,-1-3-8,1 3-16,0 0-10,0 0-12,-1-3-8,1 3-12,0 0-8,0 0-8,0 0-6,0 0-3,0 0-5,-3 7 5,2-4 2,0 0 2,1 0-6,-1 2-6,0 1-7,1-1-7,-1-3-6,0 5-4,1-2-1,-1 2-1,1 0-2,0 0-2,0-1-5,0 2 1,-1-2-5,1 1-6,-1 0-4,1-1-3,-1 2 0,0-1-3,1-1-6,-1 1 0,1-2 0,-1-1 5,1 0-10,0-1-2,0 2-3,0-2 0,0 0 7,0-1-10,0 0 3,0 1-5,0-3 0,0 0-1,0 4 2,0-4-1,0 3-1,0-3 0,0 0 3,1 1-3,-1-1-4,0 0 7,0 0-6,0 0 1,0 0-1,0 0 3,3-7 6,-2 5-13,1-1 4,0 1-4,0-1 4,0 0-2,1 1 5,-1-1-7,0 1 1,-1-1-1,2 0 2,0 1-1,0-1 1,-1 1 2,1-2-4,-1 3 1,1-1-4,-2 0 11,1 2-9,-2 0 0,5-1 0,-5 1-1,7 0 9,-7 0-8,4 1 0,-1 0 0,-1 1-1,1 0 0,-1 1-1,2-1-1,-2-1 4,1 1-2,-1 1 9,-2-1-12,2 0 3,-1 0 1,-1 1-1,0-1 0,0-2-2,0 5 4,-1-2-3,-1-1-1,0 1 3,2-1-2,-3 1 5,-1 0-9,1-2 1,-1 2-4,-1 0-4,-1 0-2,1 0-4,-1-1 6,1 1-13,-1-2-3,1 2-3,0-2-7,2 0-4,-2 0-8,1-1-23,0 1-11,1 1-13,-1-2-7,2 0-18,2 0-18,0 0-18,-4 0-28,4 0-153,0 0-371,0 0 164</inkml:trace>
  <inkml:trace contextRef="#ctx0" brushRef="#br0" timeOffset="81413.0124">6905 5590 78,'0'0'176,"0"0"-17,2 2-9,-2-2-7,2 0-15,-2 0-5,3 3 4,-3-1-3,0-2 7,2 4 1,-2-2-4,0 0-10,0-2-6,-2 6-7,1-2-1,-1 0-9,0 0-10,-3 1-9,3-1-1,-1 1-13,2-2-7,-3 0-9,3-1-6,-1 2-5,-1-1-13,1 0-16,-1-1-18,2 0-18,-2 0-23,2 0-14,-1 0-19,2-2-13,-2 1-19,2 1-19,0-2-2,0 0-18,0 0-133,0 0-314,0 0 139</inkml:trace>
  <inkml:trace contextRef="#ctx0" brushRef="#br0" timeOffset="81815.0399">7072 5475 93,'0'0'142,"0"0"-14,1-2-10,-1 2-17,0 0-5,0 0-6,0 0-14,0 0-15,0 0 15,0 0-5,0 0 12,0 0 9,-7 6-6,4-4 4,-3 2 3,5 0-6,-3 0 1,-1 0-5,1 3 4,-1-3-3,3 3 1,-3-1 0,1 2 3,1 1-11,1-3-6,0 0-1,0 3 0,2-2-3,-3-1-7,3 1 0,0 0-5,0-1 2,0 0 3,0 0-3,0-3-2,3 1-4,-3 0-2,2-1-3,0 0-3,2-1-7,-1-1-2,3 1 6,-1-1-10,0-1-4,2 1-7,-2-3-4,1 2-16,-1-2-10,-1 1-8,1 0-20,-1-1-18,0 1-27,-1 0-31,0-1-27,1 1-32,-1-1-40,-1 0-199,0 1-447,1 0 198</inkml:trace>
  <inkml:trace contextRef="#ctx0" brushRef="#br0" timeOffset="86933.0277">7010 6727 60,'0'0'105,"0"0"-6,0 0 7,0 0-5,-4 2-14,4-2 2,0 0-4,0 0 4,0 0-3,-5-2 0,5 2-2,0 0 4,0 0 0,-4-1 4,4 1 1,0 0-1,0 0 0,0 0-4,0 0-5,-2 0-2,2 0-5,0 0-8,0 0-3,0 0-6,0 0-7,0 0 0,0 0-5,0 0-2,0 0-2,0 0 10,0 0 5,0 0 6,0 0 1,9 1 2,-5-1 1,1 0 1,2 0 0,2 2-6,-2-4-1,2 2-3,1 0-2,0 0 1,0 0 3,1-1-3,0 1-6,-1 0-1,2 0-4,-1 0-2,-1 0-2,1 0-1,0 0-2,-1 0-4,1 0-1,-1-2 1,1 1-1,0 1 2,-1 0-1,5-1 1,-3 1 1,3 0 1,-2-1 0,1-1-7,1 1-1,-2 0 0,0 1 0,2 0-4,-5-1 2,5 1-6,-1 0-4,-1-1-5,-2 1 6,0 0 0,1 2-6,1-3 5,-1 0-5,1 1-4,1 0 3,0 0-5,0-1 0,0 1-1,0 1 2,2 0-3,-2 0 1,2-1 6,0 0 0,-1 1-11,0-1 10,1 1-4,-2-1-4,0 2 2,1-2 5,-3-2 7,1 4-3,0-4-4,-3 2 1,1-1 1,-1 1-4,0 0 5,-1-1-3,0 1 3,1 0-3,-2 0-3,1 0-2,1 0 3,-1-1-6,1 0 2,-1 2 4,0-1-1,2-1-1,-2 2 3,1-2-6,-1 2 1,1-3 1,0 2-6,-4 0 4,1 0 1,-1 0 5,-1-2-3,2 1-1,-3 1-5,2-1 0,-1 0 12,1 1-12,0-1 3,1-1 0,-1 2 3,1 0 6,1 0-6,-2-1 9,1 1-1,2 0-3,-2-1 0,-1 0 1,0 1-5,1-1 21,-1 0-27,1 1 7,0-1-5,-1 1 3,0-1 2,1 1-1,-2 0-2,2-2 3,-1 1-7,-1 4 0,0-5 1,-2 1-4,1 1 7,2 0-5,-1 0 3,0 0-4,1-1 5,-1 1-8,2-1 2,-2 0 2,2 0-4,-1 1-1,-1-1 3,1 1-2,0 0 3,0 0 4,-1-1-6,1 1 4,-3 0-2,4-1 14,-4 1-12,3 0 0,-3 0 2,3-1-2,-3 3-3,1-3-8,-1 1 7,-3 0 2,6 0-2,-2 1 5,0-1-1,0 1-2,0-2 0,-1 0-3,2 1 0,0 1 1,-1-2 5,-1 1-1,1-1-4,0 1 3,1 0 0,0-1-2,-1 1 3,-1-1 0,0 1 0,0-1-2,2 1-2,-3-1 0,-2 1 5,5 0-6,-2 1 5,-3-1-7,4 0 4,-4 0 2,6 0-1,-4 1 0,1-1-3,1 1 3,-4-1 3,6 0-6,-2 1 5,-1-1-2,1 0 3,1 0-6,-1 0 21,1 0-18,-1 1-1,1-1 1,-2 1 9,1-2-10,0 2-4,-4-1 2,7 0-1,-4 0 3,-1 1 3,-2-1-4,6 0 5,-6 0-6,3 0 5,-3 0-4,4 0-3,-4 0 10,0 0-3,0 0-1,3-2-2,-3 2 2,0 0-2,0 0 6,0 0-4,0 0 0,0 0 0,4 1 3,-4-1-3,0 0-5,0 0 4,0 0-3,0 0 3,0 0 3,0 0-8,0 0 3,0 0 3,0 0-4,0 0-1,1 1-7,-1-1-8,0 0 4,0 0-2,0 0 2,0 0-9,0 0-3,0 0 4,0 0 1,0 0 3,0 0-4,0 0 10,0 0-10,0 0 8,0 0-3,0 0 7,0 0 7,0 0-4,0 0-3,0 0 0,0 0 2,0 0 3,0 0-1,0 0-3,0 0 7,0 0 0,0 0-2,0 0 1,2-3 1,-2 3 1,0 0 1,2-2-2,-2 2 14,0 0-17,0 0 8,0 0-11,3-1 10,-3 1-3,0 0 3,0 0-3,0 0 0,0 0 4,0 0-2,1-1-1,-1 1 1,0 0-2,0 0-3,0 0 5,0 0-1,0 0-1,0 0 4,0 0 0,0 0-1,0 0-8,0 0 7,0 0 0,0 0-2,0 0-3,0 0 5,0 0 0,0 0-8,0 0 3,0 0-4,0 0 5,0 0-6,0 0 0,0 0-5,0 0-4,0 0 0,0 0 0,-7-1-4,7 1 7,0 0 0,-4-1-4,4 1 1,0 0-1,-4 0-1,4 0-2,-3-3 0,3 3-8,-4-1-8,2-1 8,-1 1-8,-1-1 1,1-1 5,1 2 2,0 0 0,-2-1 3,1 0 0,1-1 2,-3 2 0,3-2 4,-1 1 4,1-1 2,-1 1-4,2-1 7,-2 0-1,1 2 1,1-1 4,1 2-2,-2-5 2,0 3-3,2 1 4,0 1 3,-1-4 0,0 1 0,0 1 0,1 2 0,-1-3 0,0 1 2,1 2 0,-1-4 1,0 2-1,1 2 2,0-2 1,0 2 3,0 0 0,-2-3 4,2 3 0,0 0 4,0-3 0,0 3 1,0-3-4,0 3 1,0-3-2,0 3 5,0 0 2,0-4 0,0 4 5,0-3-8,0 3 4,0 0-4,0-3-4,0 3 0,0-3 1,0 3 0,1-3-1,-1 3 2,1-2-1,-1 2 5,0-2 1,0 2 4,0 0-6,0 0 2,0 0-1,0 0-2,3-2 1,-3 2-4,0 0-3,0 0 2,0 0-3,0 0 1,0 0 3,0 0-3,2 6 6,-2-4 6,1 1-5,0-1 3,0 3-1,1-2 4,-1 1 5,-1 0-4,1 1 1,0 0-2,0 1 1,2 1 6,-3-2-8,2 2 6,-1-1-8,1 1 10,-1-1-11,0-1 0,0 1 5,0-1 2,0 1-9,-1 0-3,1-3 6,-1 2-2,0-1-2,0 0-5,0-2 6,0 3-6,0-2 3,0-1-6,0 1 1,0-1 8,1 1-6,-1-1 2,1-1-5,-1-1 7,1 3-5,-1-3 2,0 0 0,0 3-3,0-3-2,0 0-6,0 0 10,0 0-3,0 0 0,2 2 4,-2-2-6,0 0-1,0 3 2,0-3-2,0 0 5,0 0 24,0 0-21,0 0-10,0 0-3,0 0 2,0 0 1,0 0 0,0 0 2,0 0 2,0 0 2,0 0-8,0 0-1,0 0 8,0 0-2,0 0 0,0 0-9,0 0 10,0 0-2,0 0-7,0 0 4,0 0 0,-3 1 3,3-1 0,0 0 0,0 0-3,-1 3-2,1-3 7,0 0 0,0 0-4,0 0 4,-1 2-1,1-2 2,0 0-8,0 0 14,0 0-14,0 0 7,0 0 3,0 0-4,0 0 0,0 0-1,0 0 8,0 0 0,0 0 5,0 0 8,0 0-11,0 0 7,0 0-1,0 0-4,0 0 1,0 0-7,0-9 4,-1 7 0,0-2-5,1 1 3,0-2-7,-1-1 1,1 2 13,-2-3-13,2 2-10,-1-2-5,0 0 1,1 1-5,-1 0 4,0 0-5,0-1-1,0 1 3,1 1 8,0 0-7,-2 1 1,1 0 4,1 1 2,-1 0-6,1-2 8,-1 2-4,1 1-4,-1 0 7,1-2-2,0 4 2,0-4 1,0 4 2,-1-3 2,1 3-4,0-3 0,0 3 1,0-2 3,0 2-4,-1-2 11,1 2-3,0 0-3,-1-2-6,1 2 2,0 0 2,0 0-2,0 0 8,0 0-9,0 0 6,0 0 4,0 0-5,0 0-2,0 0 1,0 0 1,-1-3 1,1 3-7,0 0 3,0 0-1,0 0 0,0 0 1,0 0 3,0 0-2,0 0-1,0 0-1,0 0 9,0 0-9,0 0 4,0 0 0,5 6 5,-3-5 1,1 0-2,-1 1 7,1 0-2,0 0-5,-1 0 5,1 0-2,0 1 1,0 0-3,0-1 8,0 1-2,1-1-7,-1 2 15,-1-1-17,3-2 9,-1 4-5,-2-2 4,2-1-3,-1 1-1,1 0-5,-1-1 6,0 1-3,-1-1-3,2 1 1,-2-2 4,1 1 3,-1-1-3,1 1-3,-2-1-1,1 0-7,-2-1 6,3 2 6,-1-1 0,-2-1-6,3 1 3,-2 0-2,-1-1 6,2 2-10,-2-2 3,0 0 3,4 0-1,-4 0-2,0 0-1,3 3 3,-3-3 7,2 0-11,-2 0 3,0 0 0,0 0 1,4 0-1,-4 0-6,0 0 3,2 1 2,-2-1 3,0 0-3,0 0 3,0 0 2,2 0-7,-2 0-2,0 0 7,0 0-5,0 0 13,0 0-9,0 0-4,0 0-2,0 0 2,0 0-6,0 0 8,0 0 1,0 0-2,0 0 4,0 0 3,0 0-6,0 0 5,0 0-6,3 2-3,-3-2 1,0 0 5,0 0-4,0 0-1,0 0 3,0 0 3,0 0-1,0 0-4,0 0 7,0 0-4,0 0 1,0 0 0,0 0-1,0 0-3,0 0-1,0 0 8,0 0-5,0 0-3,-9 0 6,9 0-6,-2 1 2,2-1-4,-6 1 6,4 0-3,-2 0 20,1 1-15,-1-1-5,0 2 4,1-2 1,-1 1-2,0 0-1,0 1 5,0-1 1,-1 0 2,1 0 2,-1 1-1,2-1-1,0 0-1,0 0 1,-1 0 8,1-1-7,1 1 0,0 0-6,-1-2 1,3 0 6,-3 2-5,3-2 4,-3 2-6,3-2 1,-2 1-4,2-1 5,0 0 0,-2 0 0,2 0-2,0 0-4,0 0-11,0 0-17,0 0-12,0 0-16,0 0-7,-1 3-19,1-3-16,0 0-20,0 3-24,0-3-18,0 0-22,0 4-28,0-4-30,1 2-28,-1-2-246,1 1-559,-1-1 248</inkml:trace>
  <inkml:trace contextRef="#ctx0" brushRef="#br0" timeOffset="88159.1857">7786 6918 131,'2'-1'176,"0"-1"-9,-2-1-11,2 1-9,0 0-12,-1 0-4,-1 2-3,2-4-11,0 2-5,-2 0-9,2-1-8,-2 0-4,0 1-12,-2 0-6,2-1-9,-2 0 10,2 0-4,-2 1-7,1 0-5,-1-1-3,0 1-6,-1-1-3,1 1-2,-3 1-5,3-1 0,-1 1-6,0 1 0,-1-2 4,0 2-3,-1 0 0,0 2 2,2-2 0,-3 1 0,1 1 1,0-1-5,2 1-1,-1 0 1,-1 0 6,2 0-1,0 1-6,0 0-3,-1 1-3,1 1 4,0-1-7,1 0-2,-1 0-1,1 1-1,-1 0-4,2-2-2,-1 2 4,1 0-2,0-2-4,1-1 2,-1 3 3,1-2-2,1 2 2,-1-1-1,2-1 2,-2 1-4,2 1-6,-1-2 5,0 0-4,2 0 4,-1 0-2,0 0 0,1 0-2,0 0-3,0 0 3,0-1 0,-1 0-1,1-1-1,1 1 0,-2-1 2,2 1-4,-1-1 1,-1-1-1,2 0 0,-2 1-2,0-1 2,-2 0 3,5 0-6,-5 0 5,6 0-1,-4 0 0,2-1-4,-1 0 0,0 0 1,1 0 7,-1 0-8,-1 0-3,2 0 6,-2-2 0,1 3-2,0-1 2,-1-1 1,0 0-3,0 0 1,0 1-3,1-2 2,-1 2-2,1-2 2,-1 1-4,0 0 5,0-1-3,0-1 4,1 1-2,-1 0 0,-1-2-1,1 1-1,-1-1 0,1 1-3,1-2 4,-2 2 3,1-3-2,1 3-4,-2-2 3,1 2-1,-1 0 4,0 1-2,0 0-2,0 0-1,1 2 1,-1-1 1,-1-1 3,0 3-2,0-1 3,0 1-2,3-3 0,-3 3-2,0 0 8,0 0-7,0-2 0,0 2-1,0 0-5,0 0 3,0 0-1,0 0 1,0 0 1,0 0 7,0 0-2,3 5 10,-2-2 7,0 1 4,-2 0-2,2-1-3,-1 1 2,0 1 0,1-1 4,0 1 3,-1-1-7,1 2 15,0-1-10,0 1-4,0-2 0,2-1-7,-3 2 4,2-2-8,-1 1 5,0-1-3,1 0-4,-1 0 2,2-1 3,-1-1 1,0 1 2,0-2 20,1 3-17,0-3-3,-3 0 1,5 0-4,-3 0 1,3 0-7,-2-2 3,1 2-1,-2-1-2,-2 1 2,5-1-2,-3 0-5,-2 1-13,2 0 7,-2 0-22,3-1-9,-3 1-10,2-2-17,-2 2-16,0 0-25,0 0-34,0 0-32,0 0-52,3 0-40,-3 0-243,0 0-542,0 0 240</inkml:trace>
  <inkml:trace contextRef="#ctx0" brushRef="#br0" timeOffset="91199.0074">8967 6361 83,'0'0'157,"0"0"-13,2-1-9,-2 1-5,0 0-13,2-3-5,-1 1-5,-1 2 2,2-2-7,-2-1-6,0 0 2,0 3-6,1-5-3,0 3-5,-1-1-2,1-2 1,-1 2-1,0-3-4,0 2-11,0-3 2,0 2 6,0 0-5,1-1-6,-1 1-1,-1-1-1,0-1-1,1 3-7,0-1-5,1-1-5,-1 0-14,0-1 1,0 1-4,0 1 0,2-2 7,-2 1-9,2 0-1,0 1-2,0-1-2,1-1 3,-1 0-2,2 1 2,0-2-1,-1 0 0,2-1-1,-1 1 0,1 0-2,0 0-3,-2 0 1,1 3-4,-1-3 0,0 2 2,1 0 0,-1 0-1,1 0-3,0 0 1,0 0-5,1 1-1,0-3 4,-1 3-3,0-1 2,3-3 1,0 4 3,-2-3-1,2 0 3,0 1-3,1 1 2,-2-1-6,2-1 1,-1 3 1,0-3-1,1 4-4,-3-1-1,2-1 11,-1 2-8,0-1 0,0 2-1,0-1-1,1 0 2,0 1-5,0 0 2,-2 0 0,1 1-3,4-1-1,-4 0 3,1 1-4,-1 2 3,3-3-1,-2 2 2,0 0-2,-1-1 1,1 2 0,0-1-3,-1 1 2,0 0-1,0 1-1,1-1-1,-1 2 2,-1-1 2,1 1-2,-1 0 0,0-2 2,-1 1-4,-1 1 2,2 1 1,0 0 1,0-2 0,1 1 1,-1 0 2,-1 4-2,1-5-1,0 4 0,0-1 0,-1-1 5,1 2-5,-1 0 3,1-1-6,-1 1 11,0 0-7,-1 1 1,1 0 3,-2 0 5,1 1-6,-1-1 10,0 0-12,0 0 2,0 2 3,-1-1 3,1 1-2,-2-1-2,1 0 1,0 0-5,-1 1 11,1-2-9,-1 1 1,1 0-1,-1-1 3,1 0-4,-2 1 4,1-1 0,0-2 2,0 1 3,0 2-2,-2-1 2,1 1 0,0-1-4,-1 0 2,1 1 14,-2-2-6,1 1-8,-1 1-9,0-1 4,0 0-1,0 0 4,1 0-6,-1 0-2,-1 2 3,2-3 2,-1 1 2,-1 1-5,-1-3 3,3 2-1,-3-1 0,0 1 13,1 0-14,-1-1-4,2 1 3,-2-1-2,-1 3 1,0-1 3,0 1-1,0-3-3,-1 1 1,2-2 1,1 1-3,-1-1 6,0 0-2,1 1-3,0-2-4,-1 1 6,3-1-1,-3 0-2,3 0 4,-1-1 3,1 1-8,-2-1 0,3-1-1,-2 2 1,2-1-1,-1 0 3,0 0 7,0-1-6,0 1-2,1-1 1,1-1-6,-4 3 4,4-3 0,-2 2 0,1-1 2,1-1-1,-3 4-1,1-3-4,0 1 6,1-1-7,-1 0 7,2-1-4,-3 1 1,3-1 3,-2 2-5,2-2-2,0 0-5,-3 1-4,3-1-10,-2 2-5,2-2-6,0 0-5,-4 0-5,4 0-3,0 0-5,-4-1-7,4 1-10,0 0-12,-3-2-5,3 2-17,-3-2-22,2 1-19,1 1-17,0 0-8,-2-4-11,2 3-4,0 1-5,0-5-160,0 2-378,0 0 167</inkml:trace>
  <inkml:trace contextRef="#ctx0" brushRef="#br0" timeOffset="91846.9659">9276 6290 81,'1'-2'175,"2"1"-12,-3 1-8,1-4-7,-1 4-5,1-2-6,-1 2-7,3-1-5,-3 1-9,0 0-12,0 0-2,0 0-12,0 0-4,0 0-6,0 0 0,0 0 1,0 0-2,-2 8-6,2-8-3,-3 5 0,0 0-5,2-2-3,-2 0-1,1 2-9,0 0 0,-1 0-8,1-1-1,-1 2-6,-1-1-2,0 1-4,1-5-5,-1 4-1,0-1-1,0 1-2,1 0-3,-1-1 0,1-1-4,1 0 2,-2 0 1,2 1-4,-3-1-4,1-1 3,2 0-5,0 0 1,-1 0 0,1-2-1,2 0 3,-3 3 4,3-3-2,0 0 6,-2 1-4,2-1-4,-1 2 0,1-2 0,0 0 0,0 0-1,0 0 1,0 0-2,-1 1-1,1-1 1,0 0 4,0 0 4,2 4 8,0-3 4,2 0-2,-1 0 0,0 1-2,1 0-5,1 0 1,-1 2-4,-1-2-1,3 1-2,-1 0-3,-1 1-3,1-1 10,0 0-12,-1 1 4,-1-4-6,0 3 5,1 0-7,-2 0 7,1-1-2,-1-1-3,0 1 0,0 0-1,0-1 0,1 1-1,-3-2-1,2 1 3,-1 0 1,-1-1 3,0 0 8,3 1 3,-3-1 3,0 0-2,3-2-2,-3 2-2,2-6-4,0 4 3,1 1 4,-3-3-5,2-1 4,0 1-3,0-3-5,-1-1 0,1 1-3,-2 1 5,2-4-5,1 0 11,-2 0-9,0 3-3,2-3 1,-2 3 1,-1 1 0,0-1 0,3 0-1,-3 2 0,0 2 1,0-3 1,0 4-2,0-3-2,0 2-2,0-1-2,0 3 5,0 1-2,0-5 1,0 5-1,-1-4-14,1 4-2,-2-3-22,2 3-17,0 0-22,0 0-25,0 0-33,0 0-22,0 0-33,0 0-29,0 0-61,0 0-174,0 0-488,0 0 216</inkml:trace>
  <inkml:trace contextRef="#ctx0" brushRef="#br0" timeOffset="95308.9795">9323 6280 46,'0'0'119,"0"0"2,0 0 1,0-3-10,0 3 2,0 0-2,0 0 3,0-3-7,0 3-5,0 0 3,0 0 1,0 0-4,0 0 0,0 0-6,-2-2-3,2 2-5,0 0-8,0 0-7,0 0-1,0 0-7,0 0-8,0 0-5,0 0-3,0 0-5,0 0-4,0 0-2,0 0-1,0 0 0,0 0 13,0 0 2,0 0 6,0 0 1,2 6-3,0-4-2,-1 1-2,1 0 1,-1 0-2,0 1 0,0-1 10,1 2-3,0-2-3,-1 0-5,1 2 3,0 2-1,0-3 4,2 2 4,-2-3-7,1 3-7,-1-2-3,2 3 3,-2-4 1,1 2-2,0 0-5,-1-1 1,2 0-2,0-1-4,0 2 4,-2-1-12,0 0 10,1-1-4,0 0-9,0 0-2,-1 0-2,-1-1-3,1 0 0,0 0-4,-1 1 2,1-2 3,0 1-12,0 0 6,-2-1 3,0-1-6,3 2 0,-3-2-4,2 1 3,-2-1-1,0 0 0,0 0 0,0 3-2,0-3-2,0 0 0,0 0-2,0 0 7,2 1-7,-2-1 23,0 0-27,0 0 3,0 0 1,0 0-1,0 0 1,0 0 4,0 0-9,0 0 3,0 0 0,0 0-1,0 0 1,0 3 1,0-3 2,0 0-5,0 0 4,0 0-5,0 0 6,0 0-4,0 0 4,0 0 3,0 0-6,0 0 4,0 0-4,0 0 2,0 0-4,0 0 4,0 0-3,0 0 2,0 0 4,0 0-6,0 0 2,0 0 2,0 0-6,0 0 0,0 0 2,0 0 3,0 0 3,0 0-4,-7 0 0,7 0-5,-2 1 6,-2 0-4,4-1-1,-6 0 5,2 0-2,-2 1 3,1 0-5,0-1 4,-2 0-3,1 0 2,1 0-2,-1 0 1,0 0-4,1 0 6,1 0-2,-1-1-3,1 0 6,0 1-6,0-1 4,0 0 4,0 1-9,1-1 14,1-1-14,2 2 2,-4-1 2,4 1-4,-5-1 7,3 0-9,2 1 6,-5 0 1,5 0-7,-4 0 1,0 0 4,4 0-1,-5 0 11,5 0-9,-5 0-6,5 0 6,-3 0-5,3 0 0,-4-1 1,4 1 4,0 0-2,-5 0 1,5 0 2,-3 0 7,3 0-8,0 0 0,0 0-3,0 0 9,-4 0-7,4 0 0,0 0 1,0 0 4,0 0-3,0 0 1,0 0-6,-2 0 1,2 0 1,0 0 0,0 0 3,0 0-6,0 0 5,0 0-2,0 0 5,0 0-7,0 0 1,0 0 2,0 0 2,0 0-2,0 0-4,0 0 4,0 0 4,0 0 5,0 0-11,0 0 11,0 0-13,0 0 9,0 0-5,0 0-2,0 0 2,0 0 0,0 0 1,0 0-3,0 0 3,0 0-1,0 0 0,0 0-3,0 0 3,0 0-3,0 0-2,4-6 0,-2 5-2,-1-2-1,1 1 10,0 0-9,1-1-2,-1 1-6,1-1 10,-1-2-8,0 1 3,1 1-2,0 0 2,0-2 1,1 1-4,-1-2 2,-1 3 2,0 0-1,-1-1 1,1 2 0,0-1 2,-1 1-3,1-1 3,-1 0 3,0 1 0,0 0-6,0-1 6,-1 1 2,0 0-2,0 2-1,2-2 1,-2-1 0,0 3 5,2-3-3,-2 3-2,1-3 11,-1 3-6,0-3-5,0 3 5,0-3-3,0 1 1,0 2 4,0 0-6,0-3 4,0 3-2,0 0-4,0 0 3,0 0 1,0 0-4,0-3 0,0 3 3,0 0 0,0 0-2,0 0 5,0-3-3,0 3 0,0 0-2,0 0-1,0-3 1,0 3 2,0 0-1,0 0 4,0-1-5,0 1-1,0 0 11,0 0-7,0-3-2,0 3 3,0 0 3,2-2-6,-2 2 4,0 0-1,0 0-1,0 0 1,0-3 3,0 3-4,0 0-1,0 0-1,0 0 5,0 0-1,0-2 2,0 2-2,0 0-1,0 0-3,2-3 4,-2 3 0,0 0-3,0 0 9,0-2-6,0 2 0,0 0 1,0 0 4,0-3-3,0 3-4,0 0 2,0 0-1,0-3 1,0 3 3,0 0-3,0 0-5,0 0 4,0 0 5,0 0-2,0-3-5,0 3 3,0 0 1,0 0-3,0 0-1,0-3 4,0 3-3,0 0 4,0 0-5,0 0 3,0-3-2,0 3 2,0 0-1,0 0-1,0 0 2,0 0-3,0 0 11,-2-1-7,2 1-4,0 0 3,0 0-1,0 0 1,0 0-4,0 0 4,0 0 0,0 0-1,0 0-2,-2-3 0,2 3-1,0 0 0,0 0 1,0 0 3,-5 7-3,5-6-2,-2 2 2,-1-1 1,-1 4 2,2-4-3,-1 1 2,-1 2 2,1 0-4,-1-1-1,1 0 2,1 1 3,0 0 5,-2 1-7,1-3 4,-1 2-1,1-1-4,-1-1 1,2 1 3,-1 1-2,0-2-1,0 0-2,1 0 2,-1 0-2,1-1 4,1 1-2,-1 0-1,1-1 5,-1 0-1,2-2-2,-2 3 0,2-3-1,-2 1 3,2-1-3,0 0 3,0 0 3,0 0-5,-2 2 3,2-2-5,0 0 1,0 0-1,-1 1 4,1-1 0,0 0-2,0 0 0,0 0 1,0 0 2,-1 2-4,1-2 3,0 0-1,0 0-1,0 0 6,0 0-2,0 0-2,0 0 1,0 0 3,0 0-2,0 0-2,0 0 5,0 0 2,0 0-4,4-6-3,-2 4-1,0-1 2,-1 1 1,1-1-2,0 0 0,0 0 1,0-1 3,1 1-2,-1 0-6,1 0 5,0 0-3,0-1 3,0-1 1,1 2-3,-1-2 0,0 1-1,0 3 11,-2-4-11,1 2-2,0 0 3,0 0 0,1 0 4,-1 0-7,1 0 2,-2 0-1,0 0 2,1 1-4,0-1 11,0 1-8,-1 0-3,1 1 3,0-2 0,-2 3-1,0-2-3,0 2 4,1-3-5,-1 3 2,2-2 1,-2 2 1,0 0-1,0-2 0,0 2-4,0 0-1,0 0 2,2-1 6,-2 1-6,0 0-4,0 0 4,0 0-4,0 0-3,0 0 2,0 0 0,0 0-3,0 0 4,0 0 0,0 0-1,0 0 5,-5 7-3,3-6 5,-1 1-9,1 1 2,0 0 3,0-1 0,0 3 1,-1-2 2,0 2-4,-1 0 1,2 1 4,-1-1-3,-1 0-1,2-1 2,-2 3 0,1-3 2,1 1 0,0-1-3,1-1 6,-1 1-3,1-2 1,-1 1 4,2 0-4,-1-1 1,0 0-1,1-2 2,-1 3-3,1-3 0,-1 3-1,1-3 2,0 0 1,0 0 2,0 0-1,0 0-3,4 0-2,-4 0 3,0 0 5,5-1-4,-5 1-1,6-1 3,-3 1-1,1-2-2,0 2 5,0-1-3,-4 1 2,7-1-1,-4 0-3,1 0-1,0 1-1,-1-1 2,2 0-2,-1 1-1,0 0 2,-1 0 0,2 0 0,-2 0-2,0 1-1,2-1 2,-2 1 0,1 0 2,-1 1 1,1-2-2,-1 1 0,-1 0 0,0 0 1,0 0-1,-2-1 0,4 1 1,-1 1-4,-3-2 3,2 0-2,-2 0 7,2 1-5,-2-1 1,2 3-4,-1-2 6,-1-1-1,0 0 3,2 1-3,-2-1-1,0 0 5,0 0-3,2 3-3,-2-3 10,0 0-11,0 0 6,0 0-5,2 1 1,-2-1 1,0 1-4,0-1 5,0 0-3,0 0-1,0 0 2,1 3 1,-1-3-2,1 2-2,-1-2 3,0 0-1,0 0 6,0 0-6,0 3 3,0-3-2,0 0 1,0 0-2,0 0 2,0 0 2,0 0-1,0 3-3,0-3 1,0 0 0,1 2 3,-1-2-2,0 0 2,0 0-3,0 1 1,0-1 2,0 0-3,1 3 0,-1-3 1,1 1 2,-1-1-3,0 0 3,0 3 0,0-3 0,0 0-2,1 2-2,-1-2 10,0 0-6,1 2-5,-1-2 2,0 0 3,0 0-2,0 0 2,0 2 0,0-2 1,0 0 1,0 0-1,0 0 2,0 0-4,0 0 2,0 0-3,0 0 3,0 0-1,0 0 4,0 0-3,0 0 1,0 0 0,0 0-3,-4 1 7,4-1-8,0 0 1,-9-2 0,7 2 2,-2-1 0,0 0-1,0 1-1,-1 0 0,0 0 0,1 1 0,0 0-1,-2-1-1,1 0 4,0 2-1,1-2 0,0 1-2,2-1-2,2 0 2,0 0-15,-5 0-15,5 0-24,0 0-30,-4 2-36,4-2-40,0 0-30,0 0-41,0 2-221,0-2-489,0 0 216</inkml:trace>
  <inkml:trace contextRef="#ctx0" brushRef="#br0" timeOffset="97880.9741">9631 6175 155,'1'-4'157,"-1"4"-8,-1-4-16,-1 3-12,2-2-10,0 3-11,-2-3-12,1 0 1,0 1-9,-2 0-3,3 2 3,-1-4-1,0 1-5,1 0-5,-2 1-9,0 0-2,0-1 5,-1 1-7,1 0-3,-1 1-7,1 0 2,0-1-4,-3 1-5,3-1-3,2 2-4,-7 0 2,4 0 0,3 0-4,-7 2-4,3-1-1,0-1-2,1 2 4,-1 0 0,1 0 6,0 0-5,-1 2 1,1-3-3,1 1-8,-2 2 11,1 1-1,-1-1-4,2 0 0,-1 0 5,1 2 0,0-1 13,0 1-2,0 0-6,1 0-5,-1 0-1,0 1 0,2-2-2,0 2-3,0-2 7,2 0-7,-2 2-3,2-3-1,-1 1 1,0-3-4,0 2-1,1 0 0,1-1 3,-1 0 3,1-1-2,0-1 0,0 0 0,-1 1-4,3-1 7,-1-2-7,-4 1 0,7-1-4,-4 0 2,2-1-4,-1 2-1,0-2 2,-1 1-2,1-2 5,1 0-6,-1 0-4,1 0 0,-2 0 1,1-1 1,-1 1-2,1-1 0,-2 1 0,1 0-2,1 0 1,-3 0 2,0 0-1,2 0 0,1-1-4,-4 2 5,4-1-2,-3 2 1,1-2 4,-2 1-5,2 0-2,-1 0-3,0 1 1,-1 1 3,0 0 1,1-3-5,-1 3 3,0 0-2,0 0 0,1-2 1,-1 2-4,0 0 4,0 0 3,0 0-3,0 0-3,0 0 4,0 0-2,-2 7-1,2-7 3,-1 5 7,1-2-2,0 0 4,1 1 3,-2 2 16,1-1-15,-1 0 3,1 0 3,0 1 1,0-1 0,0 1-4,0 0-7,0 1 6,0-3-4,0 0 1,1 0-5,-1 1 3,0-2-1,0 0-2,1 0 1,-2 0-2,2 0-3,-1 0-7,0 0-7,0-1-7,0 1-11,0-3-20,0 5-22,1-3-17,-1-2-27,0 6-22,1-5-29,-1 1-31,1-1-34,-1-1-177,0 3-442,0 0 196</inkml:trace>
  <inkml:trace contextRef="#ctx0" brushRef="#br0" timeOffset="98193.6691">9731 6306 273,'0'0'268,"0"0"-21,0 0-25,0 0-18,0 0-21,0 0-16,4 3-11,-4-3-12,0 2-11,0-2-15,0 4-8,0 0-5,0-3-5,0 2-10,-1 3-9,0-3-5,0 0-8,0 3-3,-1-2-6,1 1 1,-1 0-16,0 1-2,2-2 1,-3 1-11,1-2-3,2 1-1,-2 0-8,0-1-3,0 1-14,1-1-9,-1 0-13,0 0-10,2-1-8,-1-1-9,1-1-12,-2 2-12,2-2-14,-2 2-10,2-2-24,0 0-34,0 0-11,0 0-25,0 0-167,0 0-382,5-7 169</inkml:trace>
  <inkml:trace contextRef="#ctx0" brushRef="#br0" timeOffset="98810.9787">9818 6160 15,'0'0'201,"0"0"-10,1-3-23,-1 3-9,0 0-9,0 0-7,0 0-3,0 0 0,0 0-9,0 0-2,0 0-10,-1 9-3,1-6 7,0 1-6,0 0-5,1 1-10,0 2-9,0-1-6,0 1 2,0 0-3,1 0-8,-2 0-6,2 0-6,-2 2-3,0-2-6,0 0-1,2-1-10,-2 2-4,0-1-4,-2-1-1,4-1-5,-2 1-4,0-2-3,0 0 2,-2-1-8,4 0 1,-4 1 1,2-2-6,2 0-4,-2-2 3,1 3 2,-1-3-4,0 3 4,0-3 2,0 0 10,0 3-2,0-3-1,0 0 1,0 0-1,0 0-3,0 0-6,3-7 3,0 4-3,-3 1 1,2-1-8,1-1 2,-1 0-4,0 0 3,1-1-2,-1 1-1,3-1-3,-3 2 2,1 0-4,0-2 2,0 2 2,1-1-4,-1 1 1,0 0-3,1 0 3,-2 2-6,2-2 5,-1 1-3,1 2-3,-1-2 0,-1 0 4,-2 2 4,5 2-10,-1-1 6,-1 0-2,-1 1-1,2 1 11,-2-2-6,2 2 2,-3 0-4,2 1 0,-1-1 1,1 0-1,-1 1-5,-2 0 5,2-1 0,-2 1-1,0-1-3,0 0 1,0 1 13,-2 0-12,0-1 2,-1 0-5,0 0 5,1 1 0,-3-1-2,3 1 0,-3-1 0,1-1-5,0 0-2,-1 1-4,2-2-8,0 1-5,-2-1-10,1 0-11,1-1 2,-1 1-10,1 1-12,0-2-20,0 1-16,-1 0-25,2 0-18,-2 0-20,4-1-22,-3 0-22,-1 0-185,4 0-429,-3 1 190</inkml:trace>
  <inkml:trace contextRef="#ctx0" brushRef="#br0" timeOffset="99166.0008">9978 6298 106,'0'0'197,"0"0"-24,0 0-16,0 0-16,0 0-3,0 0 3,1 3-5,-1-3 1,0 3 1,0-1-9,-1 1-5,1-3 1,0 5-2,-1 0-9,0-4-11,-1 4-5,0 0 4,1-1-9,-1 2-6,0-2 2,-1 2-5,1-1-7,0 1-8,-2 0-5,2 0-11,0 0 3,-1-1-10,2 0-6,-1 0 3,0-2-8,2 0-1,-2 0-5,0 0-5,2-1 2,-2 0-8,2 1-11,-3-1-10,3-2-10,0 2-11,0-2-18,0 2-8,0-2-18,0 0-27,0 0-34,0 0-24,0 0-16,0 0-23,7-4-25,-6 2-151,2-1-396,0 1 175</inkml:trace>
  <inkml:trace contextRef="#ctx0" brushRef="#br0" timeOffset="99571.2552">10153 6198 132,'0'0'144,"0"0"-11,-2-3-10,2 3-16,-3 0-3,3 0-8,0 0-8,-4 0-8,4 0 7,-4 1 4,2 0 10,0 2-3,-1-1 3,0 1-6,-1 1 0,-1 0 0,0 1 0,1 0 8,0 0-8,-2 3-1,2-3 0,0 2-1,1-1-7,-1 0-1,1 1-2,2-2-1,-1 1-4,1 1 0,-1-2-2,2 1-4,0-1-1,0-2-1,2 2 0,0-1-5,0-1-2,3 3-1,0-3-7,1 1-4,0-3-1,2 2-9,-1-2-6,1-1-3,-1 1-1,1-1-4,-1 0-4,-2-1 0,2 1 2,-1-2-15,-1 1-6,2-1-9,-4 1-9,0-1-9,0 1-14,-3 1-13,4-1-25,-1 0-22,-3 1-34,0 0-23,0 0-33,0 0-33,0 0-27,0 0-179,0 0-461,0 0 204</inkml:trace>
  <inkml:trace contextRef="#ctx0" brushRef="#br0" timeOffset="102744.8477">10674 7312 134,'0'0'141,"0"0"-14,0 0 0,1 2-7,-1-2-27,0 0 15,0 0 0,0 0-7,0 0-10,0 3-5,0-3 8,0 0 1,0 0-3,0 0-4,0 0-1,0 0 1,0 0-2,0 0 4,0 0-2,0 0-3,0 0 0,0 0-5,0 0 1,0 0 0,0 0-1,0 0-1,0 0-6,0 0 3,0 0-5,0 0-3,0 0-1,0 0-2,0 0-6,0 0 0,0 0 1,0 0-2,0 0 2,0 0-2,0 0 6,0 0-9,0 0 1,0 0-9,0 0-4,-2-8-2,1 7-6,0-3 5,-1 1-10,1 2-8,1 1 11,-2-4 5,0 2-6,2 0-4,-1 0 6,0-2-10,0 1 0,0 0 6,0-1-7,0 0-3,0 0-4,0 1 18,1-2-17,0 2 3,-1-2-6,1 0-1,1 0-3,-1 0 3,0 0-3,0-1 1,0 3 4,0-3-2,1 2 2,-1-1-8,2 1 0,-2 0-3,1 0 1,0-2 1,0-1 4,1 1-1,0 1-7,-1-2 3,1 1-3,0-1 3,0 0 5,0 1-8,1 0-5,-1-3 5,3 0 3,-3 1-6,2 0 2,-1 2-2,4-2 0,-3-1 3,1 1-3,-1 2 4,1 2 25,-1-3-28,1 1 0,-1 1-5,0-1 0,1 1 11,-1 0-4,0 0 1,1 0-9,0 1 2,2-3 5,-3 3-1,2-1-4,-1 0 0,0 1 1,2-2-3,-1 2 8,1-2 4,-2 2-9,2 0 1,-2 0 5,3-1-6,-3 1 3,2 1 1,-2 0 1,2-2 4,-1 3-5,-1 0 0,0 0 2,1-2-2,-1 1 2,1 2 1,0-2-3,0 1 7,0 0-8,0 1 4,-1-2-7,0 3 7,-1-2-5,1 1 2,-1 1-1,0-1 5,-1 1-1,1 1-4,-1-1 0,0 1 2,1 1-4,0-1-1,-2 1 5,2 0-3,-1-1 0,0 2-2,-1 0 11,2-1-6,-1 0-2,0 3 1,1-3-3,-1 2 5,1 2-1,1-2 1,-3 1 1,3 0-1,-1 0-1,-1 1 2,-1 0 6,0 0-5,1 0 6,-1-1 1,0 3-11,0-3 4,0 1 1,-1 1 5,1 0-3,-2-1 1,2 2 2,-2-3 0,0 1 2,0-1 2,0 1-12,0 1 2,0-1 5,0 1-10,0 0 2,-2-2 16,2 2-14,-1-1-4,0 1 2,-2 0 5,3 0 0,-2 0-2,-2 1-5,3-2 4,-3 1-1,2-1 2,-1 0-1,1 0-3,0-2 4,-1 0-1,1-1-6,0 0 4,2 2-4,-3-3 3,3 1 1,-2-1 3,1 2 2,-1-1-4,1 0-1,-2 1 4,1-1-1,1 0-5,-1 0-2,0-2 5,0 2-3,0 0 5,0-1 7,1 1-11,-1-1 0,0 0-1,1 1-2,-1-1-1,2-1 0,0-1 3,-2 2 4,2-2-1,0 0 3,-2 3-8,2-3 1,-1 1-7,1-1-2,0 0 6,0 0-4,0 0-14,0 0-9,-2 1-3,2-1 2,0 0-6,0 0 1,0 0-7,0 0-5,0 0 1,-2 1-15,2-1-12,0 0-10,0 0-15,0 0-20,-6 0-22,6 0-14,0 0-29,0 0-21,-3 1-21,3-1-28,0 0-205,-3-2-496,3 2 220</inkml:trace>
  <inkml:trace contextRef="#ctx0" brushRef="#br0" timeOffset="103433.8564">10933 7160 28,'0'0'218,"0"0"-9,0-3-12,0 3-11,0 0-18,2-2-10,-2 2-18,0 0-13,0 0-12,0 0-9,0 0 5,0 0-8,0 0-6,0 0-8,-7 6-4,5-3-2,2 0 4,-1 0-1,0 1-6,-1-1-2,-1 2-6,1 0 2,-2 1-1,1-1-2,1 1-2,-1-1-3,-1 1-4,2 0 0,-2-1 0,2 2-8,-2-2-2,2 2-3,0 0-5,-1-2-1,2 1-7,-1-3 3,1 0-6,0 1-1,1-1-3,-1 0 0,1-2-4,-1 2 1,1-3 4,-1 3-2,2-1 3,-1-2-3,1 2-3,-1-2 3,2 1-2,1 0 4,-3-1-5,6 0-2,-3 0-3,-3 0 3,7-2-9,-2 2 2,0-3-4,0 1 1,2 0-1,-2-1-3,1 1-1,-1 0 3,2-2 1,-1 2-4,-1 1 2,-1 0-9,0-1 4,0 1 0,-2-1 3,1 2-6,1-1 1,-1 1 2,0-2-4,-1 2 1,-2 0-2,4-1 1,-4 1-2,3 0 0,-3 0 4,4-1-2,-4 1 2,4 0-3,-4 0 1,3 1-2,-3-1 0,6 0 2,-6 0-1,3 0-3,-3 0-2,3 0 3,-3 0 1,3 1-2,-3-1 7,0 0-3,0 0-3,0 0 0,2 0 7,-2 0-3,0 0-1,0 0 0,0 0 1,0 0-1,3-3-1,-3 3 3,0 0-4,0-2 4,0-1-7,0 3 4,1-4 3,1 3 5,-2 1-3,-2-5 6,1 2-7,1 1 4,-3 0 8,2-2-6,0 1-3,-2-1 0,1 0 8,-1 1-5,0 0-1,1 0 0,-3-2-3,1 2 3,2 0-5,-1 0 4,1 1-5,-1 0 2,1 0-6,-1 1 6,1-2-11,-2 2-5,2 0 0,-1-1-17,-2 1-12,3 1-6,-3-1-10,1 1-14,0 0-9,-1 0-14,2 1-17,-1-1-23,0 0-20,1 2-25,-1-1-22,2 0-16,-1 0-30,1-1-191,-2 1-472,4-1 209</inkml:trace>
  <inkml:trace contextRef="#ctx0" brushRef="#br0" timeOffset="126994.7967">10938 7187 33,'0'0'124,"0"-2"-11,0 2-4,0 0-8,1-3-8,-1 3-7,0 0-4,0 0-4,0 0-12,2-3-5,-2 3 1,1-2 1,0 1-5,-1 1 5,1-3-5,-1 3-8,1-1 6,1-2 1,-2 3-3,1-2-1,-1 2 8,0 0 3,0 0-1,1-3-10,-1 3 3,0 0 5,0 0-2,0 0-8,0 0-2,0 0-6,0 0-7,0 0-3,0 0-2,0 0-2,0 0-5,0 0 3,0 0 5,-5 8-5,4-6-5,0 0 7,1 2-3,0 0 1,-2 2-2,1 0 2,0 0-5,-2 0 1,1 1 1,0-1 0,1 2-2,-1-2-2,-1 1-3,1 1 0,-1-2 3,2 0-2,-3-2-3,4 0 5,-3 0-3,1-1 4,2-1-3,0 1 1,-2 1 0,2-4-3,0 1 2,-1 1-3,1-2 10,0 0 1,-1 3-1,1-3 2,0 0-9,0 0 4,0 0-7,0-9 2,0 9-3,0-6-4,0 1 1,0 2-1,0-1-2,0-3 0,1 1-3,0-1 2,-1 0 2,0 2-5,2-2-1,-2 1-2,2-2-1,-2 2-1,3 0 2,-3 0-6,2-1 3,-2 2-4,0 1 4,2-2-1,0 2 5,-2 0-3,1 1-2,-1 0 4,2 0 0,-2 2-3,1-2 2,-1 3 1,0-3 3,0 3-5,1-3 0,-1 3 0,0 0-5,0 0 2,0 0-2,0-3 2,0 3 1,0 0 0,0 0 2,0 0-1,0 0 2,0 7-4,0-4 1,0 0 3,0 1 3,0-1-4,0 1 0,0 0 1,0-1-1,0 1 3,0 1 0,-1-1 0,0 0 1,1 0 0,1 0 2,-2 0 3,2 1 1,-1-1 1,-1 0-4,1-1 1,0 2-1,1-2-2,-2 0-2,2 0 5,-2-1-4,1 1 0,1-1 0,-1 3 1,0-2-4,-1-2 4,1 2-4,0 0 9,0-1-7,0-2-1,0 0-1,0 4 0,-1-2 0,1-2 2,0 0-2,-1 1 0,1-1 0,0 0 2,0 5-1,0-5-1,0 0 3,0 0-3,0 0-3,0 0 3,1 1-2,-1-1 1,0 0 0,0 0 2,0 0 0,0 0-2,0 0 1,0 0-2,0 0 1,0 0 6,0 0-4,0 0-3,0 0-1,0 0 4,0 0 0,1 2-3,-1-2 4,0 0 2,1 1-1,-1-1-1,0 4-1,0-4 4,1 4-3,-1-4 2,0 5-1,0-3-1,0-1 0,0-1 6,0 4-8,0-2-1,0-2 1,0 0 1,2 4 0,-2-3-3,0 1 3,0-2 2,0 0-2,0 4-2,0-4 3,0 3-1,0 0 0,0-3 0,0 2 0,0-2-1,0 0 2,0 3 1,0-3 2,0 0 0,2 1 3,-2-1 7,0 0-7,0 0 4,0 0 1,0 0-1,0 0 3,0 0 2,0 0 1,0 0 0,0 0 0,0 0-3,0 0 0,0 0 0,0 0-3,5-4-1,-5 4-3,0 0 1,3-2 1,-3 1-5,2-1 0,-2 2 3,5-3-5,-3 1 3,1 0 0,0 1 0,0-1-2,1-1 0,-2 2-2,1-1 1,1 0 2,-1 0-3,0 0 1,1-1-3,0 1 1,-1 1 2,2-2-2,-1 2 4,1-2-4,-1 2 1,0-2 2,1-1 3,-1 2-2,2-1-4,-4 0 2,2 2-1,-1 0 3,2-2 1,-3 2 0,2-2-2,-1 3-1,0-1 0,0-1 4,-1 2-3,-2 0 0,3-3-1,-3 3-4,3-1 2,-3 1 0,1-2 4,-1 2-2,0 0-4,0 0 7,3 0-5,-3 0 3,0 0-4,0 0 6,0 0-3,0 0 1,0 0-2,0 0 3,0 0-2,0 0 1,0 0-3,0 0 0,1-2 7,-1 2-5,0 0 2,0 0-2,0 0-1,0 0 2,0 0-3,0 0 2,0 0 0,0 0 2,0 0-2,-7 0-1,7 0-2,-5 0 2,5 0-1,-6-1 2,4-1-2,2 2-2,-6 0 2,4-1-2,-1 0-1,1-1 4,0 1-1,-1 0-2,1-1 4,-2 2-3,1-3 4,1 1-5,0 1-2,-1-1 3,1 1-3,0-2 3,-1 1 1,1 1 1,0-2-2,-1 1 0,1 0-3,-1 0 4,0 0-3,1 1-1,0-1 1,0 1 1,0-1 3,2 2-5,-3-1 3,2-2 0,1 3-2,-3-2 2,3 2 0,-2-2-2,2 2-2,-2-1 7,2 1-4,-1-3 0,1 3 1,-2-2-2,2 2-1,-2-2 5,2 2-4,0 0 3,0 0-2,0 0 0,-1-2 0,1 2 0,0 0-1,0 0 1,0 0-1,0 0-3,0 0 2,0 0-2,0 0-5,0 0 4,0 0 1,0 0 2,0 0-2,0 0 1,0 0 2,0 0-1,5 9 3,-4-7-2,1 0-2,0 0 4,0 1 0,-1-1-3,2 0 0,-1 0 1,2 1 5,-2-1-5,2 1 6,-1-1-7,1 0 2,-1 0 5,-1 0-3,2 0-2,-1 0 1,0 1 1,-1 0-1,2-2-1,-1 1-1,-1 1 2,0-1 2,0 0-2,-1 0 3,1-1 0,-2-1 0,2 2-2,-2-1-4,0-1 5,3 2-5,-3-2-4,0 0-9,0 0-14,0 0-12,0 0-19,2 1-30,-2-1-44,0 0-54,0 0-68,0 0-213,0 0-508,-7 2 225</inkml:trace>
  <inkml:trace contextRef="#ctx0" brushRef="#br0" timeOffset="130177.6992">11223 7066 88,'0'-4'117,"2"1"-7,0 2-9,-2-2-4,2-1 5,0 1-7,-1 0-7,-1 2-2,2-3 0,-2 2-7,0-1-4,0 0-7,0 3-9,0-3-5,0 1 0,-2-1-1,2 0-7,-2 1 6,1 0 3,-1 1-4,0-3-5,0 2-3,0 0-8,1-1 0,-3 0 0,3 1 10,-2 0 4,1-1-7,-1 1-1,1 0-5,-1 0-4,0 0-2,-1 1-2,1-1-4,-1 1 0,0 0-4,0 0-4,0 1 3,-2 0 2,1 0-6,2 1 5,-1 0 0,0-1 1,-1 2-1,1 0-3,1 0 3,-1 1 1,0 1-2,1 1-2,-2-1 0,2 0-1,-1 1 0,2 1 1,0 1 2,1-3-1,0 2 0,-1-1-4,1 3 0,0-2 0,1 1 2,0-1-9,0 1-3,0-2 6,1 0-4,2 1 3,-2-2-2,0 1-1,2-3 0,0 1-1,0 1-2,0-1 2,1-1 0,0 0-1,-1 0-1,1 0 2,0-1-2,1 0 1,0-1-1,-1 0-1,0 0 2,1-1 0,-1 0-1,0 0 3,0-2-2,0 2-3,1-2 1,-1 0-1,-1 0 3,-1-1 0,3 0-3,-2 2 1,1-3 1,-1-1-2,-1 3 1,0-1 0,1-1 0,-1 0-3,1 0-3,-2 1 2,1 0 4,-1 1 0,1 0 0,-2 0 3,2 1-4,-2-2-3,0 4 2,0-3 0,3 2 2,-3 1 0,0 0-2,0-2 2,0 2-3,0 0-1,0 0 3,0 0 4,0 0 4,0 0 3,0 0-3,0 10 1,0-8 1,0 3 4,-1 1 5,-1-1-1,2 1 0,-2-1-3,2 2-2,-1-2 3,0 2-5,-1-1-3,1-1 2,-1 1-5,1 1-4,0-3-9,1 0-8,-2 1-11,2-2-15,0 0-9,0 1-17,0-1-22,0-1-18,-1 2-30,2-2-6,-1 1-27,0-3-36,0 3-113,0-1-347,0-2 154</inkml:trace>
  <inkml:trace contextRef="#ctx0" brushRef="#br0" timeOffset="130454.7437">11322 7120 177,'0'3'199,"0"-3"-20,0 4-10,0-1-7,-1 0-4,0 0-16,-1 2-8,1-2-9,0 2-11,0 0-7,0-1-11,-1-1-6,0 3-4,1-1-5,-1 0-6,-2 0-7,3 1-9,-2 0-4,2-1-6,-2-2-4,1 3-6,0-3-8,0 1-9,0-1-13,0 2-10,0-2-10,1-1-15,0 0-14,-1 0-14,1 0-13,1-2-7,-1 3-16,1-3-11,0 0-28,0 0-15,0 0-145,0 0-314,0 0 139</inkml:trace>
  <inkml:trace contextRef="#ctx0" brushRef="#br0" timeOffset="131022.0868">11369 6957 58,'0'0'196,"0"0"-22,0 0-15,0 0-14,0 0-11,0 0-7,0 0 4,1 9-15,1-3-5,-2 1 0,2-1-6,-2 2-6,0-1-1,1 0-4,0 3-13,0-2 1,0-2-3,0 4-3,1-2-4,-2-1-2,0 3-4,0-3-5,0 0-3,0-1-4,0 2-2,0-3-4,0 2-2,0-3-7,0 1 0,0 0-3,-2-3-4,2 0-3,-1 1-7,0 0 3,1-2-2,0-1 5,0 0 5,0 4 1,0-4-3,0 0-2,0 0-4,0 0 3,0 0-9,0 0-4,0 0 2,4-8-3,-4 5 0,2-1-5,0 1 0,-1-1 1,2 1-5,-2 0-1,1-1 4,0 0-3,1 2-1,-1-1 1,0 1-2,1-1-2,-1 0 8,1 2-11,-1-1 3,1 1 4,0 1-5,1-1-1,-4 1 4,6 1-5,-3 0-4,-1 0 1,3 0-3,-3 2 1,2-1 0,-2 0 2,0 2 1,-1-2-3,1 1 2,-1 0-2,-2 2 3,0-2 0,0 0-2,-1 1 6,0-2-1,-1 2-2,0 1 0,-1-1 0,1 0 1,-2 0 0,1-1-3,-2 1-10,3-1-6,-2-1-5,2 0-10,0 1-5,0-2-5,-1 0-11,1 1-13,1-1-6,0 0-23,0 0-13,2-1-11,-3 1-16,3-1-25,-3 1-9,3-1-164,0 0-365,0 0 163</inkml:trace>
  <inkml:trace contextRef="#ctx0" brushRef="#br0" timeOffset="131326.748">11528 7138 60,'0'0'215,"0"3"-6,0-3-23,0 2-15,0 0-12,0 1-7,0-3-6,-1 6-5,0-4-10,1 2-18,-2 0 3,1-1-9,0 0-12,-2 1-5,2-1-10,-1 1-7,0 1-3,-2-1-9,1 2-5,-1-2-3,2 2-9,-1-1-3,-1 0-4,2-3-6,-1 3-2,2-2-12,-1 0-11,0-1-7,1 0-14,-1 1-12,-1-2-17,3 1-16,-2 0-10,2-2-24,0 4-12,0-4-22,0 0-31,0 0-35,0 0-105,0 0-323,0 0 143</inkml:trace>
  <inkml:trace contextRef="#ctx0" brushRef="#br0" timeOffset="131680.7776">11692 7062 90,'2'-1'197,"-2"1"-20,0-2-16,0 2-15,0 0-16,0 0-8,0 0-15,0 0-15,0 0-8,0 0-5,0 0-3,-9 5 5,9-2 0,-5 1-4,2-1 0,-2 3 2,1-1-1,0 1 4,-1 0 2,-1 1-1,1 1-3,0 1-8,1-3 0,0 2-4,0 0-6,2-2 0,0 0-5,0 0-5,1 0-1,0 0 2,1-1-2,2 0-5,1-1-2,1 0-2,1-1 4,1 1-12,2-3-4,-3 0-1,2-1-4,1 2-2,0 0-4,-2-2-11,1-2-10,2 2-6,-3 0-15,0-2-6,-2 2-17,-1 0-12,0 0-27,-3 0-36,4-1-39,-4 1-44,0 0-209,1-3-446,-1 3 198</inkml:trace>
  <inkml:trace contextRef="#ctx0" brushRef="#br0" timeOffset="137812.7652">11247 7678 192,'0'0'205,"0"0"-19,0 0-18,-1 2-17,1-2-14,0 0-12,0 0-3,0 0-3,0 0-12,4 1 2,-4-1 1,3 2 1,-3-2-9,4 1-3,-1-1-4,-3 0-4,6 0 2,-4 0-5,3 0-5,-2 0-6,1 0-4,1 0 0,1 0-8,-1-1-5,2 1-7,-1 0 0,2 0-5,-2-2-4,4 4 0,-1-2-5,0-2 0,1 2-2,-1 0 0,0 0-4,0 0 0,0 0 3,1 0-1,0-1-6,-1-1 2,-1 2-5,-1-2 4,4-1-7,-2 3 2,1-1-5,1-1 3,-1 0 5,-1 1 2,2 0-3,-2-2-4,2 0 0,0 1 4,0-1-7,-1 0 12,1 0-11,3-1 1,-1 1 2,0-1-1,0-1 7,0 1-13,-3 0-2,3 1-4,-3 0 6,-1-1-4,-1 1 2,1 2-3,1-3 1,-2 1-3,-1 0 1,-1 0 0,3 1 1,-2-1-3,1 0-4,1 0 1,1 0 6,-1-2-1,-2 2-2,5-3-6,-4 2 8,2 0-1,0-1 1,0 0 3,4-3-1,-1 1-1,-5 1-3,2 1 4,-1-1-7,0 0 7,0 0-6,0 0 3,0 1-3,-1-2-1,0 3 7,1-3-7,-2 1 6,1-1-1,0 1 0,-1 0-3,1-2 0,0 1-6,0 0 0,1 0 1,0-1-10,-2-1 15,5 0 7,-5 0-9,4 0-1,-3 1-3,0 0 4,-1-1-3,0 2 1,0-1-4,0 1 12,-1 0-2,-1-1-3,0 2 6,-1 1 6,-1-2-1,1 1 3,-1 1-14,1-2 7,-2 0-5,0 0-1,3 1 1,-2-1 13,2-1-13,-1-1-4,2 1-2,-1 0 3,0-1 0,0 0 1,-1 1 2,0 1-7,2-1 7,-4 2-1,2-1-2,-1 0 11,-1 0-7,0 1 4,1-1 1,-1 0 0,1 0 1,-1 0-4,0 0 2,0 0-4,0-1 8,1 1-4,-3 0 0,0-1-3,0 0 1,0 1-3,0-3-10,0 3 8,2-4-4,-2 2-1,0-3 4,0 5-10,0 0 10,2-3 5,-2 0-5,0 2-3,0 1-7,-2 0 2,2-3 4,-2 2 1,2-2 0,-3 4 1,1-5-8,2 4 7,-2-3 0,0 3 10,0-3-9,0 3-5,1 0 4,1 0-2,-2 0-2,0 0 2,1-1-6,-1 3 1,0-4-1,2 2 7,-2 0-4,1-1 2,-1 2 1,-1-1-5,2 0 7,-2 0-3,1 1-6,1-2 7,0 3 3,-1-3-3,1 1 16,-1 1-18,0-1 2,-1-1 1,2 2-2,0-2-14,-1-1 14,0 3 0,-1-1 3,1-1-3,0 3 5,-1-2-9,1 1 2,-1-1 3,1 1-1,0 0 2,-1 0 0,0-1-12,-1 1 18,2 0-2,0 0-1,-1 0-4,-1-1-1,2 1-3,0 0 7,-1 0-3,-1 0 1,2 0-1,-3-1 0,3 1 4,-1 0-3,-1 0 24,0-1-9,1 0 6,-2 0-5,2 1 3,-1 1-4,0-2 0,0 1 6,1 1-11,-2-1 5,1 0-7,1 2-4,-2-1-3,-1-1 5,2 2-3,1 0 3,-2-1-7,1 1 3,-1-1 0,1 1 1,0 2 1,0-3-2,0 2-7,-1-1 4,1 1 3,2 1-6,-2-1 7,1 0-3,-1 1-2,1-2 1,0 2-4,-1 0 3,1-2 1,-2 1-2,0 0 1,0 0 0,0 1-5,1-1 5,-1 1 0,0-1 0,0 0-3,-1 1 6,0-1 2,0 2-5,1-2-3,0-1 2,1 2 3,-3-1 4,2 0-6,0 0 2,1 0-2,-2 0 0,3 1 1,-2 0-3,1 0 1,0-1 0,1 0 2,-3 1 4,3-1-3,0 1-3,-1-2-3,-1 0-4,2 2 7,-2-1-1,3 1-4,-3 0 6,2 0 0,0 0 2,-1 0 1,1 0-3,-1-1-1,1 2 0,-1-1 0,0 0 2,2 1 2,-1-1-3,-1 0 1,0 1-3,-1-1-3,1-1 13,1 0-13,-1 1 10,-1-1-5,0 1 2,1-1-4,-1 1 1,0 0 0,0-1-1,0 2 1,0-2-3,1 1 5,-1 1-1,2-2-6,0 1 8,-2 0-1,1 0-1,1-1 2,-1 1-5,0 0 2,-1-2 1,2 3-1,-1-2-2,0 1 1,1 1 2,-3-2-2,3 1 1,-1-1-2,0 0 2,0 1 5,0 0-4,0-1 5,-1 1-5,2 1 0,-1-3 3,0 2-2,0 0 0,0 0 1,2 1-2,-1-1 3,0 0 4,-1 0-1,2 1-2,-1-1 0,0 1 5,2-1-3,1 2 2,-4-1-1,1-1-1,3 2-2,-2-1 7,2 1-3,-3-2-2,3 2 0,-2-1 0,2 1 0,-3-1-2,3 1-3,-5-2 1,4 1-1,1 1 1,-4-2 1,2 2 1,2 0-3,-5-2-1,5 2 3,-4-1 0,4 1 4,-4 0-5,4 0-2,-1-2 3,1 2-2,-4-3 1,4 3 3,0 0 9,-3 0-13,3 0 1,-2-1-1,2 1 0,-3-2 0,3 2 1,-3-2 0,3 2-4,-4-1 14,4-1-15,0 2 6,-3-2 0,3 2 0,-3-2-1,0 0 0,3 2-4,-3-2 2,1 0 2,0 1-8,2 1 5,-4-2 1,3 1 0,-1-1-20,2 2-33,-3-2-31,1 1-44,2 1-63,-4-2-53,1 0-61,1 0-72,0 0-280,0-1-712,0-1 315</inkml:trace>
  <inkml:trace contextRef="#ctx0" brushRef="#br0" timeOffset="144564.5684">11651 6176 63,'0'0'105,"0"0"-6,0 0-1,0 0-5,0 0-7,0 0-4,0 0 4,0 0-3,0 0 0,0 0-4,0 0-2,0 0 0,-3-1-6,3 1-5,0 0-1,0 0-1,0 0-5,0 0-5,0 0-2,0 0-1,0 0 0,0 0-1,0 0-2,0 0-2,0 0-3,0 0-2,0 0 4,0 0-6,0 0-3,0 0 0,0 0-4,0 0-6,-1-2 2,1 2 0,0 0-2,-3-2-1,3 2-1,-1-1-1,1 1-2,-3-3 6,3 3 10,-1-1 7,1 1-1,0 0-1,-2-2 0,2 2-5,-2-3-4,2 3-3,-2-1-4,2 1 1,-4-2 3,4 0-2,0 2-1,-4-2-2,2 0-8,1 1 2,-1-1-1,2 2-4,-4-3 2,2 2 6,-1-1 0,1 0-4,0 1 5,0-2-3,2 3-1,-3-2 0,0 1-3,1-1 0,0 1 1,1-2 3,1 3 1,-3-2 3,2 1-4,1 1-4,-4-3 4,2 2-9,1-1 3,-3 0 8,4 2-7,-3-2-1,0 0-4,0 1 2,2-1-2,-1 0-2,0 1-2,-2-1 5,2 1 0,-1-1-4,0 1 0,-1-1 1,1 0 2,0 0 2,0 2-3,0-2 1,0 1-3,0 0 2,0-1-1,-1-1-2,-1 1 2,3 1-5,-2 0 5,0-1-3,-1 0 1,0 1-2,0-2-2,0 2 1,-1-2-1,-1 1-1,2 0 4,-2-2 0,2 3-3,-1-2 0,2 1 5,-2-2-1,0 2 4,1-1-3,-1-1 2,1 2 2,0 0 9,-1 0-7,1 1 2,1-2-1,1 0-2,-1 1-1,0 0-1,0 1-2,-1-2-1,2 1 18,0-1-19,-2 0 3,0 1-5,0-1 0,0 1 5,0-1-1,2 2 10,-1-1-2,1 0-2,-1 0 0,1 0-3,1 0-4,-2 0 3,0 1-1,0-1 12,2 0-15,-1 1-1,1-1 5,-2 0-5,2 1 1,-1-1-3,-1-1 4,2 2-3,-2-1-4,2 0 15,-2 1-10,1-2-7,1 2 4,-2 0 1,1 0-3,1-1 10,-1 1-11,1-2 6,2 3 0,-5 0-1,3-1 6,2 1 0,-4-3-3,2 2-1,-1 0 0,1-2-3,0 2 5,-1 0-3,0 1 3,0-3-4,1 2 13,-1-1-14,3 2-1,-3-3-2,0 2 6,1-1-8,-1 2 5,3 0 15,-5-3-17,3 1-2,0 1-3,-1-1 6,3 2 2,-2-1-4,2 1-1,-3-1 6,3 1-6,-4-2 6,4 2-3,-2-1 1,0 1-6,2 0 1,-3-3 7,3 3-5,-4-2 3,4 2-3,-5-1 3,4-1 2,1 2-2,-3-2 0,2 2-2,1 0 6,-5-3-1,2 2-6,1-1 0,0 0 0,-2 0-2,3 1 4,1 1 0,-4-2 1,0 1 6,2-1-3,-1 1 1,1-1-5,-2 0-1,1 1-2,-1-1 0,1 0 2,-1 1 1,2-1-2,-1 1 3,-1-1 1,1 0-4,0 2-4,0-1 1,-2-2 3,2 2 2,-1-1-1,2 0 1,-2 1-1,1-2 5,0 3-8,0-2 3,0 1 1,0 0-4,0 0 8,1-2-4,-1 2-3,1-2 2,-1 3 15,0-2-18,1 1 11,-1 0-5,3 1 0,-5-1-1,1-2 3,1 2 0,1 1-1,-1-2 1,0 2 7,1-2-9,-1 1 2,1-1 2,-3 1-6,3 0-2,0-1 2,-1-1 2,0 3-1,1-1-3,-2-1 0,2 1-3,0-1 9,-2 1-6,1-1 9,0 1 1,0-1-7,0 0-2,-2 0 1,0 0 0,1 1-1,-2-1-6,0 1 13,2-1-8,-2-1-1,2 2 5,-1-2-3,-1 2 2,1-2-9,1 1 22,-1 1-19,1-2-2,1 1 3,-4 0 1,5 1 3,-2-2-5,-1 0 1,-1 2 12,2-2-13,-1 0 5,1 1-9,-1 0 6,-1-1-2,1 0 5,0 2-2,0-2-2,-1 1-5,-1-1 4,3 2 3,-1-1-1,0 1 2,1-1 1,-1 0-3,1 0 0,-1-1 0,3 3 2,-3-2-11,-1 0 12,1 0 3,2 0-10,-2-1 10,1 1-5,-2 0 0,1 0 11,0 0-10,-2 1 1,2-2-4,0 2 13,-1-1-14,0-1 0,1 2 2,0-2-5,0 1 2,-2 0 4,2 1 11,0-1-12,2-1 0,-1 2 15,-1-2-15,0 2-6,3-1 23,-3 1-13,1 0-3,1 0-8,1-1 5,-2 1-1,1-1 1,0 2 1,-1-2 16,0 0-17,1 1 1,0 1 11,-1-2-13,1 1 1,-1-1-3,0 1 5,1 0 0,-1-1 1,0 2-5,1-1 1,0 1 7,-1-1-4,4 1-5,-5-1 3,1 1 2,2-2 4,2 2-2,-5-1-3,3 0 0,-1 0 14,3 1-13,-4-1 4,4 1-17,-5 0 7,1 0 4,4 0 0,-7-1 4,5 1 0,2 0-4,-8-1 0,6 2 3,-2-2-1,4 1-3,-6 1 2,2-1 4,1-1-5,-1 1 3,0 0 0,0 0 0,0-1-3,1 1 6,0-1 2,3 1-1,-5-1 0,1 1-3,4 0 4,-7 0-5,2-2 0,1 2-2,-1-1 7,1 1-9,1-1 5,-2-1 9,1 2-14,-2 0 7,2-1-7,0 1 5,-1-2 3,0 2-7,1-1 0,1-1 4,-1 2 4,0-3-5,0 1 0,-2 1-4,1-1 4,1 1-2,0 1 8,-1-3-4,-1 3-5,1-2 3,0 1 0,1 0-3,-1 1 9,1-2-12,-1 2 8,2-2-2,-1 1-1,0 1 6,0-1-11,1 1 4,-1-2-1,0 0 2,0 1 5,-1-1-2,1 1-4,1 0 2,-1 0 3,1 0-4,-1 0-1,0 1 3,0-1 5,0 0-5,0 0-4,-1-1 1,2 2-1,-1-1 3,0-1-1,1 1 2,-1 1 1,-1-2-2,1 2-1,-1 0 2,3-1-3,-2 0 2,1 0-3,3 1 2,-8 0 7,5 0-9,-1-2 8,1 2-7,0-1 2,-1 1-3,-1-1 3,1 1-2,0-1 0,1 1 2,-1-1-2,0 0-1,0 0 0,-1 1 1,0 0 3,0-1 1,2 1-2,3 0 1,-7-1-2,4 1 1,-1 0-2,0-1 3,-1 1-1,5 0 1,-7 0-1,5 0 0,2 0-2,-6 0 16,2 0-19,4 0 2,-6-1 4,4 1-3,2 0-6,-7-1 7,4 1-1,0 0 16,-1 1-16,4-1 1,-6 0-1,2 0-2,4 0 7,-5 0-9,5 0 6,-4-1 0,4 1 1,-5 0-5,1 1 6,4-1-6,-6 0-1,3 1 5,0-1-2,0 0-1,-1 1 4,0-1 8,4 0-11,-7 0 2,2 0-1,-1 1 3,2-2-6,1 2 0,-1-1 2,-1 0 1,0 1-1,1-1 2,-1 0 3,1 0-1,-1 1-10,0-1 11,2 0-5,-1 0 8,0 0 8,0 0-18,-1 0 5,1-1 3,-2 1-9,1 1 4,2-2 0,-2 1 3,0 0-3,0 0-1,-1 0-1,1 0 2,3-1 14,-5 1-16,4 0 3,-3 1 1,1-2-2,2 1 0,-1-1 12,0 1-15,-1 0 5,5 0 0,-5 0-5,1-1 6,1 1-5,-1 0 4,0-1-5,1 1-7,3 0 10,-7-1-1,4 1 4,3 0 1,-7 0-2,4 0 3,-2-2-8,0 2 1,0 2 1,0-2-2,1 0 4,-2 0-1,1 1 0,0-1-1,1 0 0,-1 1-1,0-1 4,0 0-4,0 0 3,0 1 2,0 0-2,1-1-4,0 1 6,-1-1 0,1 0 1,-2 0-6,1 0 3,1 0 5,0 1-1,0-1-7,0 1-1,0-1 2,-1 0 2,0 1-2,1-1 5,-1 1-4,2 0-2,-3-1 3,4 0 2,-4 0-4,3 1 0,0-1 6,-1 0-3,4 0 0,-6 0 1,4 0 0,2 0-3,-6 2 4,3-2-1,3 0 1,-5 0-1,2 1 0,3-1-6,-5-1 1,1 3 2,1-2 5,3 0 0,-8 1-7,4-1 4,2 0 5,-3 0-11,5 0 11,-7 0-7,4 0-2,-1 0 13,0-1-14,-1 1 4,1-1-6,-2 1 13,0 0-10,1 0 1,1 0-5,-1 0 9,0 1 0,1-1-3,-1 0 3,1 0-2,-1 0-2,1 0 4,-1 0 0,2 0-5,-3 0 3,1-1 1,1 2-5,1-1 4,-1 0-1,-1 1 1,1-1-1,4 0 11,-7 0-12,2 0 1,1 0 0,1 2-2,-1-2 3,0 0 0,1 1-3,-1-1 0,1 2 4,-1-2-1,4 0-5,-6 0 4,3 0 1,0 1-6,-2-1 5,2 1 2,0 0-2,0 0-4,-1 0 3,1-1 0,0 1-4,-1 0 4,0-1 4,1 1-2,-1 1 0,1-2 0,-1 0 1,1 1 2,-1 1-1,1-2 1,-1 2-1,2-1-4,-3 1 1,3-2 4,-1 1-3,0-1 0,3 0-7,-7 2 11,4-1-7,-2 0 3,2 0 2,-1-1 3,1 2-5,0-1-2,0 0 0,-1-1 1,1 3 2,-1-3-8,0 1 27,-2 1-19,3-2 0,0 2-2,-2-1 0,0 0 5,2 1-4,-1-1 0,0 0 3,-2 0-8,3 1-1,-2-1 8,0 2 1,1-2-3,-1 1 5,0 0-5,1-1-3,0-1 7,1 2-8,-1 0 12,-1-1-11,1 1 1,0-1 1,0 0 2,0 1 0,1-2-2,-2 2-4,0 0 5,1 1 5,-2-2-7,-1 0 2,3 0-6,-4 1 6,4 0-3,-1-1 3,0 1-7,1-2 9,0 2 0,0-1-2,0 0-1,2 0 5,-2 1-9,2-1 13,-2 1-8,1-1 3,0-1 0,-1 1-3,2 1 1,-1-1 2,0 0-2,-1 1 0,2-2-6,-1 2 5,0-1 13,0 1-15,0 0 3,0-1 0,1-1-7,2 0 5,-4 2 0,4-2-3,-3 1 3,1 1-4,2-2 5,-4 1 1,1-1 0,1 1-5,0 1 3,2-2 2,-5 1 1,3 0-3,2-1 1,-5 1-1,3 0-2,-2 0 3,1 0-4,1 1 4,-1-1 1,0 0 2,0 1 0,0 0-6,-1 0 3,2-1 1,-1 0-4,0-1 3,0 2-3,0-1 3,0 1 0,0-1 3,0 0-2,0 1 2,0-2-1,0 2 0,0-1-4,-1 0 4,1 0 0,-1 0-6,1 2 6,0-3 0,-1 2-1,1-1-1,-1 1-2,0-1 4,-1 2-2,3-1 0,-2-1 0,-1 1 3,0 1-6,1-3 3,-1 1 11,1 0-18,-1 0 1,1 1 10,-1-1 2,0-1-6,1 1-1,0 2-3,-2-3 3,2 2 0,0-1-5,-2 1 5,2-1 8,0 1-8,1-1 0,-2 0-1,0 1-1,1-1 5,-1 1 2,1-1-1,0 0-4,-1 0-1,1 1 1,1-1-2,-1 1 1,-1-1 1,3 1 13,-3-1-11,1 1-4,-1 0 2,0-1 2,2 1 1,-1 0-1,-1-1-3,1 2 2,-1 1-1,-1-3 1,1 2-4,0 0 4,-1 0 3,0-2 1,-1 3-2,1-2-2,1 0-2,0 2 4,1-2 3,-2 0-7,1 0 6,-1 0-5,1 0 4,0-1-7,0 1 5,0-1-3,0 1 4,-1-2-2,2 2-1,-1-1-3,0 0 3,-1 1-2,1 0 1,0-1-5,0 0 11,1 1-7,-1-1 12,1 1-9,0 0-2,-1 0 7,0 0-14,1-1 8,1 0-3,-1 1 7,0-1-10,1 0 4,1 0-2,-3 1 8,2-1 1,-1 1 0,2-1-7,-3 1 3,2-1 0,0 1 5,0-1-3,-2 1 0,2 0-3,-1 0 4,0 1-1,-2 0-6,2 0 5,0-1 5,1-1-2,-1 2-4,1-2 0,-1 2 3,0-2-3,0 2 2,1-2-1,-2 1 2,1 1-3,-1 0 0,2-2 0,1 1-8,-2-1 9,1 0-3,-1 0-6,2 3 10,-1-4 2,-1 2-6,1 1 3,1-3 0,1 2-3,-1 0 6,-1-2-6,3 0 4,-4 3-1,2-3-2,-1 2 10,1-2-10,-1 2 1,1-1-5,2-1-4,-4 1 23,2 1-18,0-2 3,0 2 2,-1-1 1,3-1-5,-4 2 3,2-1 1,-1-1-2,3 0 1,-3 3 3,1-3-6,0 1 0,2-1 4,-4 3-2,1-3 1,3 0 6,-3 1-8,1 0-2,2-1 9,-3 1-2,3-1-3,-3 0 2,3 0 2,-2 2-1,-1-1-4,3-1 0,-4 2 2,1-2-2,1 1-2,2-1-1,-4 2 6,1-2 3,0 2-10,-1-1 4,-1 1 3,0 1-5,2-2-2,0 1 5,-2 0 3,1 0-2,-1-1-7,-1 1 5,0-1 4,2 1-1,-2 0-5,1-1 1,0 1 5,1-1-6,-3 1 3,2-1 0,1 0 3,-3 1-3,3-1 0,-2 1-2,2 1 6,-1-2-2,2 0 2,-1-1-6,0 2 4,0-2-4,-1 2 12,1 0-9,0 0-2,0-2 5,-1 1-6,1 0 6,1 0-6,1 1 3,-2-2-2,0 2 1,1-2 0,0 3-3,-1-3 4,1 2-2,-1-2 1,1 0 0,-1 2-3,0-1 1,1-1 1,-1 1 4,1 0-7,0 0-3,-1 1 8,-1-1 0,1 1 0,-1 0-2,1-1 3,1 1-5,-1-1 0,-1 2 5,0-2-4,1 1 4,-1 1-2,0-2 2,0 3-1,0-3-4,-1 1 3,2 0 3,-1 0-1,-1 0-4,2 0 1,1 0 1,-2-1-3,0 2 5,-1-1 0,1 0-2,1 1 3,-3-2-2,2 1 3,-1 0-1,1 0-10,-2 1 7,2-2 2,0 1-5,1 0 6,-1-1 7,0 1-3,-1-1-11,1 0 5,0 1-3,-1-1 1,2 0-2,-1 0-1,0-1 2,1 2-1,1-1 3,1-1 6,-3 0-3,3 1-1,-2 0-4,0 0 1,1-1 1,0 0-2,-1 2 3,1-1 0,-1 0-2,0 1-1,-1 0 3,0-1 2,0 0-5,1 1 1,-1-2 3,3 1-1,-1 0-1,-1 0 9,1-1-7,-1 2-5,1-1-2,-1-1 5,2 0 3,2 0-4,-5 3 2,3-3-4,2 0-3,-7 2 4,3-2 1,1 0 0,1 1-1,2-1 3,-6 2-1,3-1-4,0 0 1,-1 0 6,1 0-3,-1 0 0,1 1-1,-1-1-3,-1 3 1,1-4 3,2 1 0,-2 1 5,1-2-1,3 0 15,-5 1-20,2-1 2,1 2-6,2-2 5,-5 0 3,1 0-6,1 0 3,-1 0-2,4 0 3,-7 1-5,5-1 2,2 0 0,-7 0-5,2 1 6,1 1-3,-2-1 5,0-1 2,2 1-4,-2 0-1,0 0 2,1 0 0,0 0 3,1 0 2,0 0 4,-1 0-9,0 0-5,1 0 4,0-1-2,1 1 4,-1-1-2,1 0 1,-2 2-8,5-2 7,-6 0-4,3 0 4,-1 0 2,1 0-2,-1 1 8,-1-1-2,-1 2-13,0-1 11,0 1-6,2 1 5,-2-2-4,0 0 6,3 0-1,-1 0 2,1 0-3,-1 0-2,0 0-5,1-1 3,-2 0 3,2 0 2,-1 1-6,4-1 3,-6 1-3,3 0 6,1 1-8,-1-2-1,0 0 3,-2 0 4,2 1 1,0 1-3,0-2 1,0 1-2,0 0-3,3-1 8,-4 0-3,0 1 2,4-1 2,-5 0 1,5 0-11,-4 1 3,1-1 3,1 2 8,2-2-4,-4 0-10,4 0 6,-5 0 1,5 0 0,-4 1-3,1-1 5,3 0-6,-5 0-1,1 1 5,1-1 1,1 1-4,-2 0 5,2-1-9,2 0 4,-7 1-1,4 0 3,-1-1-2,2 2-2,-2-1 6,4-1 2,-5 0-7,1 0 5,-1 2-1,3-1 0,-2 0-1,1-1-3,0 2 2,-1 0 0,0-1 3,-1 2-3,3-3 2,-2 1-3,1 1 0,-1-1 2,0 1-3,1-1 5,1 0-4,-2 1 2,1-1 0,1 0 2,0 1 1,2-2-5,-4 0 8,1 1-9,3-1 7,-4 1-8,2 1 13,0-1-9,-2-1-1,4 0 1,-4 2 0,1-1-5,1 1 6,2-2 1,-5 0-3,2 1 16,1-1-22,0 2 6,2-2-1,-5 1 1,1 0 3,2 0-8,-1 1 1,1-1 5,2-1-3,-3 1 0,1-1 3,2 0 3,-4 2-4,2-1 3,2-1-1,-3 2-5,3-2 6,-4 0-2,2 1 0,-1 1 2,1-1-4,-1-1 1,0 2-1,0 1 2,1-1-1,-3 1-1,2-2 1,-1 0 1,1 2 0,-2-3-3,0 2 5,0 1-1,0-2 0,2 1-2,-1-1 2,1 0-8,-1 0 9,2-1-3,-1 1-1,-1 2 2,1-3 11,0 1-13,1 0-2,0 0 2,2-1 2,-4 0-6,2 1 5,-1 0-3,1 0 1,2-1 0,-4 2 9,1-1-8,3-1 2,-2 2 2,0-1-4,2-1-5,-6 1 19,5 0-12,-1 0-2,0 0-3,2-1-3,-3 2 3,1 0 20,2-2-19,-3 1 4,1 1-7,0-1 6,-1 0 2,2 2-5,-1-2 4,0 0 0,1 0 0,-3 1-1,4-2-1,-2 4 1,-1-3-2,3-1 1,-3 3 2,1-3-3,0 1 1,2-1 4,-4 3-3,2-1 1,0-1-2,-2 1 2,2 0 0,-2-2 0,1 3-2,1-3-2,-1 2 6,1 0-5,2-2 4,-5 0-1,4 1-5,-1 1 15,-2-1-17,3 1 7,-2-1 1,1 1 0,-1 0-1,1-1 2,-1 0-2,1 0 1,0 0-6,0 0 4,-1 2 5,3-3-7,-2 3 3,-1-1-9,0-1 10,1 1 0,1-1-2,-1-1-1,2 0-4,-5 3 10,4-2-9,1-1 3,-4 3 1,3-3 1,1 0 13,-3 2-13,1-2-1,2 0-4,-3 2-1,3-2 9,-3 5-4,2-5-1,1 0 4,-4 2 2,3-2-2,1 0-4,-4 3 1,4-3 4,-3 0-3,3 0 1,-3 2 2,3-2-2,-2 1-3,2-1 1,0 0 4,-2 1-2,2-1 0,-4 1-3,0 1-1,1-1 1,-1 0-1,1-1 1,0 1 2,0 0-2,0 2 0,0-2-1,0 1 4,1-1 1,-1 1 0,0-1-1,0 1-7,1 0 6,0-1-2,0 0-2,2-1 3,-5 2 2,5-2 0,-2 3-5,1-3 3,1 0-2,-3 3 8,2-2-5,1-1 2,-5 3-4,4-1 3,0 0 4,-1 0-2,1 0-2,-1-1-1,0 1-2,2-2-1,-2 3 1,2-3 1,-2 2 1,2-2-7,0 0 8,-3 1-3,3-1-4,0 0 10,0 2 0,0-2 0,0 0 1,0 0-5,0 0 0,-2 2 2,2-2 0,0 0 2,0 0-5,0 0 0,0 0 2,0 0 1,0 0 4,0 0-5,0 0-2,0 0 1,0 0 3,-2 1-2,2-1 3,0 0-1,0 0 0,0 0 0,0 0-8,0 0 9,0 0 8,0 0-18,0 0 9,0 0-10,0 0 2,0 0 6,0 0-1,0 0-6,0 0-8,0 0-3,0 0-1,0 0-11,0 0-8,0 0-7,0 0-5,0 0-10,0 0-10,0 0-16,0 0-17,0 0-5,0 0-5,0 0-16,0 0-4,6-5-22,-3 2-10,2 0-17,0-2-36,3 0-183,-1 0-432,0-1 191</inkml:trace>
  <inkml:trace contextRef="#ctx0" brushRef="#br0" timeOffset="145989.5732">7134 6320 136,'0'0'140,"-2"-1"-5,2 1 1,0-3-11,0 3-6,0 0-5,-2-3-11,2 3-1,0-2-5,0 2-7,0 0-8,-2-2-3,2 2-4,0-2-1,0 2-9,0 0-1,0 0-4,0 0-9,-5-1-7,5 1-3,0 0-3,0 0 2,0 0 1,0 0-4,-4 1 0,4-1 0,-4 2-3,4-2-4,-3 1-1,1 0 0,-1 1 1,1 0 1,1 2 0,-2-4-3,1 1 0,-1 2 0,0-1 1,1 3-3,-1-3 0,0 1 0,-1 3 0,0-3-6,0 3 1,-1-2 1,2 2-1,-2-1-1,1 0-3,-1-1-3,1 0-1,1-1 1,0 1 1,0 0-6,-1 1 0,0 0-1,0-1 0,2 0-2,-2 1 0,2-2 2,-1-1 2,0 3-2,2-3-6,-3 1 13,1 0-13,1 0 2,-1-1-2,1 0 0,2 0 1,-2 1-3,2-2 2,0-1 1,-2 2 0,2-2-2,-3 1 1,3-1 0,0 0-1,0 0 2,0 0-1,0 0 1,0 2 2,0-2 1,0 0 3,0 0 1,0 0 2,-2 2 1,2-2-5,0 0 2,0 0-1,0 0-4,0 0 1,0 0-1,0 0-3,0 0 1,0 0-2,0 0-1,0 0-3,0 0 3,0 0 2,0 0-1,0 0-3,0 0 4,2 4 1,0-3-3,-2-1 9,3 2-9,-3-2 1,4 1-1,-4 0-1,0-1 0,5 0 7,-5 0-8,0 0 2,4 1 2,-4-1-1,4 0 1,-3 1-1,-1-1-1,5 2 2,-3-2 1,0 1 8,0 1-3,0 0 1,0-1-1,1 1-2,-1-2 1,-2 0 0,3 1 5,-1 1 9,2 0-2,-2-1-3,0 0 0,1 1-2,0-1-1,1-1 5,-1 1-1,2 1-2,-1-1-3,-1 2 0,3-1 9,-1 1-13,1-1 0,-3 0 0,2 0 3,-2 1-4,1-2 5,-2 2-5,1-1 1,1-1-2,-2 2-2,0-2 4,1 0-5,-1 1-1,0-2 5,1 1 0,-3-1-1,0 0 0,4 2 0,-4-2 7,2 1 2,-2-1 4,0 0 6,0 0 0,1 0-3,-1 0 5,0 0 7,0 0-1,0 0 1,0 0-5,0 0-4,0 0-3,0 0-2,0 0-3,-3-7-1,3 4 2,-2 1-4,0-1-3,1 0-4,-1-2 1,0 1 2,0 0-3,1-1-2,-1-1 2,0 2 0,0 1-1,0-4-3,0 2-1,1 0-6,-1-2 8,1 2 0,-1 0-1,1 2-2,0 1-2,0-3 2,0 1-1,0 0-6,0 0 6,1 1 1,0-2 1,0 2-4,-1-1 4,0 1-2,1-2 0,0 1-1,-1 1-1,2-1 0,0 1 2,-2 0 2,0-2-4,1 2 1,0 0-1,0-1 5,-1 2-3,1 2-2,-1-5 1,2 4 0,-1 1 0,-1-5 0,1 5 1,0-2 2,0 2-1,0 0 0,0 0-3,0-3 17,0 3-16,0 0 0,0 0 0,0 0 2,0 0-5,0 0 16,0 0-15,-2-1 3,2 1-1,0 0-1,0 0 0,0 0-1,0 0 1,0 0 1,0 0-2,0 0-3,0 0 3,0 0-8,0 0 8,0 0 2,0 0-3,0 0 3,2 6 0,-2-6 6,0 3-5,0 0 0,0-1-2,0 1 3,0 0-3,0 1 1,0 1-1,0-2-3,-1 1-5,1 0-9,0 0-6,-1 0-15,1 2-14,1 0-20,0 0-17,0 1-28,0-2-42,2 1-41,-1-2-36,0 2-233,3-2-510,0-1 227</inkml:trace>
  <inkml:trace contextRef="#ctx0" brushRef="#br0" timeOffset="148266.6384">11671 5940 61,'0'0'183,"0"-5"-6,0 4-8,0 1-13,0-4-10,-2 2-11,2 2-14,0-3-11,0 0-8,0 3-10,-1-1-10,1 1-11,-1-3-4,1 3-5,-1-3-9,0 0-2,1 3 4,-2-4-3,1 2-4,1-1-4,-2 0-6,1 0-2,0 0 5,0 0 5,0-1 3,0 1-4,0 0-5,0-2-3,0 2 3,0-3-5,0 2-6,0 0 1,0-1-2,0 2-1,0-1-1,-1 0 3,1 1-4,1-2-3,-2 2 6,2 0 4,-1 0-2,0 0-4,1 0-2,-1 0-5,1 1 3,-1-2-5,1 1-2,0 0 4,0 0 3,0 0 2,0 3 4,0-4 1,0 4 3,0-2-2,0 2-2,0 0-2,0 0-5,0-3-3,0 3-1,0-2-2,0 2-2,0 0-4,0 0-3,0 0 0,0 0-1,0 0 1,-2 6 1,2-2-1,-2-1 6,1 1-1,0 2-3,-1 0 1,2 0-2,-2 0 2,0 3 6,2-3 2,-2 2-1,1 3-1,-1-1-11,2-3 6,-2 3-5,0 0 1,0 0 1,1 1 0,1-1 3,-2 1-5,1-1 3,0-1-1,-1 2 1,1-1-1,-1 1 2,0-2-1,2-2-2,-3 1 0,3 0 1,0-4-1,-2 4-5,2-3 6,-1 0 8,-1 1-16,2-2 9,0 0-5,-1 0 1,1-1-2,-1 0 1,1-1 1,-1 0 0,1-2-1,0 3 2,0-3 3,0 2-1,0-2-3,0 0 9,0 3 8,0-3 2,-1 3 4,1-3 2,0 0 0,0 0-7,0 0-1,0 0-5,0 0 2,-1-9-3,1 6-4,-1-1 2,1-1-1,-2 1-4,2 0 3,0 0-4,0 0 1,0 0-2,-1-1-2,1 0-1,0 0-3,1 1 1,1 0-1,-2-1-1,2 0 1,-1 1-2,1-2 0,-1 1 2,2 1-4,-1-1-4,1 3 7,-1-2 2,1 1-3,1-1 2,-1-1 14,1 3-15,0-2-5,-2 1 1,1 1 5,-1 0-3,3 0 0,-3 1-1,2-1 1,0 2-1,0 0 1,0 0 2,-1 0-1,0 0-1,1 1-2,0 0 6,-1-1-3,1 2 5,1 1-2,-1-1 1,-1 1-3,3-1 2,-3 1-3,1 0 4,-1 0-3,-1 0 5,2-1-6,-1 2 1,0-1 2,0 0 10,-2 1-14,1 1 0,0-1 1,0 0-3,-2 0 6,0 0-1,1 0 1,0-1-2,-1 1 0,0 0-1,0 0 12,-1-1-11,1 0 0,-1 0-3,-1 1 6,0-1-1,-2 3 1,1-2-2,-2-1 4,1 2 0,0-2-1,-1 0 0,0 1-3,-1-2 0,1 0 3,-1 0 0,1-2-4,0 4 4,-1-4-3,1 1 1,0-1-1,1 0 2,0-1 0,1 1 1,-3-2-10,2 0-7,1 1-13,-1 0-14,-1-1-10,1 0-18,1 1-28,-1 0-24,1-1-42,-2 2-25,4-1-41,-2-1-49,3 2-154,-4-1-467,2-1 207</inkml:trace>
  <inkml:trace contextRef="#ctx0" brushRef="#br0" timeOffset="155640.6155">10905 8121 81,'0'0'167,"0"0"-10,-3-3-5,3 3-3,-2-2-10,2 2-7,0 0-7,0 0-7,0 0-2,0-3-4,0 3-1,0 0-3,0 0-2,0 0-6,-1-2-5,1 2 0,0 0-4,0 0 1,0 0-7,0 0-3,0 0-3,0 0-9,0 0 2,0 0 0,0 0-2,0 0-2,0 0-3,0 0 1,0 0-2,0 0-3,0 0 3,0 0-10,0 0-1,0 0-12,0 0-3,0 0-1,0 0 0,0 0-4,-5 4-2,5-4-3,-2 3-6,0-2-3,1 1-1,-2-1 4,1 3-4,-2 1-5,1-3 4,1 2-5,-1-1-1,1 0 1,-2 1-1,1 1-7,0 0 7,-1 1 0,0 0-2,0 0 4,1-2-2,-1 2 1,-1 0 0,2 0-2,-1 3 0,0-2 1,-1-1 1,2 0-11,0 1 9,-2-2-1,1 2-3,0-1 2,-1 2 4,1-2-4,-1 1-1,1-1 6,-1 0-10,0 0-1,1-1 1,0 0 2,-1 1-1,1 0 0,1 1-3,-1-3 16,-1 2-11,2-2 4,0 0 2,0-3-6,1 4 3,0-2-4,-1-1-2,-1 3-1,1 1 5,-2-1 1,1 0-6,0-2 0,0 2 2,-1 0 8,0-1-10,2 0 1,-2 1 0,-1-1-3,2 0 3,-1 1 0,0-1-2,0 0 2,0 1-4,1-1 1,-1 1-3,-1-1 6,3 0 2,-1 0-5,-1 0 1,0-1 4,0 2-3,0-2-5,0 1 5,0-1-1,0 0 2,1 0-3,-2 0 1,3 0 7,-1 0-8,0 1 2,0-3-7,1 2 4,0 0 0,0 0 0,0-2 5,0 2-5,0-1 1,0 1 3,-1-1-2,0 2-5,1-2 4,-2 1 2,1 2-2,-2-2-2,1 0 3,0 0 1,-2 1-3,2 0 7,-2-1-8,2 0 7,-1 0-3,1 0 2,0 0-5,-1 0 0,0 0 1,1 0 1,1 0-1,-2 0 0,2 0-5,1 0 4,-2-2 2,1 3-1,2-2-1,-3 1 1,0 0-2,-1 0 4,2 0-1,-2 0 2,2 0-4,-1 1 0,0-1 1,1-1 2,0 3-2,-2-3 0,2 0 0,-1 1-3,0-1 2,1 0 0,0 0 0,2-1 6,-2 0-5,0 2-2,0-1 2,1-1 2,-1 2-1,1-2-1,-1 2 3,0-2-4,1 0 9,-2 0-10,1 1 2,0 1 0,-1-1 4,-1-1-5,1 2 1,0-1 1,0 0-2,-1 0-5,0 0 7,0-1 4,1 2-4,-2 0-2,1-1 6,1-1-6,-2 1 0,1 0 1,-3 1-3,2 0-1,-1-1 6,3 1-3,-5 0 4,2 1-3,-1-1-4,0-1 1,0 2 9,0 1-9,1-3-3,-1 1 2,-2 2 8,3-4-8,2 1 1,-3 5 3,2-5 0,0-1-2,0 2 0,0-1 1,1 0 4,1 1-5,-2 0-3,3-1 5,0 0-1,0 1-1,0-2 1,-1 1 2,3-1 3,-3 1-1,1 0-1,1-1-4,-2 1-1,3 0 0,-2 1 2,0-2 0,0 1-4,0 0 4,0-1 1,0 1-3,-2 0 9,2-1-6,0 1 0,-2 0 0,2-1-1,-2 1 0,1-1 2,-2 2-2,2-1 4,-2 0-3,1 0-3,0 1 10,-2 0-10,-2-2 1,4 1-1,-2-1 4,0 2 1,0-1-2,3 0-2,-3-1-1,1 2 1,1 0 0,0-2 2,0 0-3,1 1 3,0-1 0,1 0 0,-1-1 1,3 0-1,-2 1-1,1-1 1,3 0-4,-7 0 5,5 2-4,0-1 3,-1-1 0,3 0-1,-3 0-3,3 0 4,-3 2-3,3-2 5,-3 2-2,1-2 1,2 0 0,-3 1 1,3-1 0,-3 2-4,3-2 3,-4 0-4,4 0 4,-2 1 0,2-1-1,-2 2 0,-1-1 0,3-1 2,-2 2-13,2-2 12,-4 2-2,3-1-3,-3 1 8,2-1-5,-1 1 2,-1 0-3,-1 1-1,1-1 3,1 1 0,-4-2 6,3 3-7,-1-1 1,0 0 0,-1 0 0,3-1 0,-2 1 4,-1-1-2,3-1-4,1 2 2,-1-1 5,0-2-2,1 1 1,0 1-4,2-2 2,-3 1-1,3-1 0,-3 1-2,3-1 3,0 0 0,0 0 4,-4 1-4,3 0-7,1-1 3,-5 1 8,3 0 1,2-1-6,-3 2 3,1-1-5,2-1 3,-3 1 3,3-1 1,0 0 2,-4 0 4,4 0-6,0 0-7,0 0 6,0 0-3,-3 2 4,3-2-1,0 0 0,-2 1-5,2-1 0,-3 1 0,0 0 1,-1-1 2,4 0-2,-5 2-4,3-1 7,0 0-4,0-1 4,-1 3-1,-1-2 1,2 0-3,-1-1 0,1 2 2,2-2-4,-4 1 7,4-1-2,0 0-3,-3 0 6,3 0-7,0 0-2,-3 0-10,3 0-7,0 0-15,0 0-13,0 0-11,-2 1-20,2-1-16,0 0-19,0 0-18,0 0-15,0 0-12,0 0-7,0 0-21,0 0-21,0 0-27,8-2-180,-6 0-447,3-3 199</inkml:trace>
  <inkml:trace contextRef="#ctx0" brushRef="#br0" timeOffset="157284.9601">9730 8735 126,'0'0'195,"0"0"-16,0 0-17,0 0-11,0 0-7,0 0-9,0 0-5,0 0 0,-4 9 1,4-6-4,-2 1-6,0-2-7,1 1-6,-3 2-6,0 0 3,1 1-7,0 0-5,-2-1-5,-1 2-7,0 1-1,1-1-15,0-2 1,-3 4-10,4-2-1,0 0-9,-2-1-6,0 2-1,1-3-6,0 0-1,1 0-5,-1-1-3,1 0-2,-1-1-1,1 2-2,0-1-5,1-2 0,1 0-4,0 0 2,0 1-2,0-2 0,0 1-1,-1 1-1,3-2-2,-2 2-1,2-3 2,-3 1-3,3 1 0,0-2 0,-3 2-2,3-2-1,-2 2 0,2-2 2,-2 2-1,2-2-2,0 0 0,0 0 3,0 0-3,0 2 2,0-2-2,0 0-1,0 0 0,0 0 1,0 0 4,0 0-5,4 2-1,-4-2 3,3 0 2,-3 0-1,0 0-1,3 0-2,-1 1 2,-2-1 3,4 1-2,0 0 1,-1 1-3,2-1 0,-1-1 0,1 0 6,-1 1-4,1-1 1,1 2-2,-1-2 4,0 1-2,0-1 2,-1 0 4,0 2-6,0-2-1,-1 3 1,1-3 0,-1 2 0,1-1 0,-1 0-3,0 1 1,0-2 1,0 2 2,0-1-3,-1 0 2,1 0-4,-3-1 3,3 1 4,0 0-7,0 1 1,-2-2 2,-1 0 0,5 1 1,-4 1-2,1-2-1,-2 0 5,2 1 0,-2-1 1,0 0 1,3 2 4,-3-2-5,0 0 5,0 0-2,0 0-3,0 0 3,0 0-5,4 0 2,-4 0-5,0 0 5,0 0-8,0 0 2,0 0 3,2 1 0,-2-1-3,0 0 5,0 0-5,2 0 0,-2 0-2,0 0 3,0 0 0,1 3-2,-1-3 5,0 0-2,0 0-2,2 1-2,-2-1 2,0 0 1,0 0 1,0 2-4,0-2 8,0 0-9,0 0 2,0 0 0,0 0 0,0 0 2,2 2 4,-2-2 0,0 0 9,0 0 1,0 0 5,0 0 3,0 0 3,0 0 5,0 0 2,0 0 1,0 0 0,0 0 6,0 0-8,0 0 4,0 0 1,0 0 1,0 0-1,0 0 4,0 0-1,0 0-9,0 0 0,0 0-3,0 0-1,-3-6-8,2 3 1,-1 1-1,2-1-7,-3 0-1,1 1-4,2-1 4,-2-2 5,-1-1-14,1 2 5,0-3-3,-1 2 0,0-3 3,2 2-6,-1-1 7,1 0 1,-2 3-7,1-3-1,1 1 4,-2 0-1,2 4-1,0-3-2,-1 0-2,1 2-3,0-1 3,0 0 2,1 1 1,-1 0-3,0-1 4,0 1 1,0 1-8,1 0 4,0 2-1,0-6-3,-1 3 0,1 1 6,0-2-5,0 1 1,0 0 1,0-2 1,0 2 10,1 1-12,-1-1 3,0 0-4,1-2-2,-1 2 2,1 0 5,-1 0-4,0 0 2,0 2 3,0 1 0,1-5-5,-1 3 0,0 2-2,1-3 3,-1 3 0,0-3 8,0 3-10,1-2 0,-1 2 3,0 0-6,0 0 9,2-1-3,-2 1 5,0 0-12,0 0 9,0 0-5,0-4 1,0 4 4,0 0-6,0 0 7,0 0-7,0 0 5,0 0 0,0 0 0,0 0 5,0 0-7,0 0 0,0 0-3,0 0-2,0 0 6,0 0-3,0 0-2,0 0 4,0 0-4,0 0-5,0 0 4,0 0 2,0 0 1,0 0-3,0 9-2,0-9 4,0 5 11,0-1-11,0 0 1,0 0 0,0 1 1,0 2 0,1-1 10,-1 1-13,-1-1 10,2 1-3,-1 1 0,1-3-6,-1 2 6,0-1-2,0 1-4,0-1 15,0 1-14,1-1 4,-1-1-4,0 0 7,-1 0-8,1-2 9,0 1-6,1-1-1,-1 0 2,1 0 0,-1 0-3,0 0 1,1 0 3,-1-1-1,1 0 0,-1-2-1,0 0 9,0 0-8,-1 4-3,2-2 3,-1-2 1,0 0 1,0 0-2,0 0 2,1 2-1,-1-2 0,0 0 3,0 0 0,0 0 1,0 0-6,0 0 1,0 0 0,0 0 4,0 0-1,0 0-6,0 0 1,0 0 6,0 0-1,0 0-3,0 0-1,0 0 9,0 0-8,0 0 1,-3 2 0,3-2 2,0 0-4,0 0 2,0 0 0,0 0 1,0 0 6,0 0-3,0 0 1,0 0-6,0 0-5,-2 0 4,2 0 5,0 0-6,0 0 3,0 0 1,-6 0-5,6 0-7,0 0-5,-4-1-15,4 1-8,-4-1-6,4 1-17,-3-1-19,3 1-27,0 0-36,-4 1-51,4-1-54,0 0-59,0 0-194,0 0-543,0 0 240</inkml:trace>
  <inkml:trace contextRef="#ctx0" brushRef="#br0" timeOffset="158268.3595">10521 8640 9,'0'0'283,"0"0"-21,0 0-25,-1-2-18,1 2-22,0 0-15,0 0-17,0 0-19,0 0-9,-3 7-6,0-4-5,3 0-2,0 3-9,-1 1-2,1 1-8,-1 1-7,3 0-8,-2 1 2,0 3-3,1-2-3,1 1-4,-2 0 3,2-1 0,-1 1-10,0 0-4,1-2-8,-1 1 0,-1 2-12,0-5 0,0 1-3,1 0-7,-1-1 1,0-2-7,3 0-1,-3 0-3,2-2-4,-2 1-2,0-3-1,0 1-3,3-1 0,-3 1-6,0-3 4,0 4-7,1-3 4,-1-1-2,1 2 8,-1-2-6,0 0 10,0 0-14,0 0 8,0 0-1,-2-7-4,1 4-4,-1-1 3,2 1-3,-1-4-2,0 2-1,1 1-3,1-3-2,-1 4 0,0-2 0,1-1-8,1 1 1,-2-1 9,1 2-6,0-3 5,0 4-6,1-3 8,0 1-9,0 1 0,1 0 2,-1-2-3,2 1 13,-1 1-8,1 0-4,-1 0-3,3 1 0,-2-1-1,1 1 6,-1 1-2,0 1-5,1-1 2,-2 1 3,1 1 1,1-1-3,1 2-2,-1 0 6,1 1-6,1-1 0,-2 2 10,1-1-9,0 1 0,0 0 3,-1-1 4,1 3-3,-2 0-4,1-2 2,-1 2 3,0 0 6,-1-2-7,-1 2 3,0-1-2,-2-1 4,1 2-1,-2-1-2,1 0 1,-2 0 5,0 0 0,-3 1 3,2-2 1,-2 1-7,1-1 3,-1-1 0,-1 1 0,1-2-5,-2-1-13,3 2-13,-1-2-13,1 0-13,-1 0-25,1 0-20,-3-2-39,2 2-45,-1-1-37,3-1-58,-3 1-245,3-1-563,0 0 249</inkml:trace>
  <inkml:trace contextRef="#ctx0" brushRef="#br0" timeOffset="165010.6283">6997 9562 53,'-1'-3'180,"1"3"-15,-1-3-21,1 3 6,0-3-6,0 3-11,0-3 3,0 3-14,1-3-1,-1 3-8,0-2 2,0 2-4,0 0-5,0 0-5,0 0-3,0 0-1,0 0 0,0 0-2,1-2-4,-1 2-1,0 0-8,0 0-1,0 0-8,0 0-9,0 0-1,0 0-11,0 0 0,0 0 11,0 0 0,2 8 0,-2-4-8,0 0-3,0 0-4,1 1-2,1 0-1,0 2-1,-2-1-6,0 2 1,2 2-3,-2 1-9,1-2-2,-1 2 3,1-1 0,-1-1-4,1 1 2,-1 2-1,1-1 4,0 0 11,-2 1-5,0-1 2,1 1-8,-1 0 1,0 1-5,0-2 2,-1 0-8,-1-1 4,2 1-2,0 1-3,-1-1 0,0-1 1,-1 1 5,1-1-12,0 0 6,-1-3-10,1 3 0,0 1 7,-1-2-7,1 1-2,-1-2-1,1-1 5,0 1-10,-3 0 21,2 1-3,0 0-5,-1-2 2,0 2 2,-1 0-4,0 0-4,0-3-1,0 3-4,1-1 3,-1-1 1,0 1 0,1-2-2,-1-2 1,-2 4-3,3-3 0,-3 3 1,2-3-1,1 0 2,-2 0-2,-1 3-4,2-4 3,0 1-2,0 0 3,-1 0-1,1-1-3,0 0 4,0 1 4,0-3-7,1 3-1,-3-1 0,3 0 0,-1-2 3,0 3 1,1-2-3,0 0-3,-1 0-1,1 0 5,0 0-4,-1 0 3,-1-2-6,0 2 8,1 0-5,-1-1 6,1 0-5,-1-1 2,-1 1 0,1 0 2,-1 0-1,0-2-4,2 1 3,-4 1-5,2-2 3,0 0 4,3 0-2,-3-2 0,1 1 3,-2 1-4,3-2 5,-2 0-4,0 2 2,1-2-2,-2 0 0,1 0 5,-1 0-5,1-1 5,1 1 0,0-1-2,-1 0 3,3 1 13,-3-1-5,2-1-15,1 0 8,-1-1-2,0 1 0,1-1-5,1 1 13,-1 0-13,-1-1 19,1 2-15,0-2 5,0 0 0,0 1 8,0-1-7,1 1-1,-1-2 0,-1 1 12,2-1 0,0 1-4,0-1 10,-2 0-10,3 1-5,-2-2 6,1 1-4,-1 0 4,-1-1 2,3 2 14,-1-2-20,0 3 7,-1-3-5,1 2-4,2-1 3,-3-1-3,3 0 1,-1 1-2,-2-1 0,3 1 13,-1 0-18,0-1 3,0 0-9,2 1 20,-2-1-13,1 1-2,0 0 2,0-1 1,-2-1-4,3 2 3,-1-2 1,0 1-2,1-1 0,0 0-1,0 1 5,-1 0-11,1-4 7,0 4-2,0-1 0,1 2 1,-1 2 1,-1-4 3,2 2-8,-1-1 2,2 1-2,-2 0-2,0-1 5,0 3-1,0 0-1,2-1-1,-1-1 1,-1 0 0,2 0 0,-1-1-3,0 2 2,0-3 0,1 1-1,0 0 1,0-1-1,-1 1-5,3 1 5,-1-1-6,-1 1 1,0-1 2,-1 1 3,1 0 9,-1 0-12,2 1 0,-1 0 5,0 0 6,-1 2-11,1-1 2,0 0-5,0 0 3,-2 1-3,3-2 4,-1-1-5,2 2 12,-1-2-8,1 3 0,1-2-1,-2 0 4,1-2 1,0 2-1,0 1 0,0-1-4,0-1 1,1 2 2,-1-1 2,-1 1 0,0 0-6,0 1 4,0-1 2,-1 2-4,-1 0-1,1 0 3,0 0 2,0-1-1,0 0-6,0 0 4,1 1-2,-1-1 2,1-1 0,-1 1-2,0 0 7,1-2-5,0 2 1,0 0-5,-1-1 4,1 0 2,-1 1-2,3 0-2,-3 1 8,1 0-7,1-1 2,-2 0-3,-2 1 4,2 1-3,1-2 1,-3 3 1,2-2-2,-2 2-2,3-1 5,-1-1-2,0 1-2,-2 1 3,3-3-2,0 2 3,0 1 0,-2-2-6,-1 2 4,3-1-6,-3 1 6,2-2-1,-2 2-2,3-1 4,-3 1 0,5-2-4,-3 1 3,0 0 4,-2 1-9,4-2 6,-1 1-2,-1-1 0,1 1-1,-1-1-4,0 2 4,-1-2-2,-1 2 4,6-3-3,-4 2-6,1-1 3,0 1 1,-3-1 0,0 2-2,4-2 10,-3 2-6,1-2-6,-2 2 3,4-2 3,-2 1-2,1-1-5,-3 2 4,2-2 7,-2 2-9,2-1 5,-2 1-2,2-3 4,-2 3-2,0 0-1,3 0 4,-3 0-7,0 0 3,0 0-4,0 0 1,0 0 6,0 0-2,0 0 5,0 0-9,0 0 4,0 0-1,0 0 3,2-1 4,-2 1-2,0 0-5,0 0 2,0 0 3,0 0 3,0 0-9,-7 4 7,5-2 0,2-2 3,-5 2-5,3 0-5,-2-1 4,1 1 3,-1-1 1,1 1 0,-1-2 3,1 2-5,-2-1 1,1 1 3,0-1-5,0-1 6,0 2-2,0-2-6,-1 0 12,1 1-6,1-1-3,-2 2-2,2-2 2,3 0 2,-7 0-4,2 0 1,2 2-1,-1-2 0,0 1 0,1-1 2,-1 1-5,4-1-2,-5 0 7,2 1-3,-1-1 5,4 0 0,-4 0-1,4 0 3,0 0-2,-5 0-2,5 0 2,0 0-2,-4 0-4,4 0 7,-3-1-3,3 1-1,0 0-1,-3-1 4,3 1-5,0 0 4,-4-1 2,4 1-3,-2-2-2,2 2 2,0 0 2,-2 0 1,2 0-4,0 0-4,0 0 14,-3-2-8,3 2 0,0 0-3,0 0 5,0 0-3,0 0-3,0 0 1,0 0 5,0 0-3,0 0-6,0 0 2,0 0 4,0 0 1,0 0 0,0 0-3,0 0 0,0 0 9,0 0-9,0 0-1,0 0-2,0 0 5,0 0-6,0 0 6,0 0-8,0 0 3,-2 0 4,2 0-8,0 0 10,0 0-11,0 0 3,0 0 1,0 0 2,3 7-3,-1-4 1,-2 1-1,1-1-1,0 0 6,1 2-3,0 0 5,0 0-3,1 1 1,-1-2-2,1 2 3,-1-1 0,0 1-3,-1-2 6,0 1-3,2 0 3,-1-1-4,1 0 4,-2 1 1,0-2 0,1 0 1,0 0-4,-2 0-2,2 0 3,-2 0 0,3-2-2,-3 4-6,1-4 14,0 1-7,-1-2 3,0 2-2,0-2-2,2 2 1,-2-2 5,1 1-2,-1-1-6,0 0 2,0 3 7,0-3-1,0 0-3,0 0 6,0 0-7,0 0 6,0 0-5,0 0 5,0 0-7,0 0 3,0 0 11,0 0-11,0 0 1,0 0 1,0 0 0,0 0 1,0 0-4,0 0 4,-4-7-5,3 6 2,1 1 0,-3-5 4,3 4 15,-2-2-19,0 0-6,2 0-2,-2 1 13,1-2-9,-1 3 8,0-3-7,1 3 9,-1-2-14,0 1 3,0 0 2,0-2 7,0 2-8,1 0-1,-1-1-3,0 0 4,-1 0-1,2 1 3,0-1 0,-1 1-4,1-1 4,-1 0-5,1 0 3,-1 1 5,0-1-8,1 1 6,0-1-5,0 0 2,0 2 1,-1-1 1,2-1-5,0 3 2,-2-2 2,1 0-9,1 2 7,0 0 0,-1-3-2,1 3 3,0 0-1,0 0 2,0 0 0,0 0-7,0 0 6,0 0-5,0 0 0,0 0 2,0-3-6,0 3 5,0 0-1,0 0-3,0 0-2,0 0 3,0 0 2,0 0-3,6 8 13,-4-6-10,1 1 4,0 2 2,-1-2-6,2 1 3,0 1-1,0 0 3,-2 0-2,2 0 6,0 1-4,-1-3 3,2 3-7,-1-2 9,-1 1-5,1 0 2,-1-1-7,1 0 6,-2 0 3,0-2-4,1 1 2,-1 1 10,1 0-11,-1-2 9,0 0-10,0 0-2,0 0 3,-1 0-1,0 0 0,1 0-2,-1-1-1,0 0 6,-1-1-2,1 3 4,-1-3-1,1 1-3,-1-1-4,0 0 5,2 3-3,-2-3 2,0 1 5,0-1-3,0 0-3,0 0 3,0 0 14,0 0-10,0 0 6,0 0-6,0 0-6,0 0 2,0 0 0,0 0-1,0 0 7,0 0-5,0 0-3,0 0 3,0 0 5,0 0-9,0 0 8,0 0-4,0 0 6,4-6-7,-4 3-4,1 2 4,-1 1-5,1-5 1,-1 1-1,1 1 9,-1 1 3,0-2-12,2-1 4,0 2-6,-2-1 2,1 1-3,-1-2 10,1 3 1,0-2-8,0 1 3,0 1 2,-1 0 0,0-3-6,1 4 4,-1-3-2,1 0 1,0 1-3,-1 1 6,1-1-4,-1 1 1,0-1 0,0 0 4,0 1-1,0 2 1,0-5 1,1 4-2,-1 1 0,0-3 0,0 3-2,1-2-4,-1 2 1,0 0 6,0-4 1,0 4-5,0 0 11,0-2-8,0 2 7,0 0-9,0 0 0,0-3 3,0 3-4,0 0-4,0 0 4,0 0-4,0 0 4,0 0-2,0 0 3,-1-2 1,1 2-4,0 0 4,0 0 6,0 0-10,0 0 1,0 0 2,0 0-6,0 0 1,0 0-2,0 0 3,0 0 1,0 0 0,0 0-1,0 0 1,0 0-3,0 0 3,0 0 6,0 0-5,0 0 0,-4 5 0,3-3 2,-1 1 1,0 0-9,1-1 6,-3 2 1,2-1 2,-1 0-9,1 0 4,-1 1-1,1 0-20,-1-1-26,0 2-25,0 0-18,-1 1-34,1-2-46,1 2-69,2-2-75,-3 0-311,1-1-680,2 1 301</inkml:trace>
  <inkml:trace contextRef="#ctx0" brushRef="#br0" timeOffset="166254.5888">6721 10396 112,'0'0'177,"1"-3"-12,-1 3-12,1-3-1,0 0 1,0 0-7,0 0-11,-1 0-3,0 0-4,2 0-1,-2 0-3,0-2-8,0 1-11,0 1-5,0-1 2,0-1-5,0 2-10,-2-2-10,1 2-7,-1-2-6,0 1-6,1 1 3,-1-1-3,0 1-8,2 1-5,-3-2-6,-1 2-3,1 0-3,0 1-4,0 0-4,-2 0-4,1 1-3,-1 2 0,1-1-5,-1 1 2,-1 0-6,1 2 1,0 0 1,0 1-1,0 0-1,-1 1 4,-1 1-3,0 0-1,2 0 0,0-1-2,2 0-2,0 1 0,-1-1 6,-1 2-7,2-2 3,1 1-4,-3 1 0,5-2-2,-1 1 0,0 0 2,-1 0 0,2-1-2,-1 1 1,2-2-2,-1 1 3,3-1-2,-2 0 1,-1 0 0,3-2 1,-1 1-2,0-2 1,3 1 1,-2-1 0,1 1 3,0-3-6,0 0 5,0 0-2,0 0 0,-1-1 0,1-1-1,0-1 2,0 1-1,1-3 0,0 2-1,-1 0 2,0-1-3,0-2 3,-1 1-2,1 0-1,0-1 1,-1-1-3,1-1 3,1 2-1,-3-1 0,1 1 1,1 1-3,-1-2 3,-1 4 0,-1-2-2,1 3 7,-1-1 7,1 0-1,-1 0 4,-1 1-1,1 0 1,-1 2-3,1-3 2,-1 3-3,0-2-4,0 2 2,2-2-7,-2 2 1,0 0-2,0 0 0,0 0-1,0 0 2,0 0 1,2 5 5,-1-1-2,-1-1 2,0 4 0,1-2 2,0 3 4,-1-2-2,0 1-2,0-2-1,0 4 1,0-2-5,0 0 1,0-1 3,0 0 1,0 1-5,0-1-1,0 0 0,0 1-2,0-2-10,0 1-8,-1-2-13,1 1-10,-1 0-23,0-1-17,1 2-29,-2-1-41,2 0-46,0-1-42,-2-1-217,2 0-490,0 0 218</inkml:trace>
  <inkml:trace contextRef="#ctx0" brushRef="#br0" timeOffset="166566.5998">6834 10456 54,'0'0'293,"0"0"-27,1-2-24,-1 2-26,0 0-26,0 0-13,0 0-23,0 0-12,0 0-10,0 0-4,0 0 1,2 5-6,-1-4-7,0 2-9,-1-1-4,0 2-5,-1 0-6,1 0-2,0-1-4,-1 3-10,0-1-4,-1 1-7,0 1-11,0-2-2,0 1-2,-2 1-10,2-1 0,0 0-1,-1 2-20,-1-3-6,1 1-12,1-1-7,0 0-15,0-2-14,-1 1-7,1-2-3,2 0-8,-2 0-4,0 1-12,1-1-16,-1-1-35,2-1-27,0 0-45,0 0-23,0 0-181,-5-6-428,4 3 190</inkml:trace>
  <inkml:trace contextRef="#ctx0" brushRef="#br0" timeOffset="167160.6513">6900 10256 251,'0'-3'246,"0"3"-29,0 0-23,0-3-20,0 3-20,0 0-13,0 0-16,0 0-8,4 8-11,-3-4-3,-1 1-8,2 1-8,0 0-8,1-1-5,-1 2 0,1 0-3,0 2 0,-1-1-1,-1 0-5,2 1-4,-1 0 0,0 1-2,0-3-2,-2 1-1,2 0 0,-2-1-3,0 0-7,0 0 0,1 1-4,-1 0-6,-1-2-4,1 0-4,-2 0 0,2-2-5,0 0 2,0-1-5,0-1-2,0 2 1,0-3-6,-2 2 3,2-3-3,2 3 4,-2-3-3,0 0 6,0 0-6,0 0 6,0 0-1,0 0-1,0 0 0,0 0-5,0 0 3,0 0-4,0-10-6,0 8 6,0 0 8,2-1-15,-2 0 2,1 0-2,1-1-2,-1 1-1,2 1 7,-1 0-11,0-1 0,0 1 2,1 0 3,0 0-6,1 0 3,1 0-2,-2 1 3,3 1-1,-1 0-3,0 0 3,1 1 0,0 1-2,0 1-2,1-2 9,-3 3-4,1-1-1,0-1-3,-3 2 3,0 0 12,0 0-12,-1-1 2,1 1-2,-3 0 1,1 1 4,-1-1 3,-1 1-2,-1 0-1,1-1-1,-1 0 0,-2 0-1,1 1 4,0-1-2,-1-1-1,0 0 1,-1 1 9,0 0-15,1-3-9,0 3 2,-1-2 2,1-1-1,-1 1-12,2-1-1,1 0-8,0-1-5,3 0-2,-6 2-13,4-2-7,2 0-14,-5 1-14,5-1-32,0 0-32,-4-1-42,4 1-28,0 0-209,-1-2-462,1 2 204</inkml:trace>
  <inkml:trace contextRef="#ctx0" brushRef="#br0" timeOffset="167574.6068">7114 10446 42,'0'0'198,"0"0"-20,0 0-10,4 0-17,-4 0-14,0 0-12,0 0-8,0 0-6,3 0-1,-3 0 4,2 1-2,-2-1 3,0 0 4,0 0 7,0 0-2,0 0 5,0 0-4,0 0-6,0 0-11,0 0-10,-8 3-8,5-2-8,1 1-1,-3 0-13,2 0-8,-3 0-4,1 1-5,1 0 4,-1 0-6,0 0 1,1 1-5,-1-1-1,1 2-3,-1-2-4,1 0-1,0 2 1,0-2-4,2-1-7,-1 2-4,1-1 2,0 0-11,0 0 4,0 0-3,1 0 2,-1 1-6,1-2 15,0 0-18,1 1 3,0-3 0,0 5-6,0-2 4,2-1 0,-2 1-2,0-1 2,2 1-7,1-2-13,-2 1-11,0 0-7,3-1-7,0 0-7,0 0-16,1-1-13,1 0-20,0 0-22,0 0-28,1-2-33,2 1-32,-2-1-32,2-1-180,-2-1-454,2 0 201</inkml:trace>
  <inkml:trace contextRef="#ctx0" brushRef="#br0" timeOffset="167944.5674">7334 10337 158,'0'-2'216,"0"2"-19,0-4-13,0 4-7,0-2-11,0 2-18,0 0-14,0 0-11,0 0-2,0 0-4,0 0-3,-8 6-5,6-3-3,-1 1 2,1 1-6,-2 1-3,1 0-5,1 1-3,-3 2-4,2 0-3,0 0-3,1 1-7,0-2-7,1 0-5,0-2-7,1 0-4,-2 1-7,4-1 0,-1 0 3,1 0-13,0-2-2,2 3-2,-1-3-3,2 0-3,0-2-3,1 1-1,1-2 2,0 1-6,2-2-1,-1-2-3,0 2-7,1-1-7,-2-1-6,0 1-3,0-1-9,-1 2-8,-1-4-6,-2 3-21,-1 0-11,2 0-22,-2 0-25,-1-1-39,4 2-40,-5-2-57,0 2-168,0-3-452,0 3 200</inkml:trace>
  <inkml:trace contextRef="#ctx0" brushRef="#br0" timeOffset="173013.5643">7300 9100 133,'0'0'169,"-2"2"-10,2-2-4,0 0-11,0 0-5,0 0-2,0 0-7,0 0 3,0 0-4,0 0-4,0 2-5,0-2 0,0 0-8,0 0-3,0 0-3,0 0 4,0 3-6,0-3-7,0 0-6,3 3-6,-1-2 13,0 0-5,2 2-6,-1 0-8,2-1-5,-1 1 2,3-2-18,0 1-2,2 0-1,0 1-7,0-1-1,1-1-5,-1 1-2,2-1-6,-2 0 2,1 0-3,-1-1 3,2 2-6,-2-1 4,0-2-1,0 2 1,0-1 0,-2 0-1,3 0 2,-3 0 0,1-1 6,0 2-13,-1-1 0,1 0 0,1 0 3,0-1-2,0 1 1,0 0-6,-3 1-2,4-2 0,1 1-5,-2-2 8,2 2-2,-1 0 8,1 0 16,3 0-8,-1 0-1,-2-1-2,0 2-4,0-2-2,1 2-8,-1-1-1,0 0-1,-1-1 4,1 2-8,0-1-3,-1 2 1,0-2-3,-2 0 2,4 1-4,-3-1 0,0 2-1,1-1 5,-1-1-9,-1 1-4,2 1 6,-1-2-3,1 1 1,-1-1-6,2-1 9,-1 3 1,1-1 2,-2-1-4,2 0 2,-1 0-7,0 0 2,0 1-7,0-1 12,0 0-6,0 0 0,-4 0 6,2 0-2,-1 0-2,0 0-5,-1 0 2,2 0-2,-3 0 2,0 0 15,2 0-11,-2-1-6,1 1 3,0 0 0,-1-1 4,1 0-6,0 0 3,-2 0-6,1 0-1,1 0 1,-1-1 1,2 1 8,-2 1-3,2-1 0,-2-1 0,0 2 4,1 0-7,0-2 4,-1 2-4,1-1 4,-1 1-8,0-2 2,-1 2 7,1 0-1,0-1 0,0 1-1,2-1 1,-3 1-4,1-1-1,2 0 1,0 1 0,0-1 2,0 1-1,-1-1 10,1 0-14,0 0 3,-2 1 1,2 1-5,-2-1 4,1-1 0,0 1-1,-1 0-4,-1 0 5,0 0 0,0 0-2,0-2 5,-1 2-2,2 0-7,-3 0 6,3 0 13,-1 0-14,1 0 1,-1 0 1,0 0 3,-1-1-7,2 1 4,-3 1-3,3-1 2,-1-1 4,0 2-4,-4-1-4,6-1 0,-2 1 2,-1 0 4,1-2-7,-1 2 6,-3 0-1,0 0 10,6 0-11,-3 0 3,-3 0-7,0 0 4,4 0-1,-4 0-1,4 0 0,-4 0 3,6-1 0,-4 2 1,-2-1 0,7-1 3,-5 1-4,-2 0-1,7 0-1,-4 0 1,1 0 0,0-2 0,1 2-4,-2 0 12,1 0-17,0 2 5,-1-2-2,-3 0 1,6 0 3,-3 0 0,0-2-5,0 4 0,-3-2 3,6 0 7,-3-2-6,0 4 5,-3-2-3,6 0-5,-2 0 7,0 0-5,0 0 5,0 0-1,0 0-1,0 0 1,1 0-1,0-2 0,0 4 10,1-2-13,0 0 8,0 1-4,-2-1-3,0 0 0,0 0 2,0-1 1,0 2-3,1-2 0,-1 1-2,-1 0 1,1 0 4,0 0 1,-2 0-8,2 1 5,0-1 3,-2 0-9,-2 0 6,6 0 3,-6 0 1,6-1-3,-6 1 3,4 1 0,-4-1-6,4 0 1,-4 0 7,4 0-8,-4 0 5,0 0-7,4 2 5,-4-2 3,3 0-10,-3 0 8,4 0 0,-4 0-3,0 0-1,2 0 10,-2 0-4,0 0 0,5 1-3,-5-1 6,2 0 1,-2 0-10,2 2 4,-2-2 4,0 0 0,3 0-3,-3 0-6,0 0-2,4 1 8,-4-1-1,0 0-4,3 0-3,-3 0 8,0 0-1,4 0-1,-4 0-3,0 0 7,4-1 3,-4 1-3,3-2-1,-3 2-4,3 0 6,-3 0 0,0 0-4,2-1 16,-2 1-13,0 0-6,0 0 0,4 0 2,-4 0 2,0 0-4,0 0-7,0 0-4,0 0-1,0 0-8,0 0-4,0 0-2,0 0-1,0 0 4,0 0-8,0 0-4,0 0 0,0 0-3,0 0 1,0 0-4,0 0-8,0 0 1,0 0-4,0 0 7,-10-2 0,10 2-5,-6-1 6,4 1 4,-3-2 2,2 2-2,-1-1 7,0-1 3,1 1-3,-2-1 7,1 1-9,-1-2 2,0 0 0,0 1 9,2-1 0,0 3 3,-1-2 0,2-1 3,-1 2 1,1-1 5,-2 0-1,3 1 2,-2-2 3,2 2 3,0-2-1,-2 1 0,3 2 0,-3-3 2,3 2 2,0 1 0,-3-1 1,1-1-2,2 2 4,-2-2 0,2 2 3,-3-2 2,1 1 1,2 1 4,0 0 3,0-2-1,0 2 4,0 0 3,-2-2 4,2 2 0,0 0-3,-3-2 4,3 2 3,0 0-4,0 0 2,0 0-3,0 0 0,0 0-6,0 0 1,0 0-3,0 0-2,0 0 4,0 0-2,0 0 3,0 0 10,0 0 2,2 7-7,-1-4 6,-1 0 6,0 0 3,0 2-1,0-1-4,0 3 1,0-1-2,2 0 4,-4 0-3,4 0 0,-2 2 0,0-1 10,0-1-8,0 1-4,0 1-1,0-2-5,0 2 7,0-1-6,0 0-2,0 0 2,0-1-9,0-2 3,0 1-2,0-2 0,0 1-3,0-1 6,0 0-13,0 1 6,0-1-3,0-1 1,0-2 1,2 5-2,-2-5-1,0 1-2,0-1-2,0 5 1,0-5-1,0 0 0,0 0 6,0 2 2,0-2 0,0 0-6,0 0 10,0 0-6,0 0 8,0 0-7,0 0-5,0 0 26,-2-10-30,2 6-2,0 0 0,0-1 3,0 0-2,0 0 2,0 1-3,0-2-2,0 0 8,-2-1-7,2 2 3,0-2-5,0 1 7,0 1-7,-1-1 5,1 1 2,-2 1-3,2-2-6,0 1 6,0-1 4,0 2-2,0 0-2,0-3 0,0 2-3,0 1 2,0 0 2,0-1-3,0 2-1,0 0 6,-1-1-1,2 1 4,-1-1-7,0 1 8,0 0-12,0 0-2,0 1 4,0 2-6,0-5 4,0 4-1,0 1 1,0-3-2,0 3 2,0-3 4,0 3-4,0-4 1,0 4-1,0-2 5,0 2-3,0-2 2,0 2 2,0 0-5,0-3 2,0 3 3,0 0-1,0 0-1,0-3 3,0 3 1,0 0-5,0-3-3,0 3 5,0 0-1,0 0-1,0-3 4,0 3-3,0 0 3,-1-2 2,1 2-3,0 0-1,0-2-1,0 2 2,0 0 0,1-3 1,-1 3-4,0 0 15,0-3-14,0 3-4,0-5 7,0 4 1,0 1-1,0-2-2,0 2 1,0-3 1,0 3-2,2-4 1,-2 4-2,0-1 2,0 1 3,0 0 2,1-3-9,-1 3 3,0 0 6,0 0-10,0-4 2,0 4 12,0 0-6,0 0 2,0 0-7,0 0 3,0 0-3,0-2-2,0 2 6,0 0 1,0 0-4,0 0-1,0 0-4,0 0 6,0 0-6,0 0 5,0 0-3,0 0-2,0 0 4,0 0-3,0 0-2,0 0-2,0 0 4,0 0-1,0 0-4,0 0 7,0 0 0,0 7 3,2-4 1,-2 1-1,0-1 5,2-1-8,-2 3 8,1-2-5,0 1-3,-1 1 0,1-1 7,-1 0-4,0 1 2,1 0 2,0 0-4,0 0 1,0 0 0,-1-1 6,1 0-6,-1 3 6,1-4-3,0 2 0,-1-2 1,0 1 1,1-1 2,-1-1-8,1 0 5,-1 1 1,0-3-3,0 3-3,0-3 3,0 0-3,0 1 4,0-1 1,0 0 3,1 2-3,-1-2-3,0 0 9,0 0-6,0 0 1,0 0 6,0 0-11,0 0 6,0 0 0,0 0-3,0 0-1,-1-8 1,1 5-4,-1-1 0,1 1-1,0-1 0,0 0-2,-1-1 2,2 0 1,-1 1-5,-1-1-1,1 1 7,0-1-1,0 2 7,0-2-12,0 1 2,-1 1 4,1 0 10,0 0-18,-1 1 4,1-1 1,0 3-4,0-4 4,0 2 3,0 2-2,-1-2 2,1 2-2,0 0 1,0 0-6,0-4 2,0 4 4,0-3 7,0 3-13,0 0-1,0 0 3,0 0 3,-1-1-8,1 1 8,0 0-4,0 0-4,0 0 5,0 0 0,1 9 0,0-8 2,0 1-1,0 2 3,1-1 6,-1 0-7,2 0-1,-2 0-4,2 1 6,0-1-3,0 1 3,1 0 2,-2 0-3,1-1 0,2 1-3,-2 0 2,2 1 4,0-1-1,-2 0-1,2 0 9,-3-2-12,2 2 3,-1-4 0,0 4 8,1-3-10,-3 1 0,2 1 1,0-2-2,-1 0 2,0 0 5,0 0-1,-2-1 4,3 3 2,-1-2-8,-2-1 1,3 2 2,-1-2 1,-2 0-5,0 0-1,3 1 4,-3-1 4,0 0-6,3 0 0,-3 0 3,0 0 3,0 0-3,0 0-1,2 2-1,-2-2-2,0 0 3,0 0 4,0 0-2,0 0-2,0 0-4,0 0-1,0 0 4,0 0 0,0 0-2,0 0 1,0 0-2,0 0 3,0 0 1,0 0-3,0 0 1,0 0 1,0 0 0,0 0 0,0 0-2,0 0-1,0 0-3,0 0 4,0 0-2,0 0 0,0 0 7,0 0-11,0 0 2,0 0 2,0 0-2,-8 0 1,8 0 0,-4 1 4,3 1-3,-3 0-2,3 0 1,-3 1 3,2-2 2,-3 1-4,3 1-3,-1-1 4,-1 0-4,2 0 2,-1 1 2,1 0 4,-1-2-2,-1 2-1,2 1-3,-2-2 0,2 1 1,-2-1 4,2 2 0,-1-1-1,1 1 7,-1-1-2,1 0-1,0 0 5,-2 0-4,2 0-2,0-2 2,0 3 0,0-3-1,1 1-6,0 1 1,1-3 0,-3 3 2,3-3 8,-1 2-4,0 1-1,0 0-5,1-3 2,-2 3 3,2-3 0,-1 2 1,1 0 2,0-2-4,-1 3 1,1-3 3,-1 3 0,1-3-1,-1 2-3,1-2 6,-1 3-10,1-3 5,0 3-5,0-3 5,0 0 7,-1 3-15,1-3 6,0 1-1,0-1-2,0 0-2,0 0 4,0 0 4,0 0-6,0 0 7,0 0-11,0 0 1,0 0 1,0 0-4,0 3-11,0-3-9,0 0-16,0 0-16,0 0-16,0 0-14,0 0-18,0 0-25,0 0-26,0 0-20,0 0-42,0 0-23,0 0-12,5-5-233,-5 5-526,0-3 233</inkml:trace>
  <inkml:trace contextRef="#ctx0" brushRef="#br0" timeOffset="173664.6298">8160 9306 2,'2'-2'177,"-2"2"-3,4-1-1,-2 1-3,-2 0-11,0 0-3,3-2-2,-3 2 1,1-1-5,-1 1-1,0 0-11,2-2-12,-2 2-12,1-2-8,-1 2-3,0 0-10,-1-3-5,1 3-7,0 0-7,0-3-7,0 3-4,-4-2-7,2 0-6,0 1-9,-2-1 2,0 2-7,-1 0-8,1 0 0,-1 2-1,-1-1 2,1 1-1,-1-1-2,0 0 1,1 1 0,0 2 1,1-1 1,-2 1-2,3 0 0,-2 0 1,1 2 3,-1-1-3,1 0 3,2 2 3,-3-1 3,2 0-2,1 0 3,0 1-4,1-1 3,1 0 6,0 1 5,1-1-6,1 1 6,0-2 1,1 2-4,1-2 6,-1 0 8,3-1 2,0 0-7,2 1-4,2-5-5,1 3 1,1-1-9,1-2 3,1 1-4,0-2 3,0 0-2,-3-1-9,-1 0 3,1 0-6,-2-1-5,-3 2 6,0-2-4,0 1 1,-3 1-6,1 0-3,0 1 6,-1-1-4,-2 0 7,-1 1-8,4-1-2,-4 1-5,2 0-7,-2 0-10,4-3-25,-4 3-17,0 0-30,3-1-22,-3 1-37,0 0-50,0 0-56,2-1-65,-2 1-278,3-2-636,-1 1 281</inkml:trace>
  <inkml:trace contextRef="#ctx0" brushRef="#br0" timeOffset="177414.5243">6799 7113 36,'2'-3'117,"-2"3"-4,0 0-7,0-1 0,0 1 2,0 0-5,0 0 3,2-3-2,-2 3 1,0 0-4,0 0 1,0 0-5,-2-3 5,2 3-4,0 0-4,0 0-3,0 0-2,3-1-2,-3 1-1,0 0-5,0 0-4,0 0-8,0 0-3,0 0-8,2-1-4,-2 1-2,0 0-8,0 0-4,0 0-4,0 0-4,0 0-2,0 0-4,0 0-1,0 0-3,0 0 1,0 0-2,0 0 6,2 5 8,-2-2 7,0 0-5,0 0 8,-2-1-10,2 3 0,0-2-4,0 3-2,0-1-3,-2 1 2,2 1 1,0-1-4,-3 0 3,3 0-5,0 1-1,0 0 0,-2-1-1,2 1 6,-2-1-10,2 2 3,0-1 0,0 1 2,0 0-1,-1-1 0,1 0 1,0 1-1,-1-1 1,2 1-2,-1 0-3,-1-1 0,1 5-4,0-3 7,0 1-3,0-2-5,0 3 0,0-1-5,0 0 2,0 0-3,0 1 5,1-2-6,-1-1 2,0 0 0,1-2-5,-1 1 5,0-1-3,0 1-1,0-2 4,0 1 3,2 0 1,-2 0-1,0 0-2,0-2 0,0 0-2,2 0 5,-2 2-7,0 0 1,0 0 1,2 0-1,-1 1 2,-1 0 0,-1-1-1,1 1-1,0-3-4,0 3 3,1-1 0,-1 0 1,0 0-2,0-2 2,0 1 0,0-1-2,0 3 0,-1-3 0,-1 0 3,2 1-2,0 1 2,0 0 0,-2 1-4,2-2 1,-2 3 2,2 0-3,0-2-2,-2 1 1,1 0-1,0-1 3,0 0-3,-1 1 1,2 1 3,0-3 1,0 1-4,-2 0-1,1-1 1,-1 0 2,2-2 2,0 0-1,-1 2 0,0-1-5,1 2 3,0-3 1,0 1-1,0 1-2,0-2-1,0 3 2,0-1 3,0 1 1,0-1-4,0 2 3,0-3 0,0 2 1,0-3-6,0 2 3,0 0 1,0-1 2,0 1-3,0 2 3,0-3-2,1 2-5,0-2 4,-1 1-2,0 1 3,1 1-3,0-1 7,-1 1-5,0-2-4,0 2 0,3-2-1,-5 0 4,4 0 1,-2 1 4,1 0-5,0 0 6,-1-2-8,2 2-1,-1 0 3,-1-1-4,0 1 6,0 1 2,0-3-4,1 1-4,-2 1 4,1 0-1,0 1-1,0-3 1,1 0 1,-2 1 0,1 0 1,-1 1-1,1-2-1,-1 0 1,1 1-5,-1-1 6,2 0 7,-1 0-10,0 0-1,0-1 0,0 1 4,0 0 6,-1 0-9,1-1 3,0 2-2,0-2 0,0 0-1,0 1-4,-1-1 6,0 0-2,1 2 2,0-2-1,0 0-3,0 1 3,-3-1-1,3 0 2,0 0 1,0 0 0,-1 0-4,0 0-2,0 0 3,1-1-2,0 1 6,0-3 5,-1 5-9,1-2 2,0-1-2,0 3 0,0-2 0,0 1-2,0-1 3,0 1-1,0 0 0,-2 0 1,4-1-2,-4 1 2,2 0 2,0-1-6,0 1 3,-1 1 6,1-1-2,-1-1-6,1 1 1,-1 0-3,1 0 4,0 0 2,0 0 2,-1-1-2,1 1-4,0 0 6,-1 0-3,1-1 4,0 3-4,0-1 0,-1 1 6,1-4-8,-1 5 5,1-4-7,0 0 4,0 1-1,0-1 3,0 1 3,0 0-7,0 1 2,-1-3-1,2 2-1,-2 0-1,1-1 1,-2-1 2,2 3 3,0-2-6,0 2 0,0-4-1,0 3 3,0 0-1,0 0-6,0-1 0,0 0 0,0 0 0,0 2 2,0-1 0,0-1 3,0 1 3,0 0-5,-1-1-4,1 3 3,0-4 0,0 3 2,0-1 4,1 0-4,-1 0-1,0 1-2,0-1 2,0 0-5,0-1 1,0 1 1,0-1-1,2 1 6,-1 0-4,-1-1 0,0 0 4,2 1-5,-2 0 2,0-1 0,0 0 0,0 2 1,0-1-1,0-1 4,0 2 1,0-2-3,0 2 1,1-2 3,-1 1-1,0 0-1,1 1 2,-1-2 0,0 1 0,0 0 0,0-1-3,1 1 3,-1-1-5,0 1 3,1-1 0,-2 0 1,1 0-3,1-1 7,-1 2 0,1-1 1,-1 2-2,0-2-3,0 1 4,0-1-2,0 0 1,0 0-4,0 2 2,-2-2 2,1 2 1,1-2-5,0 0 1,-1 2 1,1-3 0,0 0 2,0 2-4,-1 0 5,1 0-2,0-1-2,0 0 1,1 0-1,-2-1 1,2 1-1,-1 0 3,-1 0-5,1-1 3,0 0-1,0 1 3,0-3-2,0 5 0,0-2 2,0 0 5,-1 0-4,2 0-3,-1-1 7,-1 1-7,1 0-1,0-3-1,-1 4 1,1-1-1,0-1-1,-1 1 2,1 0 0,-2-1-1,2-2-2,0 4 4,0-1 2,0-3-5,0 3 1,-1-2 5,1 2-3,0 0-3,-1 0 3,1 0 4,0 2-5,0-2 3,0 1-2,0-1 0,0-3-3,0 4 8,0 0-4,0 0-1,0-1-2,0-1 3,0 1-4,0 0 4,0-2 1,0 4-6,0-2 9,0-1-4,0 2-2,0-4 1,0 3-1,0-3-1,0 3 1,0-3-2,0 3 5,0 0-5,0 0 6,1-1 0,-1-2-5,-1 3 3,1-3-1,1 5 0,0-3 0,-1-2 5,0 2-7,0-2-3,0 6 2,0-6-2,0 0 0,0 0-2,0 3-2,0-3-5,0 0 0,0 1-4,0-1 2,0 0-3,0 0-2,0 0 5,2 5-9,-2-5-6,0 0-1,0 0-6,0 0-5,0 0-8,0 0-8,-2 3-9,2-3-10,0 0-18,0 0-21,0 0-14,0 0-15,0 0-12,0 0-18,0 0-16,-2 1-167,2-1-390,-4 1 173</inkml:trace>
  <inkml:trace contextRef="#ctx0" brushRef="#br0" timeOffset="179310.5647">6682 8567 152,'0'-2'229,"0"2"-22,0 0-23,0 0-18,2-1-20,-2 1-11,0 0-17,0 0-11,0 0-11,5 3-3,-5-3-2,2 1 3,0 1 1,0-1-1,1 1 2,-1 0 1,1-1-5,-1 1-6,0 0-4,0 0-3,1 0-5,-2 2-1,0-1 2,1 0-2,0 2-8,-1-2-1,0 4-1,0-4-3,1 1-9,-1-1-4,0 0-5,0-1-5,-1 3 5,2-4 3,0 3-3,-2 0-1,0-2-5,2 3-5,-2-1-3,1-1 0,0 1-3,-1 0-2,0-1-1,0 0 2,-1 0-8,1 0-2,1-1 4,-1 0-8,0 0 5,0-2 0,0 4-7,0-4-4,0 4-1,0-4 4,0 0-3,1 3 3,-1-3 0,0 0-1,0 0-2,0 2-4,0-2 3,0 0 0,0 0 1,0 0-3,0 0 3,0 0 2,0 0-3,0 0 0,0 0 0,0 0-1,0 0-2,0 0 2,0 0-4,0 0 0,0 0 7,0 0-2,2 1-4,-2-1 2,0 0 8,0 0 7,4-5-7,-4 5-8,3-1 10,-3 1-3,4-2-3,-3-1 1,1 1-1,-2 0 3,2-1-8,0-1 1,-1 2 1,3-2 2,-2 0-1,1 1-2,-1-2 1,0 1-3,0-2 4,3 1 1,-2 1 0,1-4-3,-2 3 1,3-2 0,-2 3-4,1-3 5,0 0-2,-1 3 1,-1-3 2,2 2-3,-1 0 0,-1 1 0,0 2 1,0-2-2,0 1 2,-1 0-2,1 1 2,0 0-1,-1 0 2,0-1-3,0 1-2,-1 2 3,2-3 0,-2 3 0,1-1 3,-1 1-4,0 0 0,0-2-2,0 2 2,0 0 2,2-1-1,-2 1-2,0 0 5,0 0-4,0 0 0,0 0 1,0 0 4,0 0-3,0 0 3,0 0-1,0 0-2,0 0-2,0 0 3,0 0-4,0 0 1,0 0 1,0 0 3,0 0 10,0 0-15,0 0 2,0 0 0,0 0 1,0 0-6,0 0 6,0 0 3,0 0-8,0 0 4,0 0 2,0 0-4,0 0 1,0 0 2,0 0-6,0 0 4,0 0-3,0 0 6,0 0-3,0 0-3,0 0 7,0 0-5,0 0 1,0 0-1,0 0-3,-10 1 1,10-1 1,-4 0 3,4 0-9,-7 0-3,4 0 0,-1 0-1,-1 0 5,0 0-2,0 1 3,-1-1-4,0 1-1,0-2 4,0 1-4,-1-1 5,2 1-2,-1-1 4,1 1-1,1 0-4,0 0 2,1 1 3,0-1-1,3 0 2,-7 0 0,4 0-2,1 0 2,2 0-3,0 0 4,-7 0 3,5 2-6,2-2 3,-3 0-4,3 0-1,0 0 6,-3 1-1,3-1 1,0 0-2,-3 0 0,3 0 0,0 0 3,0 0-5,0 0 5,0 0 2,0 3-4,0-3-3,0 0 8,0 0-4,0 0 4,3 3 2,-3-3 5,3 1-6,-1 0 2,-2-1 10,5 1-15,-5-1-1,5 1 5,-3-1-4,1 1 2,-3-1 1,5 1-3,-3-1-1,2 1 3,-4-1 0,5-1 1,-1 2-3,-1-2-1,1 1 4,0 0-3,-4 0-3,6-1 1,-3 3-2,-3-2 1,5-1 2,-3 0 0,-2 1-3,4 0 6,-4 0-8,0 0 5,4 1 1,-4-1-5,3 0 10,-3 0-6,2 1-1,-2-1 1,0 0 3,0 0-3,0 0 1,0 0 0,4 0 0,-4 0-1,0 0 2,0 0-1,0 0 8,0 0-1,0 0-5,0 0 2,0 0-5,0 0 0,0 0 1,0 0-7,0 0 3,0 0-2,0 0 2,0 0-5,-6-4 2,6 4-6,0 0 0,-6-1-7,2 1 1,4 0 5,-4-1-1,2 0 5,-2 1-3,4 0 2,-5 0-1,5 0 3,-4 0 2,1 1-3,3-1 1,-5 0-1,2 1 4,2 0-3,1-1 2,-3 1 5,3-1-2,0 0-3,-3 0 5,3 0-5,-2 1 5,2-1-2,0 0 3,0 0-5,0 0 5,0 0 0,-4 0 3,4 0-4,0 0-3,0 0 4,0 0 0,0 3 0,0-3 2,0 0 4,2 4 3,-1-2 1,0 1 2,1-2-1,-2 2-2,2-1 2,-1 0 0,1 0-2,0-1-4,1 1 1,-1 0 5,0 0-5,0 0-1,0 1 0,0 0 1,0-1 0,1-1-6,-2 1 3,1 0-6,0 0 6,-1-1-3,-1-1 4,2 2 0,0-1-4,-2-1 7,1 4-7,-1-4-1,0 0 6,1 2-3,-1-2 1,0 0-3,2 1 4,-2-1-4,0 0 1,1 1 1,-1-1 0,0 0 2,0 0-3,1 3-2,-1-3 1,0 0 1,0 0 1,0 0-2,0 0 4,0 0-6,0 0 5,0 0 0,0 0-3,-2 3 2,2-3-1,0 0 2,0 0-2,0 0 0,-2 3-2,2-3-2,-3 0 2,3 0 3,-3 2-4,3 1 1,-2-1-2,2-2 3,-2 1-2,2-1-1,-3 3 1,3-3 0,-2 2 1,1 0 1,1 0-2,0-2 0,-2 3 4,2-3-1,0 3 0,0-1-1,0-2-3,0 0 3,0 0 3,0 2-5,0-2 3,-1 3 0,1-3-4,-1 3 3,1-3 0,0 0-3,0 0 0,0 0 5,0 2-1,0-2 3,0 0-2,0 0 1,0 0-3,0 0 2,0 0 1,0 0-3,0 0-3,0 0-2,0 0 2,0 0-5,0-8-4,-2 4-5,2 1 6,-1-1-4,1 0-6,-2-1 3,2 0 2,-2 2-8,-1-1 8,3 0-3,-2 2-1,2-3-1,-1 3 2,0 0-1,1 0-2,-2-1-9,2 3-3,0 0-8,-1-3-10,0 1-3,1 2-11,0 0-9,0 0-10,-3 0-12,3 0-19,0 0-25,0 0-31,0 0-16,0 0-29,0 0-144,0 0-390,-2-1 173</inkml:trace>
  <inkml:trace contextRef="#ctx0" brushRef="#br0" timeOffset="180070.6">6639 7975 22,'1'-2'234,"0"0"-14,-1 0-16,0 2-17,2-4-13,-2 3-9,0 1-13,0-4-13,0 4-9,1-3-9,-1 2-12,0-2-10,0 0-3,0 0 0,-1 0-6,1 1-6,-1-2-10,0 2-7,0 0 3,-1-1-5,0 0-8,-1 0-4,0 0 1,-1 1 1,0-1-9,0-1 0,-2 3 2,2-2 5,-3 2-8,5-1-3,-3 1-1,-2 0-5,3 1-5,-3 1 1,1 0-3,1 2-1,0-1 1,0 0-4,-1 0 0,2 3-1,-1-1 3,0 2 4,2 0-4,-2 0-3,1 1-2,-1 1-3,2-1 1,0 3 8,0 0-8,1-1 2,0 0-2,2 0 1,0 0-4,0 0 0,2-2-3,0 0 1,2 1 8,-1-1 0,1-1 8,2 1-3,1 2 2,0-3-5,1 0 6,-2 2-8,4-5 4,-2 1-6,1 0 4,2-2-7,0 1 4,3 0 9,-5-3-11,1 2 0,0-4-7,0 1-3,0-1 4,-5 1-3,2-1-3,-1 1 6,-1 0-9,-1 0 0,1-1-7,-1 1-5,-1-1-12,-2 2-7,2-2-3,-3 2-21,4-1-18,-4 1-27,3-1-39,-3 1-49,3-1-47,-2 1-45,-1 0-243,2-3-559,-2 3 248</inkml:trace>
  <inkml:trace contextRef="#ctx0" brushRef="#br0" timeOffset="185490.4909">9107 7116 76,'0'0'203,"0"0"-15,-2-1-14,2 1-13,0 0-12,0 0-10,0 0-12,0 0-7,0 0-12,0 0-6,0 0-2,0 0-11,0 0-6,0 0-4,0 0-4,0 0-8,0 0-4,0 0-2,0 0 2,0 0 11,0 0 2,0 0-4,0 0-1,-1 6-3,1-6-3,0 3-1,0 0 2,0-3-4,0 6-3,-1-4-7,1 1-4,0 0-7,0-1 5,0 3 2,0-2 2,0 3 4,0-2-3,0 1-1,0 1-4,0 0-7,0 0 0,0 0-8,-1 0 7,1 0-5,1 1-2,-1 1 3,0-1-7,0 1 5,0-1 2,0 2-3,1 0 1,-1-1-2,0-1-2,-1 1-10,1-1 6,0 0-7,1 0-3,-1 1 0,1 0 2,-1 2-3,0 0 1,0-4-1,0 4 3,0 1-4,0-2-2,0 2 2,0-1-3,0 0-5,0 1 6,2-1-5,-2 1-2,0-1 5,0 0 7,0 0-3,0-2-7,0-1 0,0-1-2,0 2 3,0-2-5,2 1 11,-2 0-4,1-1 6,0 1-4,0 0 5,-1 2 13,0-3-11,-1 0 9,2 0-12,-1 0 7,0 0-8,2-1-3,-2 1 6,0 0-7,1 1 5,-1-1-8,0 1 5,1-2 0,-2 1-6,1 1 5,0-1 1,0-1-6,0 1-6,1 0 11,-1 0-7,0 0 2,0-2-7,1 1 1,-1-1-1,0 2 1,0-3 5,0 1-2,0 0 0,0 3 3,0-2 11,1 3-12,-1-5 0,1 3 4,-1 0-3,0-2 5,1 1 1,-1 2-5,0-3-6,0 0 5,0 3 1,0-3 2,0 1-7,0-1 2,0 2 3,0 0-4,0 1 0,0-2-1,0-2 0,0 4 5,0-1-8,0 0 3,0-1-2,0 2 2,0-1 6,0 0-12,1 0 14,-2-1-5,1 1 7,0 0-6,0 1-2,0-1 5,0 0 3,0-1 0,0 0 11,0-1-16,0 0 3,0 2-1,0-1 1,0-1-4,0 2 6,0-3-1,0 3 0,0-3-4,-1 0 5,1 3-4,0-1 3,0 1-2,0 0-5,-1-1 3,0-1-6,1 0 3,0 2 5,-1 1 0,0-3-7,1 2 3,-1 0 4,1-1-10,-1 1 6,0-2-3,1 0 2,0 1 0,0-2 0,-1 4 0,2-2-2,-1 0 1,0-1-2,0 2-2,0 0 10,0 0-10,0 0 2,0-3 2,1 3-3,-1 0 6,0 0-6,1-1 4,-1 3-2,0-3 6,0 2-5,1-3 4,-1 1-3,1-1-5,-1 3 16,1-1-16,-1-1 14,1 2-11,-1-3 7,1 2-10,-1-1 2,0 0-4,1 0 5,-1 1 2,1-1 5,0 0-5,-1-1-1,0 2-4,1-1 6,-1 1 0,-1-1-4,1 1 4,0 1-5,-1-1 1,1-2 1,0 0-2,0 1 4,0-2 0,0 2 0,0-1-5,-1 2 5,1-2 1,0 3 0,0-3-2,-1 0 3,1 2-8,0-1 4,0-2 10,0 4-5,0-2-4,0 2 5,1 0-3,-1-1-7,0 0 3,0 1-2,0-2 5,0 1 0,0 1-3,1-1 3,0 0 0,0 0-1,-1-2-2,0 0-2,0 0 4,0-1-4,0 2-2,0-2 6,0 1 3,0 0-2,0-1-1,1 1 3,0 3 1,-1-4 2,0 1-2,0 0-2,0 0-1,0-1 6,2 2-2,-2 0-7,0-2 1,0 2 1,0-2 3,0 0-5,1 1 4,-1-1-3,0 1 2,0-1 0,0 1 2,0-1-1,0 0-4,0 0 2,0-1-1,0-2-1,0 4-2,0-2 6,1 0-3,-1 0 5,0-2-4,0 3 10,0 0-10,0-3-2,0 3 0,0-3-3,0 4 2,0-4 2,0 3 1,-1-2-2,1-1 4,0 3-1,0-3-6,0 0-6,0 4-3,0-4-7,0 0-7,0 2-4,0-2-9,0 0-20,0 0-3,0 0-13,0 0-8,0 0-9,0 0-13,0 0-19,0 0-17,0 0-16,0 0-16,0 0-10,0 0-22,-5-7-4,3 5-10,1-1-7,0 1-13,0-1-17,-1 0-130,0 0-417,0 0 185</inkml:trace>
  <inkml:trace contextRef="#ctx0" brushRef="#br0" timeOffset="186583.6489">9057 8418 156,'0'0'171,"0"0"-5,0-3-11,0 3-6,0 0-4,0 0-6,0 0 1,0 0-12,0 0-3,0 0-3,0 0-6,0 0-4,0-2-6,0 2-2,0 0-8,0 0-2,0 0-3,0 0-4,0 0 0,0 0-3,0 0-4,0 0 5,0 0-11,0 0 0,0 0-9,0 0-6,0 0-1,0 0-5,0 0-4,0 0-4,0 0 3,0 0-3,0 0-1,0 0-1,0 0 0,0 0-2,0 0-4,0 0 3,0 0 2,0 0-12,4 7 3,-4-7-1,1 0-1,-1 0-4,2 3 1,-2-3 5,0 2 0,0-2-6,2 4 0,0-3 5,-1 1 1,0-1-2,0 2-6,1-2 15,0 1-7,-2 2 4,4-1-1,-3 1-1,1-1-2,0 0-7,-1 1 2,1 0-3,0 0 7,0 2-6,1-2-2,-1 0-2,0 1 5,0-1-7,1 0-1,-1 0-4,-2-1 3,2 3 3,0-2 9,0 1-22,0-2 3,-1 0 3,0-1 1,-1 2-7,2-3 3,-2 2-5,1-1-1,-1-2-1,1 3 7,0-1-2,-1-2 0,0 2-5,0-2 2,1 2 5,-1-2-4,2 2-8,-2-2 4,0 0-2,0 0 0,0 0 9,0 0-10,0 0 8,-1 3-3,1-3 0,0 0 4,0 0-1,0 0-2,0 0 5,0 0-5,0 0 2,0 0 3,0 0-8,0 0 6,0 0-4,0 0 1,0 0-8,3-6 0,-3 6 3,0-4 0,0 1 4,3 0-4,-3 0 6,2-1-8,0-1 5,0 1-3,-1-2-2,1 1 4,0-1-1,1 1-7,-1-2 6,1 1-5,0 1-4,0-1 6,-1 0-5,2 1 2,0 1 2,-4-1-4,2 2 2,0 0-5,-1-1 9,0 1-11,2 1 6,-2-2-7,1 2 6,-1 1-2,0-2 3,-1 3 7,2-2-6,-2 2-1,0-3 2,2 2-1,-2 1-1,2-2 5,-2 2-5,0 0 4,0 0-1,0 0 5,0 0-2,0 0 1,0 0 2,0 0 7,0-2-12,0 2 8,0 0-12,0 0 15,0 0-13,0 0 2,0 0-6,0 0 11,1-2-8,-1 2 3,0 0 0,0 0-3,0 0 4,0 0-1,0 0-3,0 0-1,0 0-3,0 0 6,0 0 0,0 0 1,0 0 3,0 0-5,0 0-2,0 0 4,0 0 1,0 0-4,0 0 5,0 0-2,0 0 4,0 0 0,0 0-2,0 0 3,0 0-5,0 0-1,0 0-4,-7 0 7,3 0-8,0 0 11,0 0-4,0 0-3,-2 1 5,1-1-6,0 0 3,0 1-4,-1 0 7,1 0-7,-1-1 7,1 0 9,1 2-7,-1-2-1,1 0 0,1 0 0,-1 0 1,2 1 2,2-1 3,-6 0 0,6 0-1,0 0 1,-4 0-5,4 0-3,0 0-3,-4 0 11,4 0-5,0 0 1,0 0-4,0 0 2,0 0 9,-4 0-13,4 0 5,0 0-1,0 0-7,0 0 6,0 0 1,0 0-2,0 0 0,0 0 5,0 0-12,0 0 8,0 0-16,0 0-2,0 0-6,0 0-3,0 0-8,0 0-8,0 0-6,0 0-19,0 0-19,0 0-22,0 0-26,0 0-29,0 0-31,0 0-24,0 0-26,0 0-38,0 0-218,0 0-541,7-6 240</inkml:trace>
  <inkml:trace contextRef="#ctx0" brushRef="#br0" timeOffset="190271.4168">8929 7752 149,'0'0'180,"0"0"-16,0 0-9,6-3-8,-4 2-10,-2 1-11,3-2-9,-3 2-3,4-2-9,-4 0-2,0 2-5,3-1 2,-3 1-5,0 0 3,2-2-1,-2 2-4,0 0-2,0 0 2,1-1-7,-1 1-5,0-3-5,0 3-9,0-5-4,0 5-3,0-3-7,0 0-2,-1-1 1,1 1-1,-2 0-8,2-1-4,-2 0 0,0 0 0,0 1-1,-2-2-7,2 2-1,-1-3-3,-1 1-3,-1 1-4,1-1 3,1 1-5,-2 3-3,1-4 0,-1 2-1,1 0 3,-1 1-11,0-1 10,2 2-8,-3 0 1,2-2-1,0 3-4,1 0 3,-1 0-6,1 0-1,-1 0 2,0 0 1,0 1-1,0 1 0,1 1 0,-1-1 1,0 2-4,1 0 1,-2 1 0,2-1-1,-2 1 3,3-1-3,-1 1 4,1 1 0,-1 0-3,1 2 2,0-2-3,1 1 7,0 1-3,1 0-2,0 2 2,1-2 2,-1 1-3,3-1 3,-1-2 2,0 1-6,1 1 4,1-2-3,-1 1 0,1-1 0,-1 1 1,1-2 2,1-1-3,0 1 5,-2 0-4,2-2 0,-1 0-1,0-1-1,-2-1 1,2 1 1,-1-2 1,0 1-2,-3-1 3,6-3-2,-2 2-3,1 0 0,-2-1 5,2-2-4,-1 1 2,-1 2-3,0-4 5,0 1-5,1 0 3,-2 1-2,2-2-1,-1-1 1,0 1-4,-1 1 0,1-2 2,-1 1 6,1 0-9,-2-1 2,2 0 0,-2 1-2,1-2 0,-1 2 9,1-1-8,-1 2 4,1-1 0,-1 0-5,0 2 3,0 1 1,-1-2 0,0 1 0,2 0 1,-2 2 1,0 1-5,0-3 1,0 3 3,1-4 2,-1 4-5,0 0 0,0 0 1,0 0-4,0 0 1,0 0 2,0-2-2,0 2-1,0 0 2,0 0-1,0 0-1,0 0 4,0 0-1,-1 9 1,1-8-1,0 4 7,0-1 0,0 2-3,1 2 6,-1-3 2,1 4 1,-1-1-2,1 1 5,0 2-1,0-4-2,1 3 4,-1-3-5,1 4 5,0-5-3,0 2 2,0-2-1,0 1-4,0 0 2,1-2 3,1-1 4,-1 0-1,1-2 5,0 1 0,1-1-6,-2-2 0,3 0 0,-1 0 1,0 0-3,0-2 2,-1-1-3,2 2-4,-1-2 2,-1-1 2,0 1-5,0-1-4,-1 1 0,0 0 6,-2 1-17,1-1-9,1 0-11,-1-1-13,-2 2-17,2-1-14,-1 1-24,0 0-35,0 0-41,-1 2-43,2-1-48,-2 1-208,-1-4-509,1 4 225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1-30T04:12:41.492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13721 2450 6,'0'0'93,"0"0"14,0 0-11,-4-8-15,4 8-1,0 0-15,-2-8 9,2 8-6,0 0-12,0 0-11,-1-9 0,1 9-6,0 0 6,-2-7-13,2 7 4,0 0 1,0 0-13,-7-8 12,7 8-9,-5-4 5,5 4-3,-8-5-9,2 3 0,-3-1-4,9 3 5,-19-5-2,5 2-6,4 2 1,-2-2 3,1 0-1,11 3 9,-22-1-13,9-1 2,2 2 0,11 0-3,-22 2-2,10-1 0,12-1 4,-16 3-5,6-2 1,3 5-6,-1-3-1,1 0-2,-1 1 5,2 3-3,-4-1 1,6 1 0,-3-3-2,4 2 0,-1 0-1,1 0-2,3-6 3,-7 12-3,7-6 11,0-6-6,-1 13 1,3-5-3,3-2 5,-1 1-4,-2 0-3,-2-7 10,7 14 0,-2-8-9,-5-6 0,10 11-1,-6-6-1,4 1 10,-2-1-5,0-4-8,3 2 5,1 1-6,-3-1 3,6 0-9,-3-2 4,1-1 4,1 3 0,-1-3-13,1-2 12,-1 1 2,0 0 7,-5 0-3,3-2-8,-3 1-1,3-2 4,-2 1-4,0 1 7,1-6 0,-2 5-1,0-1 8,-3-1-11,5-2-3,-4 1 10,1 0-7,-3-1-12,1 1 10,1-3 9,0 0-1,-2 4-2,1-2-7,1 1 12,-4 6-7,1-10-3,-1 10 8,2-9 2,-2 9-4,0-10 3,0 10-1,2-7-2,-2 7 12,0 0-9,1-10-6,-1 10 0,0 0 3,0 0 3,0 0-4,0-8 7,0 8-4,0 0-2,0 0-2,0 0 6,0 0-5,0 0 4,0 0 0,0 0 3,0 0-7,0 0-4,0 0 13,0 0-5,0 0 8,0 0-5,0 0-8,1 30 4,1-21 4,-2 1 1,0 1-1,1 0-5,0-2-1,0 2-3,1 1 7,-1-1 0,0 1-4,1-2 6,-1 6 5,1-1-9,0 1 1,1 1 5,-3 0-1,-2-1-4,2 1 6,-1 1-6,1-5 5,-2 3 4,2 0-4,-1 2-6,0-6 4,1 0 8,0 0-11,0-1 2,0 1 1,0-12 4,0 20-7,2-11-1,-2-9-2,-1 16 7,1-16-5,-1 11 1,1-11-1,0 0 3,1 12-2,-1-12-2,0 0 3,0 0-3,1 10-1,-1-10 10,0 0 10,0 0 1,2 3 6,-2-3 4,0 0 8,0 0-5,0 0-6,0 0-3,0 0-2,18-17 0,-13 9-3,-1 2-4,1-3-6,-1-1 5,2 0-4,-1 0 1,0 1-1,2-1 1,0 0-1,1-2 0,-2 2-8,2-4 4,-3 3-3,1 1-1,-2-1 0,1 1 1,-1-1 0,1 2 2,0-1-3,1-1-4,0 3 2,-1-2 2,-1 3-3,0-1-5,0-1 8,-2 2-2,-2 7-2,4-11 2,-3 6-4,-1 5 5,5-6-1,-5 6 6,0 0-9,3-7 0,-3 7 4,0 0-4,1-7 3,-1 7-4,0 0-6,0 0-3,0 0-19,0 0-7,0 0-13,0 0-28,0 0-17,0 0-21,0 0-20,0 0-112,0 0-269,0 0 119</inkml:trace>
  <inkml:trace contextRef="#ctx0" brushRef="#br0" timeOffset="478.006">14114 2542 14,'0'0'86,"0"0"-9,0 0 5,-11 18-22,11-18-4,-3 10-6,2-4 17,1-6-32,-1 15 4,-1-7 6,1-1-6,0 3-8,0 0-1,-1-1-4,2 1-3,0-1 2,2 1 0,-2-1 7,1 1-10,3-1-10,-2 2 4,2-2 3,-4-9-7,4 13 4,0-6-6,-4-7 1,6 10 0,-6-10 7,8 8-10,-3-4 27,-5-4-6,13 3-4,-13-3 1,10 0-1,-10 0-2,0 0 6,21-3-1,-14 1 2,-1 0 6,1 0-5,2-4-1,1-2 0,-1 0-3,-1-1 1,0 0 1,-2 0 11,-3-1 5,1-2-1,-2 1 10,-1-1-6,-2 2 6,-2-3-7,2 0 0,-4 2 5,-1-1-13,-5-2-2,2 3-4,1 3-4,-2-2-5,1 3-3,0 1-18,-1 1-19,-4 3-19,1 0-46,1-1-24,0 3-42,-4 1-136,4 1-304,-3-1 135</inkml:trace>
  <inkml:trace contextRef="#ctx0" brushRef="#br0" timeOffset="2244.0653">12719 2460 81,'28'-4'82,"-19"4"-1,4-2-6,-2 0-23,8 1 11,0 0-8,-1-3-2,3 4-9,-2 0 3,8 0-8,0-1-8,-6-1 2,10 2-2,-9 0 9,6 0-17,-6 0 7,6-1-11,0 1-6,-1 0 1,-9 1 3,1-1-9,-3 1 1,1 0 5,-4 2-4,-3-3-5,0 0 6,-1 1 0,-1-1 8,-8 0-16,11 0-1,-11 0 6,9-1-2,-9 1 7,8 2 7,-8-2-9,0 0 11,0 0-6,0 0 3,9 0 0,-9 0-6,0 0 4,0 0-10,0 0 9,0 0-8,0 0 5,0 0-4,0 0-5,0 0 10,0 0-3,0 0 5,9-2-12,-9 2 0,0 0-3,0 0-1,0 0-5,0 0-1,0 0 0,0 0 6,0 0-5,-12-17-5,12 17 6,-6-4-4,6 4 10,-5-6-4,5 6-4,-7-3 3,7 3-1,-6-5 0,6 5 2,-5-5-5,5 5 4,-7-5 4,7 5-8,-6-4-2,6 4-1,0 0 15,-8-4-16,8 4 17,0 0-5,0 0-11,-6-4 16,6 4-10,0 0 12,0 0-6,0 0 6,0 0-13,0 0 9,0 0-2,0 0 3,-8-2-3,8 2 1,0 0 3,0 0 6,0 0-4,-2 12 9,2-12 2,0 0-8,0 11-1,0-11-5,0 12 8,0-12-6,-2 13 9,2-7-10,0-6 3,-1 13-4,4-3 12,-2-3-14,-1-7 4,-1 13-3,2-7-1,-1 1-3,0-7 5,-1 10 1,1-10-3,2 7 5,-2-7-3,0 0 0,0 10 2,0-10-10,0 0 10,0 0-11,0 8 12,0-8 7,0 0 15,0 0-4,0 0 6,0 0-10,0 0 0,0 0-2,0 0-1,0 0-3,0 0 3,-1-28-11,1 28 11,0-12-5,-1 3-3,2 2-2,-1-4 5,0 1-7,-1 1 0,-1-1-9,2 0 14,-1 1-9,0-1 4,1 10-4,-1-14 4,-1 9-8,0-3 6,2 8-6,-3-12-1,3 12 8,0-11-3,0 11-3,-1-10 7,1 10-2,0-8 5,0 8-7,0 0 0,0 0-3,0-10 0,0 10 3,0 0-2,0 0-2,0 0 3,0 0-2,0 0 4,0 0-2,0 0 4,0 0-1,0 0-5,17 16 4,-15-11-2,2-1 4,1 0-3,0 1 2,0 0-3,0 1 4,1-1-5,1 1-3,1-2 3,1 2 1,0 0 2,-5-2-4,2 1 3,2-2 2,-3 1 1,-1 0-5,-4-4-4,7 7 2,-7-7 4,4 4-1,-4-4 0,4 5 5,-4-5 0,0 0 3,0 7 3,0-7 6,0 0 9,-6 11-3,2-6 0,-1-1 1,-3 3-6,0-2 5,-1 1-6,-2 1-2,-2 4 1,3-4-7,-1 1-18,-1 5-50,4-6-49,0 2-72,1-2-124,1 2-327,6-9 145</inkml:trace>
  <inkml:trace contextRef="#ctx0" brushRef="#br0" timeOffset="14545.9839">15112 2238 46,'0'0'87,"4"-7"-9,-4 7-8,0 0 21,2-8-16,-2 8 0,0 0 2,0 0-4,1-10-6,-1 10-10,0 0-3,-1-10 2,1 10-15,0 0 0,-6-8-5,6 8 0,-3-6 1,3 6-8,-4-5-6,4 5-1,-8-4-5,8 4 2,-8-6 1,2 3-4,6 3 2,-9-4-5,3 0-2,6 4-1,-16-2-2,9 3 1,7-1-5,-15 0 4,15 0-6,-11 0 2,11 0-4,-12 4 7,6-1-7,1-1 7,5-2-3,-9 8-1,5-6 3,0 3-6,4-5 0,-8 9-1,5-5 2,3-4-2,-5 10 1,5-3 3,0-7-4,-3 11 5,3-4 1,0-7-4,4 12-5,0-6 2,-1 2-1,3 3 6,-1-4-8,1 4 3,1-2 7,-1 2-6,3-1 3,-2 1-3,-1-3 7,0 7-4,2 1-2,-4-7 0,0 2 4,-2 0 1,1 1-3,-3-1 3,1 0 8,-2 0-8,-2 0 5,-2 1 2,1-1-10,-2-1 5,0 2 12,-2-3-7,-1 0-9,1-1 13,3 0-4,-4-2-2,1-2 5,1 2-12,-2-1 3,4-1 7,-2-1-6,2 1 1,5-4 10,-10 4 3,10-4 1,-6 2 2,6-2-2,0 0-3,0 0 6,-9 0-9,9 0 4,0 0-7,0 0 2,0 0-3,0-14 0,0 14-2,0 0-2,0 0 0,6-15 0,-2 11-5,-4 4 6,5-6-1,-5 6 1,0 0-4,5-6-5,-5 6 6,0 0-1,10 0-2,-10 0 2,0 0-5,0 0 2,11 7-4,-11-7 8,5 7-4,-4-3-2,3 3 3,-4-7 2,7 15 1,-5-7-6,-1 0 2,0 2-2,-1 1 2,0-2-2,-1 4 2,1-2 1,-1 0 3,-1 3-9,2-4 10,-1 2-4,0-1-2,0 1-2,-1 0-1,4-1 5,-4 0 0,4-1-1,-1 1 2,0-3-3,-1 0 0,4-1 0,-4-7 3,4 10-8,-2-6 9,4 1 0,-6-5-7,5 9 5,-1-6-4,2 0-2,-6-3 8,10 3-4,-10-3-2,11 1 0,-3-1 1,-8 0 5,14-2-5,-6 1 0,-8 1 8,14-5-5,-8 3-5,1 1-8,-7 1-8,0 0-13,18-8-14,-9 3-6,-4 1-18,-5 4-28,14-8-13,-9 4-17,-1 0-108,-4 4-254,0 0 112</inkml:trace>
  <inkml:trace contextRef="#ctx0" brushRef="#br0" timeOffset="15420.2655">15285 2495 98,'0'0'89,"0"0"-16,-1-17 3,1 17 1,-4-10-5,4 10-8,-5-8 0,5 8-14,-5-11-1,5 11-1,-9-11-6,9 11 5,-12-6-7,12 6 3,-11-6-6,11 6-7,-11-5 0,11 5-1,-11-2 0,11 2-4,-9-4 2,9 4-3,0 0-5,-18 3-10,10-1 7,1 3 3,0 0-1,3-1-7,-2 3-1,2-3-3,2 2 4,-1 3 7,1-2-10,2-7-3,-3 13 2,3-6-2,0 1 1,0-8-6,0 12-1,1-5 4,-1-7 8,3 13-12,1-6 9,-4-7-8,5 12 4,0-5-3,-5-7 2,8 10-3,-7-5 2,-1-5 1,8 8-6,-8-8 1,5 7-1,-5-7 3,7 4-6,-7-4 7,0 0 11,0 0 2,0 0 4,0 0 3,17-4-5,-17 4 0,9-7 2,-5 4-4,1-3-5,0-2 7,-1 4-10,-4 4 5,6-13-3,-4 9 10,0-2-7,1-2-13,-1 1 1,-2 7 5,5-11 4,-4 6-1,-1 5-4,3-10-3,-3 10-9,4-7 12,-4 7 2,2-5 2,-2 5 1,0 0-8,2-9 11,-2 9-6,0 0 2,0 0-1,0 0 2,5-6-3,-5 6 1,0 0 5,0 0 2,0 0-5,0 0-5,0 0 6,8 14 2,-8-14-1,3 10 0,0-2-3,1 2 1,-2 0-2,-2 1 2,5 2-2,-3 4 1,-1-3 0,2-3 1,-2 1-2,3 0-2,-2-1-2,0 1 0,1-2 3,0 2 1,-1 0 1,1-2-4,1 0 2,-2-1 0,0-1-2,-2-1 0,2-1-1,-2-6 2,2 8-1,-2-8-1,1 9-4,-1-9 4,3 6 0,-3-6 4,0 0 7,0 0 3,0 0-3,0 0-5,0 0 5,17-13-2,-14 7 2,1-4-3,1-1-1,0 2 2,1-4-1,-1 4-1,3-7-1,-4 4-1,2-2 2,2-2-2,-3 4 2,0 0 2,-1 2-4,0 0 1,-2 0-1,1 2-1,-2 2-3,2-1 3,-3 7 1,3-13-4,-1 7 0,-2 6 1,2-11-2,-2 11-2,3-7 3,-3 7-17,0 0-10,1-9-11,-1 9-19,0 0-14,1-8-19,-1 8-12,0 0-8,0 0-14,0 0-19,0 0-84,0 0-241,0 0 106</inkml:trace>
  <inkml:trace contextRef="#ctx0" brushRef="#br0" timeOffset="15868.2009">15581 2576 57,'-2'7'89,"2"-7"-9,-3 9 2,3-9-22,0 9 1,0-9-3,0 12-5,0-12 5,0 13-1,0-7-17,2 1-6,0 1 1,-1-1-2,1 1-3,3 1-4,-1-2 5,-3-1-9,1 0 1,-2-6 2,4 11 1,-2-6 2,-2-5 0,5 8 1,-3-4-5,-2-4 17,7 6-3,-7-6 5,7 1-1,-7-1-6,0 0-5,14-4 5,-14 4 0,9-6-4,-2 1-11,-2 0 1,1-4 2,-1 0-3,2 0-4,-2 1-3,0-3 4,-1 1 1,-2 0-3,2 1 3,-1-2-10,-2 2 5,-1-1-2,-1 2 0,1 8-5,-2-14 7,0 9-11,2 5 0,-5-9 0,5 9-17,-7-6-15,7 6-28,-7-5-15,7 5-21,0 0-13,-8 0-115,8 0-238,0 0 106</inkml:trace>
  <inkml:trace contextRef="#ctx0" brushRef="#br0" timeOffset="16313.6136">15873 2750 46,'0'0'86,"0"0"-17,0 0 0,0 0-7,0 0 4,0 0-11,0 0-1,-18-17 8,18 17-12,0 0 4,0 0-14,0 0 7,0 0-13,0 0-6,-3-12-1,3 12-1,0 0 0,2-7-4,-2 7-13,0 0 21,0 0-4,6-7-3,-6 7 2,4-5-1,-4 5-1,0 0-5,7-4-2,-7 4 0,0 0 2,0 0-1,0 0-2,0 0 4,13 3 2,-13-3-5,0 0-2,0 0-2,4 12 3,-4-12 0,-1 8 8,1-8-13,0 0-2,-4 15 0,4-15-1,-8 10-2,6-5 4,-3 3-9,5-8 7,-8 11-18,4-4-21,4-7-19,-9 10-24,4-3-37,0-3-71,5-4-196,-10 8 87</inkml:trace>
  <inkml:trace contextRef="#ctx0" brushRef="#br0" timeOffset="17235.3937">16169 2555 65,'0'0'110,"-6"-7"-17,6 7 4,-9-9-16,9 9 4,-13-7 10,8 3-18,-4-1-6,9 5-6,-14-6-7,3 3-6,11 3-7,-13-5-4,13 5-5,-17-3-4,17 3 5,-14 1-10,14-1-3,-13 2 4,13-2-3,-11 7-4,2-3-5,1 2 3,3-1-10,-1 3 4,1 1-1,1 0 5,0 1-7,-1-1-3,3 1 0,0-1-2,2-9 3,-1 21 0,1-11 1,1 0 7,1 0-15,-2-10-3,4 16 3,1-9 2,-5-7 2,8 13-1,-4-7 2,-4-6-1,8 7 8,-8-7-10,10 5-7,-10-5 3,10 3-4,-10-3 7,11 0 7,-11 0-4,0 0-5,18-5-1,-11 1 3,-7 4 0,9-9-1,-4 4-13,-5 5 13,9-14-8,-4 5 9,0 0-4,-1 0 5,2 0-6,-3-1 3,-3 10 0,8-15 9,-6 5-8,2 3-1,-1 1-4,-1-1 2,-2 7 1,8-12 1,-6 6 0,1 0-3,-3 6 12,5-10-1,-3 7 9,-2 3 3,4-7 2,-4 7-4,0 0 7,6-7-6,-6 7 1,0 0-3,0 0 2,0 0-8,0 0 7,0 0-6,0 0 9,0 0-8,0 0 6,0 0 3,0 0-5,11 10 3,-9-4-6,1 0 1,1 4 2,0 1-3,-2-2 4,0 2-6,0 1 6,1-1-5,1 2-2,1-1-1,-2 0 3,3 5-2,-3-6 0,0 2 2,1 2-1,0-4-3,2 5-1,-6-4-4,1-2 4,2-1 0,-2-2 1,3 3-6,-1-6 2,-2 2 3,-1-6-3,1 9-1,-1-9 3,3 5-3,-3-5 13,0 0 8,4 4 3,-4-4 1,0 0-4,0 0 3,0 0-3,16-14 3,-13 7-8,0-1-2,3 0 3,-1-2-9,0-1-3,0 1 6,0-2-2,-1 1-3,1-1-3,-1 1 2,0-4-2,0 4-3,0 0-1,2 2 3,-2 0-2,-2 3-6,1 1 4,-3 5 3,4-10-4,-2 5-2,-2 5-2,4-6-10,-4 6-7,0 0-16,1-7-15,-1 7-17,0 0-11,0 0 1,0 0-9,8-4-9,-8 4-8,0 0-15,0 0-19,0 0-123,0 0-281,0 0 126</inkml:trace>
  <inkml:trace contextRef="#ctx0" brushRef="#br0" timeOffset="17497.6955">16434 2600 102,'0'0'117,"-3"24"-3,3-24-16,2 12-6,0-3-6,-1-3-6,1 0 2,-2 2-26,4 1-1,-2 1-1,-1 0-11,-1-1-1,3-2-13,-3-7 5,1 13-11,2-6 8,-3-7-13,0 0-12,2 16-18,-2-16-18,1 8-31,-1-8-27,0 5-75,0-5-174,0 0 77</inkml:trace>
  <inkml:trace contextRef="#ctx0" brushRef="#br0" timeOffset="18195.3764">16463 2380 120,'5'-10'127,"1"0"-15,1-2-4,1 5-12,-2-3-12,2 0-8,1 2-13,-2 1 0,2-1-15,-1 2-1,-1 3 2,-7 3-15,12-8 3,-7 7 2,-5 1-8,7-7-7,-5 3 2,-2 4-8,0 0 3,0 0-6,0 0-1,13 1 5,-13-1-9,0 0 0,3 10 3,-3-10 2,1 13-1,-1-4-5,-1 0 0,2 3 2,-2 0 3,-1 1 1,1-1-4,1 5 0,0 0 6,0 2 14,0-2-9,-1-4-4,2 4 3,-2 0-7,2 0 9,-1-2-3,-1 0-15,1-1 5,2 1-2,-3-4 4,2 1-3,1-1 1,-1-2-2,3 0 0,-3-2-2,2 0 0,-3-7 0,3 11-1,0-7-1,-3-4 1,3 5 6,-3-5 5,5 7 2,-5-7 4,0 0 5,6 1-1,-6-1 0,0 0 0,0 0-7,15-10-5,-9 7 1,-6 3 0,8-11-6,-2 2 3,-3 5-3,1-2-1,4-4-1,-2 3 3,-3 1-2,1 0-3,-2 0-2,-2 6 3,3-7 1,-3 7-9,0 0 6,2-9 1,-2 9-4,0 0-3,0 0 3,0 0-1,0 0-1,0 0 2,0 0-1,0 0 2,0 0-3,-13 22 0,13-22-3,3 17 4,1-8 1,-2 2 2,0 1 1,3 3-3,0 1 7,0 2-7,1-1-4,0 0 9,0 1-4,2-1-1,-2 0 2,2-1 0,1 1 0,-2-2-5,-3-2 7,5-2 0,-4-1 1,-1 2 7,-1-3 3,1 0 5,-4-9 1,3 15 1,-1-8 2,-2-7 1,0 14 3,0-14 9,-4 12-9,4-12 1,-8 10-5,2-3-3,-6-1-1,2 0-10,1 1-21,-2-3-40,11-4-55,-21 6-57,5 0-184,3-3-374,1 1 165</inkml:trace>
  <inkml:trace contextRef="#ctx0" brushRef="#br0" timeOffset="29753.2137">17717 2512 79,'-4'-10'113,"4"10"-3,0-7-10,0 7-9,0 0-10,-2-10-3,2 10-21,-3-11-9,3 11 11,-4-6-8,4 6-5,-4-9 0,4 9-3,-5-7-9,3 1-10,2 6 4,-8-5 4,3 1-4,0-2-5,5 6-1,-10-6-2,3 2 3,2 1-6,-5-2-3,10 5 4,-13-6-7,5 5 2,0 0-5,8 1-5,-15-3 5,8 2 0,7 1-4,-13 0 7,13 0 2,-13 4-6,8-3-4,5-1-3,-10 6 2,5-3 4,1 3-6,-1 0 1,2-1 2,-1 2-5,1 0 3,0-1 2,0 3-2,2-2-2,1-7 3,1 16-4,1-9 5,-1-1 2,1 1-9,-2-7 4,1 15 0,2-10 3,0 2 2,-1 0-7,4-4 6,-3 4 1,4-3-12,-1 0 14,0-1-9,1 0-2,-1-1 2,-6-2 2,12 3-4,-12-3 10,11-2-9,-11 2 3,12-5-6,-7 4 1,-5 1 6,9-4-3,-9 4 2,11-7-1,-11 7 5,8-11-4,-3 5 0,-5 6 4,6-11-1,0 5-3,-6 6 2,7-13 5,-5 7-13,-2 6 19,5-13-12,-4 9 10,-1 4 16,5-8-4,-1 4 6,-4 4 3,5-7-3,-5 7 6,0 0 0,3-7-2,-3 7 3,0 0-7,0 0-3,0 0-2,0 0-4,0 0 0,0 0-1,0 0-10,0 0 10,0 0-11,0 0 1,0 0 12,0 0-11,0 0 1,0 0-4,5 24 1,-3-14 3,-2 1-2,-1-1 2,1 5-3,0-2-1,3 2 7,-3 3-4,0 0 3,0-3-6,1 1 5,-2-1-1,2 2 4,0-1-1,-1-4-5,3 3 0,-2-2-1,2 0 4,-2-3-4,3 4 1,-3-4-1,-1 0-2,0-10 3,4 16-7,-4-16 8,1 11-2,-1-11-4,1 10 1,-1-10-8,3 7 8,-3-7 0,0 0 2,0 0-6,5 10 16,-5-10 4,0 0 7,0 0 13,4 3-4,-4-3-4,0 0-2,0 0-3,0 0-1,11-17-4,-7 11-2,-1-1 0,-2-3-5,4 1-1,-4 0-5,3-3 1,1 2-4,-1 1 4,1 0 1,-1-2-4,-1 3 5,-1-2-9,-1 6 3,-1 4-6,4-13 3,-1 8-3,-3 5 4,3-11-5,-1 7 0,-2 4-8,3-7-1,-3 7-7,2-7-9,-2 7-10,0 0-13,0 0-13,0 0-12,6-10-12,-6 10-28,0 0-8,0 0-8,0 0-12,7-2-13,-7 2-120,0 0-296,0 0 130</inkml:trace>
  <inkml:trace contextRef="#ctx0" brushRef="#br0" timeOffset="30227.956">17995 2584 103,'0'0'143,"0"0"-6,-6-4-16,6 4-6,0 0-10,0 0-9,0 0-15,0 0-7,0 0-9,0 0-9,0 0-4,0 0-1,0 0-3,0 0-6,0 0-5,0 0-4,-9 13 4,9-13-9,-4 9 3,3-2-13,1-7 0,-2 11 3,0-3-10,1 0 9,-2 2-3,2-2 2,1 0-10,1 2 6,1-1-2,-1-2 1,2 1-5,-3-1-3,2-1 9,-2-6-5,3 11-2,-2-5-1,-1-6-2,6 7-3,-2-3 6,2-2-2,-6-2 2,8 4 4,-8-4-4,12 1 6,-12-1-6,12-1 2,-12 1-4,17-6-4,-5 2-2,-2-2 11,-2 2-3,2-2 2,-3 1 10,-2-4 3,2 1 10,-1 0 2,-2-1 0,0 0 5,-3-3 7,-1 3 1,-1-2 2,-3 1-6,-2 0 0,-1 0-8,1-1-1,-3 3-2,0 0-6,0 1-15,0-1-35,-1 3-22,1 2-48,3 2-65,-6 0-183,12 1-370,-23 0 163</inkml:trace>
  <inkml:trace contextRef="#ctx0" brushRef="#br0" timeOffset="39327.3642">19431 2216 87,'-7'-3'78,"7"3"-1,0 0-7,-9-6-5,9 6-9,-6-2-2,6 2 2,0 0-8,-11-3 0,11 3-3,-9 0-11,9 0 1,-14-3 3,6 2-7,8 1-6,-18 0-5,7-2-3,0 2 8,1 1-8,-1-1-5,-1 1 2,-2 0 4,4 1 0,-1-1-1,-1 1 1,4 0-5,-2-2-5,1 3 0,9-3 16,-13 4-21,7-3 4,0 2 6,6-3-9,-11 5 5,11-5 6,-6 4-4,6-4-7,-4 7 2,4-7-3,-3 8-4,3-8 18,2 11-22,-2-11 17,1 8-12,-1-8-3,2 9 8,1-2-7,0-2 9,-1 1-2,3 2-8,-3-2 1,4 3 4,2-3-9,-5-1 6,5 3-1,0 0 5,-3 1 0,0-4-6,0 3 8,0 0 0,0 2-9,-1-2 4,5-1 3,-8 1-1,1-2-1,-1 1 3,0 0-8,2 0 8,-3-7 0,-4 14 2,4-14 5,-3 11 1,2-4-8,-2-3 14,3-4-6,-6 11-2,4-6 4,2-5-2,-4 6 7,4-6-9,-4 4 4,4-4-1,0 0 3,-4 7 2,4-7 3,0 0-6,0 0 7,0 0 2,0 0-8,0 0-2,0 0 10,0 0-11,0 0 0,0 0 6,0 0-3,0 0 5,0 0-4,0 0-4,0 0-2,0 0-5,0 0 2,0 0-1,0 0-3,0 0-1,0 0 0,18-12 0,-18 12-1,0 0 11,0 0-8,0 0-5,0 0-4,11 5 5,-8 0-4,-3-5 3,4 9-3,-3-5 3,0 4 5,2-2-4,-3 1 7,0 3-3,0 0-4,0 1-1,0 0 2,0 1-4,-1-1 3,-1 1 0,1 1-1,0-1-2,-2 2 5,3-2-2,-2 3-1,0-2 9,2-1-9,-1 4 3,0-5-7,1 0 5,0 0 0,-1-1 4,2-1-7,-1-2 2,0 1 0,0-8-1,0 13 6,0-7 2,0-6-10,4 9 9,-2-4-7,-2-5 4,5 5-2,-5-5 4,11 3 5,-11-3-2,11 0-1,-11 0 5,18-3-3,-10 1 3,-8 2-2,13-5-2,-2 2-2,-5 1-3,2 0 2,-2-1-2,-6 3 1,9-4-8,-9 4-3,8-2-8,-8 2 0,0 0-17,6-5-15,-6 5-4,0 0-20,8-2-11,-8 2-18,0 0-14,0 0-105,1-7-235,-1 7 104</inkml:trace>
  <inkml:trace contextRef="#ctx0" brushRef="#br0" timeOffset="40252.0012">19620 2468 67,'0'0'124,"-5"-9"-9,5 9-4,-3-9-17,3 9-6,-5-8-6,5 8-12,0 0 2,-4-10-6,4 10-3,0 0-9,-5-8-1,5 8-8,0 0-6,-10-5 4,10 5-14,0 0 8,-10-4-16,10 4 7,0 0-4,-13 0-3,13 0 1,0 0-2,-17 6 6,17-6-4,-9 5-14,9-5 3,-13 6 3,9-1-5,4-5-4,-12 7 5,8-1 0,4-6-1,-7 11 2,0-8-4,7-3-3,-5 13 2,2-6-1,3-7 0,-2 12-3,2-12 8,-3 11-10,3-11-2,2 13 3,-2-13-5,2 12 9,2-5-9,-4-7 6,4 11 0,-4-11 1,6 8 7,-6-8-9,2 7 3,-2-7 1,0 0-11,6 9 11,-6-9-9,0 0 6,0 0-5,13 1 1,-13-1 5,0 0-2,0 0-3,14-12 5,-9 7-1,-5 5 4,9-9-4,-4 0 11,0 2-13,0-3-2,0 3 1,2-2-1,-4 0 1,-3 9 2,7-13 1,-3 8 2,-4 5 4,7-12-10,-3 1-3,0 5 3,0 3 4,-4 3 2,5-9-3,-5 9 4,5-6 2,-5 6 3,8-5-1,-8 5 6,3-4-8,-3 4 0,0 0-3,0 0 2,0 0 3,4-5-5,-4 5 4,0 0 2,0 0 1,0 0-3,0 0 2,9 11-8,-9-11 6,4 9 4,-1-3-1,-2-1 6,2 5-15,3 0 8,-5 1-4,3 2 8,-1-2-5,-2 1 1,3 1-11,0 2 8,-2 2 2,1-2-14,1 1 13,-1-4-2,1 3 2,-1-3-3,-2 0 0,0-2 1,2 1 3,-1-2-4,1-1-3,0 1 2,-3-1 3,0-8-6,3 10 4,-3-10-2,2 8-2,-2-8 1,0 0-4,0 8 5,0-8 2,0 0 10,0 0 8,2 7 3,-2-7 0,0 0 4,0 0-8,0 0 2,0 0-3,10-25-2,-6 19-1,0-4-3,0 1 1,2-7-3,1 5 3,0-5-5,0 1-1,-2-2-4,2 2 2,0 0-4,-2 0 0,-1 4 3,1-1-1,-2 4-6,0-2 4,1 1-5,0 2 2,-2 0 2,2 0-3,-4 7-1,6-10-6,-6 6-12,0 4-2,5-7-22,-5 7-15,5-7-9,-5 7-16,0 0-8,9-7-17,-9 7-5,5-2-15,-5 2-22,0 0-83,0 0-251,0 0 111</inkml:trace>
  <inkml:trace contextRef="#ctx0" brushRef="#br0" timeOffset="40659.3303">19919 2506 8,'-23'17'97,"23"-17"0,-4 14-12,4-14-9,-1 16-10,-2-6-3,1 1 0,0 2-7,2-2-9,-2 2-2,2-3 0,2 3 1,-2-2-10,2-1 0,-1 0-13,0 0 11,2 0-6,-3-10-2,5 17-13,-2-10 4,-3-7 4,7 10 7,-7-10 0,8 6 8,-8-6 1,10 3-6,-10-3 0,15 0 7,-8-2 0,-7 2 7,13-6-7,-6 4 3,0-3-10,-1-2 8,0 0-6,-3 0-1,3-2-2,-1-1-6,1 0-5,-5-1-2,1 0 1,-2 1-6,2-1-1,-2 1 4,0 10-7,-3-16 2,1 6-11,0 4-16,2 6-17,-6-10-17,6 10-16,-9-9-17,6 7-19,3 2-15,-9-5-90,9 5-224,0 0 99</inkml:trace>
  <inkml:trace contextRef="#ctx0" brushRef="#br0" timeOffset="41135.256">20163 2766 70,'0'0'93,"0"0"-22,0 0-1,0 0 3,0 0-22,0 0 12,0 0-8,0 0 2,3-16 0,-3 16-18,0 0 3,0 0 0,0 0 5,0 0-10,9-9 0,-9 9 2,0 0-11,8-7-3,-8 7 6,8-3-3,-8 3 4,0 0-10,0 0 4,13 1-7,-13-1 4,0 0 0,0 0-1,13 7-5,-13-7 5,0 0-3,4 11 0,-4-11-2,0 10-2,0-10-1,0 0 0,-6 18-1,6-18 0,-6 13-6,1-7 8,0 1-6,-3 2-8,2-1-16,-3 1-9,3-2-29,0-2-22,0 3-34,6-8-82,-10 7-206,10-7 92</inkml:trace>
  <inkml:trace contextRef="#ctx0" brushRef="#br0" timeOffset="42084.1987">20503 2501 76,'-3'-12'95,"3"12"-1,-2-9-13,2 9-11,-3-11 7,3 11-15,-5-10-4,5 10 2,-6-9-5,6 9-4,-8-7-17,8 7 7,0 0-7,-8-6-2,8 6 2,0 0-2,-12-4-6,12 4 3,-13 0-12,13 0 10,0 0 1,-13 6-26,13-6 15,-14 9-6,9-5 1,-3 3-2,3 1 10,-2-1-5,1-1-5,3 2-1,3-8-1,-6 16 5,1-7-2,3 1-14,2-10 10,-3 19 0,4-10-2,-1-9 3,2 16 0,-2-16-3,2 11-3,1-3-3,-3-8 7,5 9-3,-5-9-1,5 7 3,-5-7 11,6 7-8,-6-7-3,0 0 3,9 3 1,-9-3-3,0 0 5,0 0 3,18-7 6,-18 7-10,11-7 4,-6 2-5,-5 5 3,10-12-3,-5 5-5,1-3 1,1 2 6,-7 8 3,7-15-11,-3 9 4,-4 6-1,7-13 1,-5 7-3,-2 6-1,7-12 2,-5 7 0,-2 5 15,5-5-1,-5 5 2,2-7 0,-2 7 1,2-6 0,-2 6-3,0 0-1,0 0 4,4-4-7,-4 4-2,0 0 0,0 0 2,0 0-2,0 0-3,0 0 7,0 0-3,10 17-4,-5-8 3,-2 0-2,2-1 5,-2 2-7,-1 1 2,2 1-2,0 0-2,1 4 2,-1-1 0,1 1 0,-3-4 1,1 3-3,-1 1 4,0-4-4,-2-1-3,0 1 5,2 6-1,-2-7 0,2 0 0,-2-2-2,0-9-1,0 13-4,0-6 5,0-7-7,1 9 2,-1-9 0,0 0 3,0 7-1,0-7 8,0 0 5,0 0 4,0 0-1,0 0-1,0 0 0,0 0-1,0 0 7,22-16-3,-19 9 0,3 3-3,-1-5-4,2-3 2,-4 2-4,3-6-3,1 0-1,-1 1 3,-1-1 0,1-1-3,1 3-2,-3 3 3,0-1-4,1 3 1,-1 1-2,-2-1 0,2 4 0,-2-2-1,0 0-6,-2 7-6,5-10 1,-5 10-16,4-7-13,-4 7-18,0 0-9,0 0-26,0 0-21,6-8-17,-6 8-11,6-2-145,-6 2-306,0 0 135</inkml:trace>
  <inkml:trace contextRef="#ctx0" brushRef="#br0" timeOffset="42640.01">20827 2578 4,'14'-5'105,"-14"5"-4,11-5-11,-11 5-10,14-3-3,-14 3-13,12-2-3,-12 2 4,12 0-11,-12 0-1,12 2-9,-12-2-4,9 4-2,-9-4-19,11 6 15,-11-6-12,4 8 9,-4-8-3,0 11-2,0-11-11,0 0 0,-10 18-9,6-10 11,0 1-1,-4-1-1,3 0 4,-2 0 5,0-1-3,0 0 0,1-1-3,6-6-2,-11 10-3,11-10 1,-9 6-9,9-6 4,-5 5-2,5-5-2,0 0 1,-9 6 3,9-6-2,0 0 5,0 0-5,0 0 0,0 0-1,0 0-8,0 0 5,0 0 0,0 0-5,32-2 11,-32 2-7,15-3 2,-15 3-4,18-1 5,-18 1 1,13-2 1,-13 2-2,14 4 1,-14-4-9,10 5 1,-10-5 3,13 5 0,-13-5 0,5 6 5,-5-6-9,8 9 13,-8-9-7,0 7-4,0-7-2,0 0 6,-4 18 0,4-18 2,-9 13-2,0-5 4,0-2-4,0 1-3,-2-1-6,-1 0 11,1-1-23,-5 3 4,1-1-12,1-3-22,3-1-3,-2 0-19,1-2-25,2 0-90,10-1-198,-17-3 88</inkml:trace>
  <inkml:trace contextRef="#ctx0" brushRef="#br0" timeOffset="43397.8242">21021 2177 6,'0'0'98,"9"-6"-14,-9 6-2,11-2-3,-11 2-12,13 0-6,-13 0-11,0 0-8,12 7 0,-12-7-3,9 4-5,-9-4 5,7 8 1,-7-8-10,6 8-12,-6-8-2,4 13 9,-2-2-12,-1-1 6,0 0-7,-1 2 7,0 0-5,-2 0 5,0 6-2,-2-3 3,0 0 0,1 2-3,1-2-8,-2 1 10,1-1-13,0 0 6,-1-3 5,2 4 1,2-4 5,-5 3-4,2-3-7,2 4 2,-3-2 0,1 3-3,-1-3 6,2-3-6,2 0 1,-3 0-3,3 0-5,0-11 1,-1 18 1,-4-9 1,5-9 4,1 13 0,-1-13 4,0 13-13,0-13-4,5 9 3,-5-9-1,0 0 3,4 6-2,-4-6 2,0 0 7,10 3-9,-10-3 3,0 0-7,0 0-1,0 0 10,16-13-2,-16 13-4,11-9 3,-8 4-1,-3 5-2,8-11 4,-4 5-3,-4 6-1,5-10 8,-5 10-5,5-9 11,-5 9-7,0 0 10,2-9-7,-2 9 14,0 0-11,0 0-2,0 0-2,0 0 2,0 0 1,0 0-8,0 0 5,0 0-2,0 0 0,0 0-1,0 0 2,-20 21 0,20-10-7,0-11 10,0 22-15,4-10 8,-2 1-8,3 2 8,0 1-1,-1-1 10,1-4-13,1 4 1,0-2 4,0-1-2,9 2 3,-8 1 2,3 1-1,-2-5-1,-1 3 2,1 0-7,1-3 2,-4-2 4,0 1-8,-5-10 1,7 18 5,-7-18-5,6 14 3,-6-14 0,0 15 2,0-15-12,0 0 7,-7 18 11,7-18 6,-11 9-1,1-5 5,10-4-3,-21 9-6,5-3-3,3-2 5,-5 1-8,0-1-17,-2 0-34,3-2-29,-3 0-42,-2 1-134,-6-1-271,6 1 121</inkml:trace>
  <inkml:trace contextRef="#ctx0" brushRef="#br0" timeOffset="49241.4251">13819 3524 11,'1'-8'132,"-1"8"0,0 0-4,0 0-8,2-11-10,-2 11-15,1-6 2,-1 6-7,0 0-4,0-8-9,0 8-3,0 0-9,0 0 3,0-11-6,0 11-9,-4-7-2,4 7-5,-5-7-5,5 7-1,-5-10-5,0 5 2,-1 0-7,-1-1-3,1 0 1,-2 0-4,-2-1-4,3 2-1,-2-1 3,2 1-5,-5 0-5,2 1 5,1 3-5,0-2 2,9 3-3,-15-4-3,7 4 4,8 0-2,-17 0-3,10 3 0,0 1-1,0-2-2,0 1 2,1 1-3,1 1-1,-3 2 2,4-1-4,1 4 5,0-1-4,0 1 3,1 1 2,0-3-4,1 3-3,0 0 2,1-2 3,1 2-1,-2 0-2,3-2 2,0 0-3,2 0 2,0 1 5,-1-3-8,4 0 2,-2 3-1,2-2 4,0 1-2,-2-4-1,4-1 4,-1 2-3,-2-5-5,2 1 2,0-1-1,-8-1-1,13 3-2,-6-3 9,-7 0 0,15-2 1,-15 2 5,10-3-5,-3-2 4,-2 2 4,0-2 0,1-2-4,-3 0-2,2 3 1,-1-5-2,0 1 0,-2 2-4,3-2 3,-5 8 2,4-11 0,-1 4-2,-3-1-2,2 0 1,0 0-1,0 3-1,1-3 1,-3 8 0,4-12 1,-4 12-2,2-7-2,-2 7 3,4-8 0,-4 8 0,0-7 0,0 7-3,0 0 2,1-8-2,-1 8 2,0 0-2,0 0 5,4-7-6,-4 7 0,0 0 4,0 0-4,0 0 1,0 0 1,0 0 2,0 0-1,0 0-3,0 0 3,0 0 0,0 0-1,5 22 5,-4-16-1,-1-6-2,4 11 0,-1-2 0,-1 1-2,2-1 4,0 1 5,0-1-4,0 3 6,1-2-5,-3 2-3,2 0 7,0 4-4,0-3 1,0 1 3,-2 4-6,2-1 4,-2 0 2,1-1-6,-2 1 3,2 1-1,1-3 0,0 2-2,-3-2 1,4 1 3,-4-3-5,2 3 1,-2-4-2,2-3 3,-1 2-4,1-1 1,-1-1 1,0-1-1,0-1-2,-2-7 0,4 10 4,-1-6-3,-3-4 1,2 5-2,-2-5-1,0 0 5,3 9-2,-3-9 8,0 0 4,0 0 4,4 3-2,-4-3 3,0 0 9,0 0 3,0 0 0,0 0-5,7-16-1,-7 16-5,7-15-2,-5 7-1,3-2-3,-1-1-5,-1-1 3,2-3-2,-1 0 1,1 3-5,-1-4 2,-2 4-3,2 2-2,-1-2 1,-1-1 3,1 3-5,2-1 3,-3 0-4,1 1 4,-2 1-7,2-1 5,-1 3-3,1 1 3,-1-1 0,1 1-2,-3 6-1,4-11 1,-3 6-3,-1 5 1,1-11 1,-1 11 2,3-5-7,-3 5 3,4-6-1,-4 6-3,0 0-9,0 0-4,0 0-5,0 0-6,3-8-4,-3 8-7,0 0-3,0 0-4,0 0-9,0 0-15,0 0-8,0 0-17,0 0-18,0 0-16,0 0-11,0 0-17,3 18-131,-3-18-314,1 8 139</inkml:trace>
  <inkml:trace contextRef="#ctx0" brushRef="#br0" timeOffset="49581.9716">14151 3587 63,'0'0'159,"0"0"-4,0 0-15,0 0-10,0 0-11,0 0 7,0 0-4,0 0 0,5 29 2,-5-20-10,3 1-7,-2 0-8,1 2-3,-1 0-12,1 0-3,0 0 1,0 1-6,-2-1-5,0 1 0,2-3-7,-2 6-4,0-4-7,0 1-7,0-2-3,0 2-1,-2-2-9,2-1 1,0-1-5,0-9-4,0 12-5,-2-6 5,2-6-2,-3 8-5,3-8-5,0 0-5,-1 8-12,1-8-17,0 0-32,0 0-18,0 0-39,0 0-36,0 0-29,0 0-175,0 0-379,0 0 168</inkml:trace>
  <inkml:trace contextRef="#ctx0" brushRef="#br0" timeOffset="71335.5248">15011 3170 50,'-4'-6'90,"2"0"-17,-4 1-5,2 0-9,0-2-2,4 7-1,-8-9-13,3 4 0,-2 0-4,7 5-1,-9-6-1,3 4 3,6 2-11,-12-2-4,12 2 3,-13 0-3,5 0-4,0 2-1,1 0 10,7-2-17,-14 5-1,7-3-2,1 2-1,6-4-2,-11 7 3,4-4-6,3 1 7,4-4-6,-6 9-2,2-4 6,4-5 5,-2 13-15,2-7 10,0-6-5,6 15 6,-4-6 0,4 2-6,-1-2 6,0 2 9,5 2-11,-5-1-4,2-1-1,0 1 1,-2-1 3,4 3-4,-1 0-4,0 1 5,-2 0-6,3 0 5,-3 1 5,1-1 3,-3-1-6,-2 0-5,-1-2 2,1 1 16,-1-1 2,-2 0 5,-1-1-12,1 1 14,-3 0-20,2-2 12,-3 1 7,-1-1-12,-1 0 16,1-1-16,-2 0-5,1-1 4,1-2-7,-2 1 8,2-2-4,1-2-6,0 0 11,5-3 2,-8 5 10,8-5 1,0 0-2,-9 1 0,9-1 2,0 0-8,0 0-2,0 0-1,0 0-5,-8-9 3,8 9-1,0 0-2,0 0-3,8-14-5,-8 14 1,4-5 0,-4 5-1,8-5 0,-8 5-4,7-3 6,-7 3 0,9-1-6,-9 1 4,0 0-2,13 1-1,-13-1-1,6 3 0,-2 1 3,-4-4 0,8 6 2,-4-2-3,-2 3 1,0 0-7,0 0 8,1 4 1,-1 0-4,-1 1 4,1 1-6,-1 1-1,-1 3 3,1-2 4,-2 2-1,0 0 2,-1-2-4,1 3 2,0-1 0,-3-1 3,4-3-3,-1 5-2,0-5-1,-1-1 0,2 1-1,0 3 0,-1-5 1,4-1 0,-3 1 2,1 0 1,0-4-6,3 0 4,-2-2-3,1 1-3,-3-6 3,6 7 5,-6-7-4,9 4-3,-3-4 4,-6 0-1,17-3 2,-9 2-1,-8 1-4,13-2 4,-13 2 3,14-5-6,-5 1 3,-9 4-4,11-3-6,-11 3-1,9-4-27,-9 4-10,8-5-6,-8 5-11,0 0-9,10-3-16,-10 3-10,3-5-29,-3 5-65,0 0-210,0 0 93</inkml:trace>
  <inkml:trace contextRef="#ctx0" brushRef="#br0" timeOffset="72604.136">15270 3520 39,'0'0'85,"0"-10"0,0 10-15,0-14 0,0 14-8,-6-11 2,4 3-7,2 8-4,-8-14 3,3 7-8,5 7-5,-5-13-10,0 7 3,2 0 7,-3-2-6,1 2 2,0 1-5,1-2 2,-5 1 0,4 2-7,0-2 5,-2 3-3,7 3-12,-11-7 7,4 5 1,7 2-6,-9-4-7,2 3 8,7 1 4,-10 0-7,10 0 1,-12 2 7,7 2-8,5-4-9,-10 7 4,2-1-7,3-1-4,-2 2 9,1 0-1,1 0-4,0 1 1,1 0 2,2 0-5,-2 1 0,0 0-2,1-1-5,1 1 5,1-2 2,0 2 5,1-9-5,1 15-6,-1-5-13,0-3 22,0-7-2,3 12-2,-1-6-5,-2-6 0,3 10 6,-3-10 0,3 5-6,-3-5-1,4 6 6,-4-6-5,5 3 5,0-1-13,-5-2 7,9 3 7,-9-3-4,8 1-2,-8-1 0,0 0 3,11-2 0,-11 2-1,8-4 2,-8 4-3,11-4 1,-7-1-9,-4 5 3,9-7 7,-6 4-4,2-2-3,1 0 3,-1 2 5,2-3-4,-2 2 2,0 0 4,3 1 3,-3-1-11,-1 0-2,-4 4 3,7-7-2,-7 7 7,8-3-8,-8 3 9,4-6 0,-4 6 0,7-6 2,-7 6-5,4-6 4,-4 6 2,0 0-12,5-6 2,-5 6 4,6-6 0,-6 6-3,0 0 2,5-6 1,-5 6 2,0 0-9,5-5 10,-5 5 1,0 0 4,0 0 2,5-3-5,-5 3-6,0 0 5,0 0-6,0 0 10,0 0-5,0 0-1,0 0-1,0 0 6,0 0-1,1 16 1,0-10-3,-1-6-1,2 11 8,-2-4-9,2 3 1,-1-2 0,2 2-6,-3 1 8,1 0-7,2 0 5,-3 0 9,2 0 2,0 2-9,-1 2 9,2 0-5,-3 1-1,1-4 4,3-1-4,-3 1-3,0-2 2,2 1-4,-1 1 4,1-1 2,-1 0 2,-2 1 2,3 0-1,-3 1-5,1-2 4,1 0 0,-2-1-4,0-10-3,1 15 4,-1-15-3,1 13-6,-1-13 3,0 12 0,0-12 0,3 12 8,-3-12-6,0 0 3,0 11-2,0-11 11,0 0 14,0 0 4,0 0 8,4 7 2,-4-7-4,0 0 0,0 0-6,0 0-2,0 0 0,0 0-3,4-30-5,-1 19 0,0 2 3,-3-3-8,2 0 2,3-3-4,-2 6 9,1-3-1,-1 1 6,3-1-10,0-3-6,-2 3-3,0-2 3,-2 3-2,1 2-3,-1 0-3,1 2 2,0 1 0,-3 6-3,1-12 3,3 6-2,-4 6-3,1-11 1,-1 11-3,2-8 1,-2 8-5,0 0-17,2-10-11,-2 10-25,0 0-16,0 0-24,2-5-12,-2 5-25,0 0-22,0 0-19,0 0-132,0 0-328,0 0 145</inkml:trace>
  <inkml:trace contextRef="#ctx0" brushRef="#br0" timeOffset="76154.0189">15571 3738 5,'0'0'158,"0"0"-15,0 0-13,0 0-9,0 0 3,0 0-26,0 0-10,0 0-9,0 0-6,0 0-3,0 0-6,0 0-7,0 0 5,0 0-10,0 0-1,0 0-1,0 0 6,0 0-5,0 0 4,0 0-7,0 0 6,0 0-3,5 28 7,-3-19 2,-1-2-1,0 3-8,-2-1-2,2 2 0,2-3-3,-2 3-3,3-1-9,-2 1-3,1-3-2,-2-1-3,2-1-5,-2 2-1,2-2-3,-3-6 2,2 8-3,-2-8-2,1 7 1,-1-7-4,3 7-2,-3-7-6,1 7-7,-1-7-13,0 0-20,4 7-14,-4-7-21,0 0-28,3 3-21,-3-3-24,0 0-22,0 0-118,10 1-308,-10-1 137</inkml:trace>
  <inkml:trace contextRef="#ctx0" brushRef="#br0" timeOffset="76563.1628">15941 3893 107,'0'0'126,"-8"7"-10,4-5-16,4-2-5,0 0-1,-8 5-3,8-5-3,0 0-7,-10 0 0,10 0-15,0 0-2,0 0-13,-15-6 0,15 6-7,-5-6-4,1 2-4,4 4 0,-4-9-7,4 9-1,-3-8-3,3 8-5,-1-9-4,1 9 2,0-11-5,0 11 0,4-11-3,-1 8 3,-3 3-6,6-9 0,-2 5-3,-4 4 4,7-7-5,-7 7 4,9-1 4,-9 1-1,9 1-7,-9-1 2,9 5-1,-5-1 2,-4-4-2,3 9 2,-1-4-5,1 5 8,-2-4-7,-2 5 6,0 0-2,-5-2-1,1 6-1,-2-3 4,2-1-9,-4 2 1,1 1 1,-1-3-3,0 3-8,1-4-17,-2 0-9,3 0-15,-1-2-13,1 1-19,3-3-24,-2 0-110,0 1-235,3-3 104</inkml:trace>
  <inkml:trace contextRef="#ctx0" brushRef="#br0" timeOffset="77503.4734">16311 3631 106,'-1'-10'121,"1"10"-16,-3-11-7,3 11-6,-1-14-9,0 9-6,1 5-8,-4-10-2,3 3-7,1 7-2,-6-9-4,3 4-3,3 5-2,-7-8-2,3 4-3,4 4-3,-7-5-7,7 5-1,-12-1-8,12 1 3,-11 1-9,11-1 2,-13 5-5,5-1 3,1 1-3,-2 3 0,0-2-3,0 1 0,2 2 0,1-1-1,1-2-4,-1 1 8,2-1-10,1 0-1,-2 1 0,4 1-1,1-8 3,-3 13-1,4-6-4,-1-7 4,2 9 2,-2-9-3,2 9-3,1-5-3,-3-4-2,6 3 5,-6-3-2,10 4 1,-4-3 2,-6-1-1,10-1 1,-10 1 0,11-5-4,-6 3 2,3-2-4,-3 0 6,0-1-3,4 0 1,-1-3-2,0 1 19,-2-1-19,2-1 1,-5 3 0,4-2-5,-1-2 5,-1 3-3,2-1-3,-3 2 7,-1 1 4,0-1-1,1 0 4,-4 6 2,5-10 0,-2 5 3,-3 5 0,2-7 3,-2 7 1,0 0-4,5-6-4,-5 6 4,0 0-4,4-5 5,-4 5-9,0 0 3,0 0 0,0 0 16,5 15-10,-4-8 3,1 3-6,-1 0-2,0 0 3,2 2 4,-1 5-5,1 0 6,0-1-6,-1 2 9,-1 3 3,3-4-2,-1 1-3,-1 1 2,-1-1-6,1 1 2,0-1-1,-2-1-3,-1-5 1,1 5 0,0-5-2,-1-2 1,1-1-4,1-2-1,-1-7 1,-1 13-2,1-13 1,0 9 3,0-9 12,-2 7 15,2-7 12,0 0 3,0 0-5,0 0-3,0 0-5,0 0-1,0 0-10,11-19-1,-7 8 1,0 0-6,1-6 4,2 3-11,1-3 1,-2 3 0,3-1-3,-1 1-3,-2-1 1,2 1-2,1 0 1,-3 3-4,-1 0-2,2 0 1,-3 3 1,2-1-3,-2 0-1,2 0-4,-1 2-24,-1 1-7,-1 0-11,2 0-17,-1 2-6,0-1-10,1 0-16,-5 5-14,7-7-9,-3 3-11,-4 4-11,8-5-12,-8 5-136,0 0-308,8-2 137</inkml:trace>
  <inkml:trace contextRef="#ctx0" brushRef="#br0" timeOffset="78099.9737">16641 3614 134,'0'0'175,"0"0"-23,0 0-7,0 0-12,0 0-17,0 0-6,0 0-15,0 0-7,-4 21-3,4-21-9,2 13-6,0-2-7,-2 5-6,1-4-2,-1 0-4,0-1-7,0 0-4,1 5 4,-1-4-5,2 3-6,-2-4 0,1 0-6,-1-2 2,1 1-3,-2-1-11,1-1 11,0-8-5,0 13-3,0-6-2,0-7-2,-1 8-3,1-8 0,1 7 0,-1-7-2,0 0 3,0 0-2,1 8 1,-1-8-2,0 0-4,0 0 1,0 0-2,0 0 1,7-20-3,-5 12-1,1-1-6,0-1 7,0-1 2,1-1-3,-2 2-1,0-2 3,2-4-5,-2 5 6,2 0-2,-1-1-3,-1 2 6,0-3-10,-1 4 5,0-1-3,-1 2 3,0 8 0,0-13 1,0 7-2,0 6 0,0 0 2,-2-12-1,2 12 2,0 0-7,-4-7 5,4 7 3,0 0-5,0 0 4,-13 1 2,13-1-5,-13 7 1,8-1-1,-5-1 2,0 3-1,1-1 2,1 2-5,0 0-7,-2 1 9,2-3 4,3 2-1,-1-1 2,1-1-2,1-1-4,0-1 5,2 1 0,2-6 0,-4 10 2,4-10-5,-2 7-1,2-7 2,0 0 1,6 9-1,-3-6-1,-3-3 0,12 3 0,-12-3-4,13-3 1,-13 3-1,17-5 1,-8 2-12,2 0-11,1-2-19,-1-1-13,0 2-15,1-3-32,-2 1-24,0 1-17,0 0-112,-2 0-280,0-2 124</inkml:trace>
  <inkml:trace contextRef="#ctx0" brushRef="#br0" timeOffset="78817.5169">16613 3305 35,'0'0'104,"4"-10"0,-1 5-4,-3 5-22,11-9 0,-5 5-10,0-1-5,1-1-6,2 3 1,0-3-4,0 2-22,-3 1-5,2 1 7,1 0-5,-3 0-11,-6 2 5,13-5-3,-5 4-2,-8 1-5,12-1 3,-12 1-4,11 1-3,-11-1-4,10 4 9,-10-4-8,7 4 9,-4-1-7,-3-3 6,4 11 13,-3-5-17,0 1 3,-1 3-4,0-1 7,0 1 0,-1 2-6,2 1 9,-1-1 2,-1 4-1,0 1-1,1-1-2,-2 0 2,0 1-2,2 1-6,-3 1 6,1-1 5,0-1-7,0 2-4,2-2-11,-4 1 6,3 0 13,1-2-10,0-6-6,0 2-1,0 1 8,1-6-4,-1 1 13,4-2-15,-2 0 0,-2-6-1,4 10-4,-1-6 7,-3-4 5,6 5-2,-6-5 0,8 2 3,-8-2 2,10-1 0,-10 1 8,12-3 1,-6-1-4,-2 1-2,6-2 1,-3 0-2,-1-2-5,-2 1 3,2 1-7,0-1 0,-3 1 2,1-1-1,0 0 1,-4 6-3,5-9 5,-5 9-3,3-5 0,-3 5-1,0 0 2,1-7-4,-1 7 5,0 0-1,0 0-7,0 0 1,0 0-5,0 0 6,0 0-1,-14 12 1,14-12-4,-4 10 0,4-10 3,-2 11-1,2-1-2,0-2-1,0 2 5,3 3-2,0-2 2,-1 4-4,1-3-2,3 5 3,-1 1 3,3-1 2,-2 0-4,1 2 0,-3-1-1,-3 0 0,3-3 3,0-2-3,-4 5-4,1-8 14,-2 2-8,-2 1 7,-1-2 1,-2 0 5,-3 4-1,-1-2-3,-2-1 0,-2 0 5,-1 0-5,-1-1-3,-2 0-11,-4 4-37,3-4-55,-3 3-80,-4-3-110,7-2-305,1-2 135</inkml:trace>
  <inkml:trace contextRef="#ctx0" brushRef="#br0" timeOffset="88323.4599">17767 3618 63,'0'0'125,"0"0"-2,-3-11-8,3 11-7,-2-6 0,2 6-2,0 0-10,-4-10-6,4 10 2,-4-4-12,4 4-10,-1-9 2,1 9-6,-5-8-1,0 3-1,5 5-5,-8-9-4,4 5-9,-1-1-1,-2 1-4,-1-2-6,-1 1 0,2 2-7,-2-2-1,-1 1 1,1 1-3,0-1-5,-2 0-1,3 1-6,-1 1 3,1 0-1,8 2-2,-15-2-1,7 1 0,8 1-2,-15 1-6,9 0 6,-1 2-4,7-3-2,-10 3 1,2 1-2,2-1 3,6-3-2,-9 10 0,5-4 0,0-1 0,0 2-3,1-1 4,0 0-4,3-6 1,-2 14 2,2-5-2,0 1 4,0-1-6,1 0 0,0-2 0,2-1-3,0 0 3,3 2 3,-1 1-2,-1-1-2,1 0 1,0-2 1,-1 0-5,2-1 4,0-1 0,1-1-4,-1 1 5,2 0-4,-1-1 0,0 1-1,1-3 0,-8-1 1,10 3-1,-10-3 3,10 0-3,-10 0 1,12-1 0,-12 1 2,9-4 4,-9 4-4,8-8 3,-5 5-6,1-2 1,-4 5 3,4-12 0,-3 6 0,2-1-2,-1 1-2,-2 6 3,4-11 1,0 6-2,-2-1 3,-2 6 7,4-10-10,-1 6 0,-3 4 0,5-9 21,-5 9-25,1-5 10,-1 5-9,0 0 13,1-8-11,-1 8 1,0 0-2,0 0 5,0 0 0,0 0-3,0 0 1,0 0 1,0 0 1,0 0 2,0 0-2,0 0 1,0 0-2,0 0 3,0 0-1,0 0 0,8 15 5,-8-15-1,1 12-2,1-2 1,-1 0-2,0 1 2,2 1-2,-2 3 3,1 1 1,0 0 5,2 0-9,-1 1 4,-1-1 1,2 2-4,-2-1 3,2-2 1,-1 2-1,0-2 1,-1 1-5,-1-5 4,0 1-3,0-1 1,2 0 0,-2-1 0,-1-2-3,3-1 3,-2-1-1,-1-6-2,3 11 2,-1-7-4,-2-4 1,4 10 0,-4-10 3,5 6 5,-5-6 6,0 0-5,8 1 7,-8-1 5,0 0 3,0 0-3,13-11-4,-9 5 2,-1 0-2,6-2-3,-4-2 0,2-4 1,0 0-6,-1 4 2,0-6-3,-1 2 0,-1 2-5,1-6 2,1 4 0,-2-4-1,2 3-1,0 3-2,-1-1-1,0 2 5,-2 2-3,1-2-1,3 0 0,-3 1-1,-2 3 2,0 0 1,-1 0-1,1 1-2,-2 6-1,3-11 0,0 5-2,-3 6-1,5-10 3,-5 10 4,4-7-6,-4 7-1,5-5-10,-5 5-8,0 0-15,5-3-9,-5 3-14,0 0-19,0 0-25,0 0-17,0 0-15,0 0-29,11 7-128,-11-7-314,0 0 139</inkml:trace>
  <inkml:trace contextRef="#ctx0" brushRef="#br0" timeOffset="88761.3051">18130 3685 59,'0'0'163,"0"0"-11,0 0-12,0 0-10,0 0-7,0 0-17,0 0-7,0 0-13,0 0-7,0 0-3,0 0-8,0 0-1,0 0-5,0 0-4,0 0 1,0 0-3,0 0-3,0 0-4,0 0 10,0 0 4,-3 31 8,3-25 0,0-6 0,-1 15-4,1-6-1,-1 1-3,1 1-6,-2-1-5,2 1-1,0 2 5,-1-1-6,0 0-4,-1-1-3,1 1-5,0-3-3,0 2-2,-2-1-2,3 0-3,0 0-2,0 0-1,0 1-4,3-4-2,-3-7 0,0 12-4,1-6-1,-1-6-3,0 9 2,0-9-2,0 8-2,0-8 1,0 0-4,1 7-4,-1-7-10,0 0-28,0 0-35,3 7-36,-3-7-45,0 0-43,0 0-200,0 0-428,0 0 190</inkml:trace>
  <inkml:trace contextRef="#ctx0" brushRef="#br0" timeOffset="93048.0919">20062 3687 109,'0'0'122,"0"0"-16,0 0 0,4-7-4,-4 7-6,0 0-9,0 0-5,2-6-7,-2 6-9,2-7-7,-2 7-2,0 0-8,2-11 4,-2 11-3,3-10-5,-3 10-6,0 0 6,-3-13-4,2 7-2,1 6-3,-1-10-1,-3 2-6,1 2-2,3 6-7,-7-14 1,0 6-6,1 0 1,-2 2-7,0-1 1,-2 1 2,1 0-1,0 0 0,-2 2-2,1 0 3,-1 1-7,0 0 2,5 2-3,-5-1-4,0 2 9,1 0-7,10 0 1,-19 2-3,10-1 3,1 2 1,0 0-4,8-3 0,-15 7 2,10-2-3,0 1 4,-2 1-1,1 0-3,2-1-2,3 0-2,-2 1 4,3-7 6,-1 15-10,1-6 5,1 1 1,1-3 3,0 3 0,2-1-3,0 1 0,1-2 0,-1-2-5,1-1 0,3 2 3,-1 0 3,2 0-7,0 0 2,-1-2 1,3 1 5,-1-1-7,-1 0 2,3-1-1,-5-1 5,3-1-8,-3 1 7,1-1-4,-8-2 4,11 2-3,-11-2 1,8-1 1,-8 1-1,11-1 1,-11 1 0,9-6 2,-6 2-5,-3 4 3,5-9 3,-5 9-2,7-8 2,-5 3-6,-2 5 6,6-10-3,-3 4 1,0 1 2,-1-1-3,-2 6-1,4-11-1,-1 6 0,-3 5-3,2-11 8,2 6 0,-4 5-6,1-8 4,-1 8-1,3-6-2,-3 6 0,0 0 2,2-11 2,-2 11-4,0 0 0,1-8 7,-1 8-5,0 0-2,0 0 0,0-7 0,0 7 1,0 0 6,0 0-8,0 0 1,0 0 1,4-6 2,-4 6-2,0 0 3,0 0 1,0 0 0,0 0-2,0 0 7,0 0-3,0 0-1,9 13-1,-9-13 3,3 8-2,-3-8 0,1 12 6,0-4-2,2-3 0,-1 5-1,0-2 3,2 5-2,-3-3 2,1 1 4,-2 1-10,3 5 6,-2-2-5,1 1 1,-1-4 0,0 4 0,2-1 2,-1-2-2,-2 3-1,0-4 1,2 0 5,-1 0-6,1-1-3,0 2 7,0-2-7,0 0 3,1 0-4,-3-4 3,1 2-4,-1-3 6,0-6-6,2 12 3,-1-6-2,-1-6 6,1 10-8,-1-10 2,0 0 1,0 8 2,0-8 1,0 0-2,3 6 7,-3-6 17,0 0 10,0 0-4,5 3 11,-5-3 1,0 0-8,0 0-4,8-15 1,-8 15-7,5-15-2,0 6-1,-1-1-1,-1-1 0,-1-1-5,0 1-2,2-1-3,1-3 0,-3-1-3,3 4-1,0 0 3,-1 0-7,-2 1 3,2 0 0,-1 1-3,1 1 2,-3 0-3,1 2 1,1 2-5,0-3 2,-3 8 2,7-12 1,-6 8-3,-1 4 1,4-8 2,-4 8-6,3-4 0,-3 4-8,0 0-12,1-8-14,-1 8-18,0 0-11,0 0-15,0 0-11,0 0-26,0 0-23,0 0-25,0 0-131,0 0-317,0 0 141</inkml:trace>
  <inkml:trace contextRef="#ctx0" brushRef="#br0" timeOffset="93409.36">20430 3746 32,'-9'-3'179,"9"3"-16,0 0-14,0 0-19,0 0-11,0 0-9,0 0-6,-5 10-14,5-10-8,-2 9-5,2 0 4,0-9-8,0 14-7,-2-8-4,1 3-6,-2 1-7,3 0-1,0 0-3,0-2-2,0 3-4,-1 0-3,1-1-1,-1 0-6,0-3-1,1 2-1,-2-2-3,2-7-4,0 16-1,0-10-3,0-6 2,-2 12-3,2-12 0,-2 9-3,2-9 2,4 10-6,-4-10-10,-2 10-17,2-10-33,0 8-30,0-8-40,4 6-184,-4-6-332,0 0 147</inkml:trace>
  <inkml:trace contextRef="#ctx0" brushRef="#br0" timeOffset="105225.3044">13873 4526 46,'0'0'106,"0"0"-13,0 0-8,0 0-13,0 0-4,0 0 4,0 0-13,0 0-6,0 0 11,0 0-9,0 0-1,7-12-3,-7 12 5,0 0-13,0 0 10,0 0-4,2-9-6,-2 9 5,0 0-5,0 0 1,-3-9-1,3 9-4,0 0-5,-2-7-7,2 7 0,0 0-4,-3-7 15,3 7-5,0 0 2,-3-10-3,3 10-3,0-9-2,0 9 8,-2-11-6,-1 5-3,0-2-6,3 8 5,-7-10-8,5 3 4,2 7-1,-6-10-2,3 4-3,-1 1 4,0-1 2,-1 0-6,1 0-3,0 1 2,4 5-3,-8-7-1,5 4-2,3 3 3,-12-8-3,6 6-3,6 2 3,-10-5 1,10 5-3,-8-4-3,8 4 5,-10-3-2,10 3-3,-8-3 2,8 3-3,-12 3 4,12-3 1,-16 3-6,8-1 2,0 1-2,-2 2-1,1 1 2,0-1-1,-1 1-2,1 3 4,0-4-2,0 2-2,2 1 1,0-1 2,2-1 0,0 1-2,0 1 0,0-4 4,2 2-5,3-6 0,-2 11 3,2-11-1,-1 11 2,1-11-3,1 11 8,1-5-8,-2-6 0,4 11-5,0-4 7,-2-1-2,2 2 0,-1-2 0,-1 0 1,2-1-2,-4-5 3,8 8 3,1-4-6,-4-3-2,1 1 2,-6-2-1,13 4 0,-1-4-5,-3 0 2,-2-3 1,5 1 2,-3 0-2,1-2 0,0 1 1,-2-2 1,2 1 3,-3-1-2,1 1 1,0 0 6,-4 0-7,2 0 3,-6 4-6,8-9 3,-4 4-1,-4 5-1,5-10 0,-3 6 6,-2 4-3,4-10-2,-4 10 1,3-8 1,-3 8-2,1-9 4,-1 9 1,0-9-5,0 9 1,0 0 4,2-11 1,-2 11-3,0 0-6,0-8 5,0 8-2,0 0-1,0 0 3,0 0 2,0 0 1,0-9-3,0 9-1,0 0 4,0 0-2,0 0-2,0 0 0,1-7 5,-1 7 0,0 0-3,0 0 0,0 0 1,0 0 3,0 0-1,0 0-4,0 0 3,0 0-3,0 0 0,0 0 0,0 0-1,0 0 5,0 0 1,0 0 2,0 0-2,0 0-1,9 19 3,-7-13-6,-2-6 3,5 16 0,-2-6-1,-1 1 2,1 1 0,1-2 1,0 1 2,2 4-2,-4 0 2,1 0 0,1-1-3,-1-3 1,-1 6 1,2 0-4,0 0 1,1 0 5,-5 0-5,4-3-1,-3 0 3,0 0-5,2-1 0,-1-2 2,0 1 2,-2 0 0,1-2 0,1 0-2,1-1 1,-2 1 0,1 0-1,-2-3 0,1-1-3,-1-6 0,1 11 2,-1-11 0,2 6 1,-2-6 0,0 0 1,2 7-5,-2-7 5,0 0-2,0 0 0,3 5 3,-3-5 7,0 0 2,0 0 2,0 0 6,0 0-5,0 0 1,0 0-6,0 0 4,8-18 0,-5 10 3,-3 8-5,4-16-2,-2 5 2,1 1-2,1 0-1,1-1-4,-1-1 4,2-2-2,1-2-2,-1-1-1,0-1 11,2 2-14,0-1 0,-2 1-2,2-1 1,-2 2-2,-1 4 4,0-1 0,-1 1-3,1 0 0,0 2-2,1 2 4,-3 0-3,2-2-1,-1 4 8,-1 0-7,-3 5 1,4-8-1,-4 8-5,4-7-5,-4 7-11,0 0-12,0 0-17,0 0-20,0 0-15,0 0-17,0 0-25,0 0-17,0 0-25,0 0-127,0 0-321,0 0 141</inkml:trace>
  <inkml:trace contextRef="#ctx0" brushRef="#br0" timeOffset="105909.4489">14186 4705 21,'0'0'146,"0"0"-13,0 0-11,0 0-18,9-13-3,-4 9-14,0 1-11,1-1-5,-6 4-15,12-6 9,-6 4-14,2-2 2,1 1-13,1 0-5,-3 0 0,0 2-6,-7 1-11,13-3 13,-13 3-5,9-3-12,-9 3-1,6-1 0,-6 1-3,0 0 5,0 0-4,13 4 3,-13-4-8,5 2 6,-5-2 1,4 8-4,-4-8 2,3 5-5,-3-5 4,5 10 0,-5-4-2,0-6 3,-3 12 0,3-12 3,-1 13-3,0-6-2,-2 2-3,-1-1 4,3 2-1,-2-2 2,-2 2-6,-1-2 9,1 2-8,-3-1 3,2 0 0,-1-1 2,1 1-5,-3 0 0,4-1 6,-3-3 3,3 1 2,1-1-2,4-5 2,-7 9 0,3-6-3,0 2-3,4-5 0,-4 6 6,4-6-6,0 0 3,-4 6-3,4-6 3,0 0-5,0 0-1,0 0 0,0 0 1,-2 6 0,2-6 11,0 0 8,0 0-3,19 1-3,-10-1-1,2-1 1,1-3-4,3 4 3,4-4-4,2 2-2,-1 1-1,1-2 1,-2-1-3,0 0-3,-1 2-1,2 1 4,-2-2-4,-5 2 0,-3 0-4,2-1 2,-5 1 2,-7 1-6,13-2 7,-13 2-5,9 0 0,-9 0 1,0 0 3,9 0 8,-9 0 6,0 0-2,0 0 4,0 0-3,9-1-6,-9 1 1,0 0-2,0 0-3,0 0 0,0 0 2,0 0-6,0 0-20,0 0-20,0 0-25,0 0-30,0 0-33,0 0-36,0 0-167,0 0-349,0 0 156</inkml:trace>
  <inkml:trace contextRef="#ctx0" brushRef="#br0" timeOffset="116913.9278">15796 4616 16,'0'0'61,"0"0"-2,0 0-5,0 0-6,0 0 4,0 0-5,0 0 7,0 0-5,0 0 6,-1-7-3,1 7 0,0 0-1,0 0 11,0 0-17,0 0 8,0 0-4,0 0-1,0 0-4,0 0 3,0 0-1,0 0-4,0 0 0,0 0-1,0 0-4,0 0-5,0 0 2,-1-9-2,1 9-9,0 0 9,0 0-9,0 0 0,0 0-7,0 0 6,2-10-4,-2 10-1,0 0 6,0 0-3,0 0-1,1-8 1,-1 8 0,0 0-7,0 0-1,-2-10 4,2 10 0,-1-9-10,1 9 5,0 0-1,-2-10-5,2 10 1,-1-10-1,1 10-1,-1-9 1,1 9 3,-5-11-7,2 5 4,0-1-1,3 7-2,-7-10 0,4 5 3,3 5-7,-6-9 1,2 5 2,4 4-1,-8-7 0,8 7 3,-10-2-4,10 2 2,-11-1-4,11 1 4,-13 1-4,5 1 8,8-2 6,-11 5-11,3-2-2,2 0 3,-3 2-2,2-1 2,1 0-5,-1-1 4,1 2 7,1-2-8,0 3 0,0-2-1,0 0-1,1 0 2,4-4-2,-6 10 0,2-5 8,4-5-9,-2 11 2,2-11 4,-1 12-5,1-12 4,1 9-3,1-3 6,-2-6-4,6 11 4,-2-7-3,0 2 0,0-2 0,1 1 3,0 0-3,0-1 3,2-1-5,-7-3 2,11 5-3,-11-5 2,10 2 5,-4-1-3,-6-1-1,12 2 4,-12-2-4,11-3 2,-3-2 0,-2 3-2,-6 2 4,11-9 2,-6 3 1,0 1 2,1-1-5,-1-1 7,-1-2 2,1 0-3,1 0-4,-4 3-1,2 0 4,2-2 0,-5 2-3,2-1 2,-3 7-5,3-11 4,-3 11-1,2-8 5,-2 8-3,1-8 2,-1 8-4,0 0 4,3-5-4,-3 5-1,0 0 2,0 0 0,0 0-2,3-8 4,-3 8 2,0 0-10,0 0 0,0 0 3,0 0 7,0 0-11,0 0 5,1 26 0,-1-17-4,0 3 4,1 1 1,-1-1-4,1 4-2,2 4 3,-3-2 0,3 0 2,-1 1-3,1 1 5,-2-1 0,0-1 1,0-3-3,1 2 1,-1 0-2,0-1 1,1-3 1,-1-1 1,-1-3-4,0 2 0,-1-4 1,1-7-2,1 12 1,0-7-1,-1-5-1,1 8 14,-1-8 3,0 0 8,0 0 5,0 0 2,0 0-2,0 0-5,0 0 0,0 0-5,0 0 1,12-24-2,-7 14-3,-1-6-2,0 4-2,-2 0-2,3-5-2,-1 5-2,1-3-2,-1-1 2,1 4-2,-1-5 2,0 6-3,-2 0-1,1-3-3,0 3 3,-2 5-3,1-3 2,0 2-1,-1 1 2,-1 6-3,3-10 3,-3 10-6,3-9-4,-3 9-10,0 0-14,3-8-17,-3 8-9,0 0-17,0 0-7,0 0-19,5-3-13,-5 3-17,0 0-16,0 0-32,0 0-91,3 19-288,-3-19 128</inkml:trace>
  <inkml:trace contextRef="#ctx0" brushRef="#br0" timeOffset="120274.0323">16039 4773 47,'0'0'107,"0"0"-1,0 0-15,-5-6-17,5 6-1,0 0 5,-5-4-14,5 4-1,0 0-1,0 0-11,0 0-14,-2-9-3,2 9 5,0 0 0,0 0-11,-4-8 6,4 8-13,0 0 6,-2-6 4,2 6-5,0 0-4,0 0 3,0 0-9,-2-11 10,2 11-2,0 0-11,6-8 4,-2 4-5,-4 4 5,6-7-7,-1 3 1,0 1-2,-5 3 11,12-4-12,-12 4 0,7-3 0,-7 3-4,10 0 7,-10 0-6,0 0 0,12 3 3,-5-2-9,-7-1 4,6 4-7,-6-4 0,9 5 10,-3-1-5,-3 0-6,-3-4 3,6 7 2,-3-2-3,-2 2 6,-1 2-7,0 0-3,-1 1 8,1 0-3,-3 1 3,1-1-2,-3 2 5,0 0-4,-4 1-4,1 1 15,-2 0-17,1-6 9,1 3-12,2-2 22,-2 0-13,0-2-3,3-1 6,1-1-2,4-5-1,-6 9 3,5-3-3,1-6 1,-6 5 4,6-5-7,0 0-5,-4 6 0,4-6 4,0 0 0,0 0-2,0 0 7,0 0-5,12 8 6,-12-8-3,12-1 0,-1-1-6,-11 2 1,17-3-3,-7 3 3,3-1-8,-2 0-14,1-1-9,-1 2-10,1-1-19,2-2 1,-4 1-19,-1 2-89,3-2-187,-5 1 83</inkml:trace>
  <inkml:trace contextRef="#ctx0" brushRef="#br0" timeOffset="144390.5909">17188 4380 39,'0'0'114,"0"0"-6,0 0-9,0 0-11,0-10 1,0 10-16,0 0 3,0 0-9,0 0-1,0 0-3,0 0-2,1-11-8,-1 11 12,0 0 1,4-7-2,-4 7-10,0 0 3,0 0-1,1-11 3,-1 11-6,0 0-2,0-10-7,0 10-2,-2-8-5,2 8-1,-5-9-5,5 9 0,-8-9-5,4 4 2,0 1-3,-2 0-5,-2-1 0,2 2-3,-3-2-1,1 1 0,1 2-6,-1-2 1,1 1-1,1-1 0,6 4-3,-13-5 1,7 3-1,6 2 1,-10-4-4,10 4 4,-9-1-5,9 1 0,-12 0-1,12 0 2,-10 3-5,3-1 2,7-2 2,-11 5-1,7-2-5,-1 1 6,5-4-4,-8 7-5,5-3 3,-2 0 5,5-4 0,-5 9 1,3-3-3,2-6 0,-5 9-3,4-4 0,1-5 1,-3 12 0,2-5 4,1-7-1,1 12-2,-1-12 1,1 13-5,1-8 4,-2 3-1,2-1 4,1-1-7,0 1 4,0-1 3,5 1 1,-4-1 1,2 0-3,3 2 2,0-2-2,0-1 3,1 1 6,-2 2-5,3-2-4,-2-1 1,2 2 2,-3-1 0,0-2-3,0 3 2,-3-2-1,3 0 0,-3 0 3,0-1-2,-1 1 1,-4-5 1,5 8-3,-4-2 2,-1 1 1,0-7-2,1 10 5,-1-10-8,-3 12 5,0-6-2,-2 0 0,1 2 1,-2-1 6,-2 2-3,3-1 0,-2-1-2,0 2 1,-1-1 4,1-1 0,-4 2-4,2-2 2,-1-1-1,0 0 2,1 0-2,1-2-1,-1 1-3,2-2 2,1-1 0,1 2 1,5-4-2,-8 5 1,8-5 0,-8 5 2,8-5 0,0 0 1,-7 1-2,7-1 0,0 0 2,0 0-2,0 0-1,0 0-1,0 0-4,0 0 1,0 0 3,0 0-3,0 0 0,0 0 3,8-20-6,-8 20 4,8-7-2,-3 5 2,-5 2 0,9-5-1,-9 5-1,7-1 0,-7 1-4,0 0 4,0 0-2,13 1 4,-13-1-3,6 8 0,-3-4-4,-2 2 5,-1-6 1,4 12 1,-2-5-2,-1 3 3,-1 1-3,1 1 2,-1 0-3,0 4 0,1 1 1,2 1 2,-3 0-1,1-1 3,-1 0-5,0 0 3,2 1-2,0-2 1,2 0-3,-4-3 3,4 0-3,1-2 6,-1 0-3,-1-2 1,3 1-1,-2-4-1,1 2 2,1-4-2,-1 0 1,1-2 1,2 1 2,0-2-5,-8-1 4,16 0-3,-8-1 5,1-1-4,-9 2-4,14-2-16,-6 1-7,-2-1-8,-6 2-16,10-4-10,-10 4-15,8-3-16,-8 3-14,5-7-27,-5 7-37,0 0-92,0 0-281,0 0 126</inkml:trace>
  <inkml:trace contextRef="#ctx0" brushRef="#br0" timeOffset="145518.0035">17317 4573 19,'2'-11'113,"1"6"2,-3 5-7,1-9-4,-1 9 0,0-11-11,0 11-6,0 0-5,-1-12-7,1 12-10,-3-11 1,3 11-5,-3-9-10,-1 5 3,4 4 3,-5-10 2,5 10 1,-5-8-5,5 8 0,-2-6-9,2 6-4,-6-6-8,6 6-2,-7-5-3,7 5-7,-11-5 4,11 5-9,-8-2 3,8 2-2,-9-4-3,9 4-5,-8 0-1,8 0-2,0 0 16,-11-1-18,11 1-1,0 0 1,-13 5-5,13-5 0,-9 5 6,3-2-8,6-3 3,-6 7 0,3-1 1,1-1 3,-2 1-8,1 2 5,-2-1-2,4 3 2,-2-1-6,2 2 7,0-2 1,1 1-6,0-1 1,0 0 3,1-2-2,-1 3-1,1 0 2,2-2-2,-2-2 4,-1-6-7,5 10 3,-2-4-2,1-2 3,-4-4-1,5 8 5,-3-4-6,-2-4 1,5 6 2,-5-6 1,9 4-1,-9-4 6,5 3-6,-5-3 3,0 0 0,0 0-3,15-4-2,-15 4 2,7-6 0,-1 0-3,-2 2 2,2 0-2,-3-1 5,1-1 1,0 0-2,0 1-3,2-3 5,-2 1-2,0 2 1,-2-1-1,2 0-1,2 0 0,-4 0-1,2 0 1,-4 6-1,6-9 10,-5 4 4,-1 5 5,0 0 0,3-8 1,-3 8 0,0 0 2,3-7 4,-3 7 0,0 0-2,0 0-4,1-7-5,-1 7-2,0 0-1,0 0-1,0 0-2,0 0-1,0 0-1,0 0-5,0 0 3,0 0-3,0 0 3,0 0-3,0 0 3,0 0-1,0 0-1,-1 28 4,1-22-3,0-6 0,1 16 5,-1-6 2,0 2 0,1 3-1,2 2 1,-3-2 3,1 2-1,-1-2-2,1 2 7,2-1 1,-3 0-5,1 0 0,0 0 0,1-2 0,0 2 0,0-3-1,0-2 0,0 1 0,-2-2-4,2 0 3,-2 0-1,1-1 3,-1-2 0,0-7-6,1 10-2,-1-10 0,2 10 3,-2-10 4,1 6 6,-1-6 4,0 0 8,3 6 3,-3-6 3,0 0-2,0 0-1,0 0-1,0 0 5,0 0-6,6-19 0,-2 9-3,-2 0-5,1 0 0,-2-1 0,3-2-4,-2 1-4,0-4-1,2 0-1,-2 1 0,2-2 0,-1 5-6,-1 0 2,0-1-4,-1 0 1,-1 1-1,1 1 2,0 1 0,1-1 1,-1 1 1,-1 0-2,0 2-3,0-1 1,1 2 0,-1-4-1,3 3 0,-2 1-1,-1 7 1,-1-13-4,1 13 1,0-11 2,0 11-3,1-9-1,-1 9-4,0 0-6,1-7-13,-1 7-11,0 0-17,0 0-13,0 0-17,0 0-12,0 0-7,0 0-11,0 0-6,0 0-15,0 0-6,0 0 4,0 0-12,0 0-6,0 0-14,0 0-115,-6 23-304,6-23 135</inkml:trace>
  <inkml:trace contextRef="#ctx0" brushRef="#br0" timeOffset="145966.0122">17482 4660 39,'0'0'101,"0"0"-11,0 0-5,0 0 5,-11 18-10,11-18 3,-3 13-15,0-8-11,3-5-7,-2 14 0,2-7 3,0-7-4,0 13-8,2-6 3,1-1-7,-3-6 1,2 12-7,1-6 0,-3-6-2,2 9 13,1-5-16,-3-4 7,4 7-4,-4-7 4,4 3 6,-4-3-1,0 0 3,7 1 3,-7-1-5,0 0 8,13-5-1,-13 5 6,9-7 2,-5 4-9,0-3 0,0 0-3,-1-2-3,0 3 1,-1-3 0,-2 0-4,2-2-1,-2 10-5,-2-18-4,1 9-1,-1 2-4,2 7-3,-5-12-4,2 5 0,-1 0-8,4 7-9,-5-7-11,0 3-16,5 4-17,-8-6-9,8 6-10,-9-2-14,9 2-10,0 0-17,0 0-2,-10 1-4,10-1-19,0 0-91,-6 10-243,6-10 108</inkml:trace>
  <inkml:trace contextRef="#ctx0" brushRef="#br0" timeOffset="146359.9977">17695 4875 90,'0'0'107,"0"0"-12,0 0-2,0 0-11,0 0 0,0 0-1,-11 3-9,11-3-6,0 0-1,0 0-6,0 0 3,0 0-7,0 0 0,0 0 1,0 0-2,0 0-10,-14-7-2,14 7 0,0 0-1,0 0-2,-4-8-1,4 8-1,0 0-10,0 0-2,0 0-3,0 0 7,6-14-13,-6 14 6,0 0-7,8-4-1,-8 4 3,0 0-6,0 0 4,7-2-7,-7 2 0,0 0-5,0 0 10,0 0-6,0 0 1,0 0 0,8 11-3,-8-11 0,0 0 3,-2 10-3,2-10 6,-4 11-11,1-5 0,-3 0-25,1 2-29,0 0-32,-2-1-49,-3 1-109,1-1-263,1 0 117</inkml:trace>
  <inkml:trace contextRef="#ctx0" brushRef="#br0" timeOffset="148403.9873">18007 4561 28,'0'0'82,"0"0"6,0 0-9,-5-4 1,5 4-4,0 0-14,0 0-3,-8-2-8,8 2-17,0 0 10,0 0-7,-11-2 3,11 2-8,-10-3 0,10 3-2,-11-1-3,11 1-3,-12 0 3,12 0-2,-15 0 9,7 0-19,8 0 6,-13 0 5,6 2-6,7-2 4,-11 2-6,11-2-1,-12 0-6,12 0 5,-10 2 4,3-1-3,7-1-8,-11 5 5,6-2-8,-1 4 6,2-1-2,-2-2-4,0 5 6,1-1-5,0-2-2,-1 3 4,-2 0-5,4 0 4,1-1-4,-3 2 5,2-1 0,3-1 1,1-8-7,1 11-3,-1-11 1,2 12-1,-1-5 2,2-2-1,1 1-3,-1-2 7,-3-4 1,9 7 0,-4-4-5,-5-3 5,8 3 1,-8-3-5,9 1-1,-9-1 6,9 2 3,-9-2-12,9-5 14,-9 5-7,8-5 4,-3 1 0,3-3-1,-1 1-3,1 0 13,-2-1-4,2-3-9,-3 2 4,1-1 3,-1 1-2,2 1 7,-2-3 3,1 2 1,-2-2-6,-1 4 3,-1-1 6,3-1-1,-3 2 4,0 0-6,-2 6 6,3-11 5,-3 11-1,2-7-3,-2 7 8,2-7-7,-2 7-1,0 0-5,4-5 2,-4 5-3,0 0-2,0 0-5,0 0-3,0 0-2,0 0 2,0 0-6,0 0-1,0 0-2,0 0 1,0 0 0,0 0 1,0 0 2,6 18 0,-5-11-5,0 2 8,2 2 8,-1 3-2,1 3 0,0-4-3,-1 4 5,2 3-3,-3-2-1,3 0-2,1 8 1,-2-7-2,2 8 2,-3-8 0,0 0-5,0 0 6,2 0-3,-4-1 0,3-1-3,-2-3 1,3 0 0,-2-3 0,-1 0 1,1-4 2,-1 0-4,0-1 1,-1-6-2,2 9 0,-2-9 10,1 8 7,-1-8 12,1 6 25,-1-6 2,0 0-4,0 0-5,0 0-3,0 0-4,0 0-3,5-21-3,-3 14 2,-2-4-7,1-1 1,0 1-5,-1-2-2,0-5-7,0 1 2,1 2-2,1 1-3,-2 2-5,1-1-1,-1 3 1,3-2 1,-3-1-7,0 2-2,3 1 1,-1 1 1,-2 2-4,1-1 1,-1 8 2,4-16-3,-2 11-1,1-1-2,-3 6-1,1-10-7,-1 10-12,3-7-6,-3 7-17,0 0-11,2-8-6,-2 8-19,0 0-9,0 0-12,7-3-11,-7 3-17,0 0-4,0 0-11,14 10-6,-9-7-16,0 1-12,-1 0-131,-4-4-331,6 11 147</inkml:trace>
  <inkml:trace contextRef="#ctx0" brushRef="#br0" timeOffset="148873.7282">18200 4811 137,'0'0'124,"0"0"-12,0 0-11,0 0-4,0 0-15,2-19-1,-2 19-13,7-3-1,-7 3-9,8-1-3,-8 1-7,7-3-1,-7 3-6,11-1-5,-11 1-5,10-1 3,-10 1-10,0 0 0,10 2 1,-10-2-3,6 5 1,-2-3-1,-4-2-1,5 6 8,-5-6-2,1 8 4,-1-8-5,0 8 7,0-8-1,-2 12 0,-2-7 2,2 2 3,-2-1-6,-1 2 0,0 1 8,-1-2-3,-1 3 1,-1-1-2,2 0 3,-2-1 4,2 1-6,-1-2 4,2-3-3,1 3 4,1-3 1,3-4 8,-6 7-8,6-7-6,-4 7 1,4-7-4,0 0-4,-1 6-1,1-6-2,0 0-4,0 0 0,0 0-2,14 4-2,-14-4 2,13 0-4,-3-1-2,-2 1-2,1-3 0,2 1-5,1 1 3,-2-1 0,2 0-3,-2 0 1,0 1-4,-2-3-2,-1 3-11,-7 1-10,12-5-11,-12 5-13,11-1-8,-11 1-18,0 0-4,8-1-20,-8 1-9,0 0-15,8-1-6,-8 1-22,0 0-149,0 0-317,0 0 142</inkml:trace>
  <inkml:trace contextRef="#ctx0" brushRef="#br0" timeOffset="149309.8213">18499 4808 61,'0'0'158,"0"0"-12,0 0-14,0 0-7,0 0-12,0 0-15,0 0-8,0 0-10,0 0-8,0 0-5,0 0-5,-18-7-8,18 7-4,-9 0-5,9 0-5,-10-1 5,10 1 2,-11-4-4,5 0 0,6 4-7,-10-6-1,10 6-5,-8-5-6,8 5 1,-6-6-2,4 2-5,2 4 5,0 0-8,0-11 0,0 11-3,0 0-1,2-10 0,-2 10-4,0 0 2,5-5-6,-5 5 4,7-4 1,-7 4-4,0 0 3,10-3-2,-10 3 0,9 2 1,-9-2-3,0 0-1,13 5 3,-10-2-1,-3-3-3,4 10 1,-1-4 5,-2 0-4,0 1 9,-1 2-8,-2 1 2,-2 0-3,0 5 1,-1-4 1,-1 1-5,-2 3-1,2-2-5,-2 2-15,-1-2 1,0-2-25,1-1-8,1 0-8,1-1-11,3-3-17,-1 0-11,-2 0-21,3-1-110,3-5-250,-8 8 112</inkml:trace>
  <inkml:trace contextRef="#ctx0" brushRef="#br0" timeOffset="150244.192">18649 4523 65,'-2'-12'107,"2"12"-12,-2-10-5,0 4-3,0 0-7,2 6 9,-6-9-11,3 2-1,-1 2-2,4 5-12,-6-8 3,1 3 1,5 5-8,-8-6-4,0 3-6,2 0-9,-2 1 0,8 2-5,-14-3 2,7 2-3,7 1-5,-16 0-8,6 1-1,2-1-3,1 4 5,-1-1-6,0 1 1,2 0 7,0 2-8,0 1-8,0 1 4,2-1 0,0 1-6,3-1-1,-1 2 3,0-3 4,2-6-9,4 17-4,-1-7 5,-1 0 4,4-2-1,0 0-3,-1 1 0,-1-3-6,1 0 5,0 1-5,2-2 3,0-2-2,-1 1-3,0-2 1,0 1-1,-6-3-2,11 0 6,-11 0-3,11-1 3,-11 1-3,11-5 5,-6 1-8,-1 0 5,0-3 0,0 3 1,0-1-5,-2-3 6,2 0-6,1 2 8,-1-2-7,-2-2 3,-2 2 4,2 1-3,-1 0-5,0-3 5,-1 10 2,-1-12-5,3 5 4,0 1 5,-2 6 4,0-11 5,0 11-1,2-8 5,-2 8 7,3-8 2,-3 8-3,0 0 0,0-8-8,0 8 3,0 0-2,0 0-1,0 0-9,0 0 3,0 0-3,0 0 0,0 0 6,0 0 3,0 0 9,0 0-3,0 0 8,0 0-1,4 25 4,-3-17 10,3 1-6,-3 2-1,3 0 2,-2 1 3,1 0 1,0 4-2,0 1-3,1 1-1,1 1-2,-2 7 0,3-8-2,-2 0-3,-1 1-1,-1 6 2,2 0-6,-3 2-2,-1-8-1,0-1-2,0 1 0,0 0-3,-2-1 0,1-6-3,-1 0-1,4-1-2,-2 0-4,0-5 4,0 1-1,0-7-3,-2 9 1,2-9 1,-1 10-1,1-10 3,0 0 6,0 0 0,4 6-4,-4-6 1,0 0 4,0 0-5,0 0-1,11-20 8,-8 13-2,2-3-3,-1-1-1,0 0-2,1-3-1,-3-1 0,4-1 0,1 1-2,-3 0 0,1-1-3,-4 0 0,1 5-1,1-2 1,0 0-1,1-2 2,-2 3-3,3 1-4,-4-1-6,2 6-5,-1-5-10,0 1-3,1 5-7,-3 5-4,2-12-2,-2 12-5,3-9-7,-3 9-17,1-7-14,-1 7-17,0 0-12,3-6-19,-3 6-10,0 0-4,0 0-7,0 0-15,0 0-139,0 0-329,0 0 145</inkml:trace>
  <inkml:trace contextRef="#ctx0" brushRef="#br0" timeOffset="150963.7116">18919 4650 14,'0'0'141,"0"0"-6,0 0 2,0 0-11,0 0-12,0 20-4,0-20-1,-1 15 1,1-5-11,-1-1 0,0 1-5,1 0-11,-4 3-2,4-1-2,-3 4-6,1-6-2,-2 7-8,3-3-7,-2-2-6,1 2-5,0-3-6,1-1-1,-2-3-5,3 0-1,0-7-5,0 12-2,0-12 0,0 9-2,0-9-4,0 8-4,0-8 5,0 0-2,0 0 0,2 7 3,-2-7-2,0 0-3,0 0-3,0 0 3,0 0-7,0 0 1,6-19-1,-6 19-4,3-13 0,-1 4-1,0-1-1,0-3-1,-1 1-6,2 1 0,-2-5-2,2 2-1,-1-2-1,-2 5 0,1 0-1,1 0 3,-2 2 2,0-1 0,0 3-1,0 7 4,-2-15 0,1 8 4,1 7 0,0-9 0,0 9 7,-2-10-5,2 10 2,-4-9-1,4 9-2,0 0 1,-5-5-1,5 5-1,0 0 0,-7-3-2,7 3 1,0 0 3,0 0 7,-15 6 0,7-2 1,8-4 1,-12 8 2,4-1-4,2-1 3,-2 2-3,0-1 2,-1 1-2,1-1-3,4 2 4,-3-3-3,1 0 2,0 0-1,4 0-5,-4 2 0,2-3-2,1 0-1,3-5 3,-4 10-5,4-10 3,-1 9-2,1-9 0,0 0 0,8 8 2,-4-5-2,4-2 1,3-1 0,-1 0-1,4-1 0,3-2 2,2 1-3,-2 1 2,0-3-2,1 2-6,-1-3-3,2 1-3,-4 0-1,-1 0 2,2-3 0,-4 4 0,-3 0-2,-2 0 1,-1 2 0,-6 1-1,10-4-10,-10 4-6,8-3-12,-8 3-11,0 0-14,7-2-13,-7 2-18,0 0-14,0 0-24,0 0-17,0 0-135,0 0-308,0 0 136</inkml:trace>
  <inkml:trace contextRef="#ctx0" brushRef="#br0" timeOffset="151915.3637">18807 4280 22,'8'-6'63,"2"1"-5,0 3 0,2-4-3,-1 2-3,1 0 1,-1-1-3,2 0-2,-3 0-6,3 2 3,-4-1 5,-1 3-9,-2-2-4,3 2-6,-9 1-3,9-2-1,-9 2 0,0 0-3,10 1 9,-10-1 7,0 0-7,3 6 3,-3-6-10,1 7 6,-1-7 11,0 0-4,-1 16-1,1-10 3,0-6-2,1 17-7,-1-10 3,0 0-9,0 4 5,0 0-6,-1-1 3,2 2 8,-1 1 1,0-2 0,3 3-5,-6-2-3,2 3 1,2 1 5,-2-1-4,-1-1-2,1-3 0,-1 4-6,2 2-3,1-2 2,0 1 1,0-4-2,1 1-8,-1-1 1,-1-1-2,3 0-3,-1-1 3,-1-1 0,2-3-6,-2 0 2,-1-6 4,5 11-3,-2-8-1,-3-3 0,6 5-1,-6-5-3,9 2 5,-9-2-3,12 0-4,-12 0 3,10-3-3,-10 3 2,8-5-1,-2 1-1,-6 4 2,9-7-1,-5 2 0,0 2 0,-4 3 2,5-6-1,-5 6 3,5-7-1,-5 7 1,4-6-3,-4 6-4,0 0 6,0 0-3,3-5-2,-3 5 1,0 0-1,0 0-2,0 0 3,0 0-6,0 0 3,0 0 1,-8 23-4,5-16 3,0 4-2,2 1 3,-1-2 1,-1 8 0,0 0 1,0 0-2,1 3 0,0 5 0,-2-2 2,3 2-2,-2 4-1,2-4-5,1 2 3,0-2-9,1-2-1,3 1-1,-3-8 9,2-1-4,-1-1 0,2-4 0,-1 1 3,-1-4 2,0 0 2,0-1 3,-2-7 3,0 12 6,0-12 2,-5 8 16,1-3 3,-1-2 20,-1 1-4,-6 1-3,1-2 1,-7 2 1,5 0-2,-5-1-5,1-1-6,0 1-11,-1-1-11,-1 3-22,-1-3-28,4 1-41,-3 0-31,1-2-52,4 3-173,1-4-363,-1 1 160</inkml:trace>
  <inkml:trace contextRef="#ctx0" brushRef="#br0" timeOffset="156793.9668">20227 4569 84,'0'0'130,"7"-7"2,-7 7-13,8-5-8,-5 2-1,-3 3-12,6-6 2,-6 6-12,4-9 0,-4 9-5,4-5-3,-4 5-1,3-6-3,-3 6-8,3-5-8,-3 5 0,0 0-8,0 0-4,-1-14 5,1 14-16,-4-8 0,4 8-1,-5-8-3,2 3-1,3 5-6,-6-11-1,3 6-4,3 5 0,-9-11-6,3 7 4,0 0-5,-1-1-3,1-2-2,-3 2 2,1 3 0,2-2-5,0 1 3,-3 1-3,9 2 12,-14-4 0,7 4-3,7 0-5,-14-3 2,14 3-2,-10 0-4,3 3 11,7-3-11,-12 7 1,7-4-5,1 3 0,0-1 0,-1 1 0,0 0-2,3 1-1,0 2 3,1-2-2,1 2 0,0 3-3,1-3 3,1 2 2,2-1 0,-1 0-2,1 1 0,1-1 0,1-1 5,-1 0-3,1-5 2,2 3-1,0 0 0,-3-3 11,1 2-11,2-2-5,-1-3 2,-1 2 0,1-1-1,-2 0 4,-5-2-1,11 1 1,-11-1-1,10-2 1,-10 2 9,8-3-9,0-2-1,-3 1 3,-1-2 2,1 0-4,3-1 2,-1-1-2,0 0 2,-4 1-1,2-1-2,-1-2 1,0 2-3,0-2 3,-3 4 1,3 0 1,-4 6 5,4-12-1,-3 6-1,-1 6-3,3-10 4,-1 6 0,-2 4-4,0 0 6,1-11-5,-1 11-2,0 0 3,2-6-6,-2 6 1,0 0-1,0 0 2,0 0-1,0 0-1,0 0-4,0 0 2,0 0 3,0 0-1,4 23 3,-3-13 5,0-1 2,0 3-3,1-3 3,-1 4-3,2 2 2,-3 3 3,1-1-1,1 1 0,1 7 0,-3-7 0,2 3-1,2 4 0,-2-5-2,-1-1 4,0 0-3,-1 7-1,0-9-3,1 0 4,1-1-5,-1 0 1,0-7-1,3 1 1,-4 1-2,1-4 0,1-1 1,-2-6-2,2 9 3,-2-9-1,2 8-1,-2-8 2,3 6 3,-3-6 6,0 0-1,0 0 10,0 0-11,0 0 5,0 0 0,0 0 3,12-22 4,-7 12-8,-4-1-3,4-3 5,-4-1-4,6-3-1,-5 0 2,4-2-2,-3 5-2,3-1 0,-4 1-2,1-1 0,0 5-1,-2-3-2,-1 4 4,1 2-8,-1 8 0,2-11-9,0 4-8,-2 7-8,3-11-15,-3 11-16,-1-9-15,1 9-18,3-7-14,-3 7-14,0 0-14,0 0-8,9-2-6,-9 2-11,9 1-17,-9-1-131,6 7-326,-1-3 145</inkml:trace>
  <inkml:trace contextRef="#ctx0" brushRef="#br0" timeOffset="157319.9979">20566 4763 33,'0'0'215,"3"-8"-16,0 5-20,-3 3-11,8-9-16,-2 4-9,0 2-12,1-1-11,1 0-14,0 0-10,0 2-8,-8 2-11,12-3-6,-5 2-8,-7 1-6,12-1-7,-12 1-6,9-2-3,-9 2-2,0 0-1,10 7-8,-8-4 0,-2-3-2,4 10-6,-2-4-4,-1 0 0,-1-6 0,-3 13 2,2-6 2,0 2-8,-1 0-2,0 0-1,-2 3 1,-1-1-3,-1-2 2,1 1-4,-2-1 0,-2 3 4,2 3-5,-4-4 0,5-1 4,-7 2-6,3 0 1,3-3-2,-3 1-1,3 0 4,-1-2-3,3 0 0,0-2-3,1 0 2,-1-3-2,5-3 2,-5 9 3,5-9 3,-3 4 3,3-4 3,0 0 3,0 0-1,0 0 1,0 0-1,0 0 2,9 6 0,-9-6 1,20-2-3,-9 0 1,3-1-1,-1 0-2,1-1-2,2-2-1,2 1-1,0 1-2,1-2 3,0 2 0,-8 0 4,2 1-5,-1-1-2,-2 0-1,-3 2-1,-1-1-3,-6 3 1,13-2-3,-9 0-5,-4 2-7,0 0-7,8-1-11,-8 1-13,0 0-12,0 0-22,0 0-18,0 0-28,0 0-30,0 0-44,0 0-139,0 0-360,0 0 159</inkml:trace>
  <inkml:trace contextRef="#ctx0" brushRef="#br0" timeOffset="162072.3472">13797 5578 86,'0'0'87,"0"0"-10,0 0-6,0 0-7,0 0-13,0 0 7,0 0 5,0 0-7,0 0-5,16-15 4,-16 15-7,0 0-2,0 0-9,0 0-3,1-10-7,-1 10 7,2-7 6,-2 7-4,3-8-4,-3 8-1,1-9 8,-1 9-13,0-8 1,0 8 4,0 0-10,-1-11 7,1 11 1,-1-11-2,1 11-10,-5-9 1,1 5 2,4 4-2,-4-8-4,-1 3 6,5 5-5,-6-9 4,2 6-3,4 3-6,-11-6-2,11 6 2,-12-3-6,8 0 7,4 3-6,-10 0 0,10 0-7,-14 1 2,5 3-8,0-1 11,2 2-2,-2 1 1,2 0 1,0 1-1,1 2-2,-2-1-3,4-2 3,-1 3-2,0 0-3,1 0 1,2-2 7,0 0-6,2-7 1,-2 13 1,2-3 1,0-3 0,0-7 3,1 13-6,0-6 7,2 0-1,1-2-6,0 1 0,-2 1 5,2-3-3,1 1 1,3-2 3,-2 1 1,1 0-5,0-3 0,2 0 0,1-2 6,1 1 1,-1 0-9,0-2 5,-1-1-5,2 2 3,0-3-11,-2 1 12,2-2 2,-2 0 1,-4 1-10,3-1 5,-2 0 3,-1 0-5,1-1-2,-3 1 8,-3 5-1,6-11-3,-4 4 9,1 1-9,-3 6 3,4-11 5,-2 6-7,-2 5 3,0-13 5,0 13 4,2-8-2,-2 8 4,0-9-16,0 9 18,0 0 4,2-9 0,-2 9-2,0 0 1,0-9-3,0 9-4,0 0 2,0 0-8,0 0 2,0 0-1,0 0-6,0 0-3,0 0 7,0 0-5,0 0 0,0 0 4,0 0 0,0 0-3,0 0-1,0 0 7,0 0-1,0 0 1,4 33 3,-3-24 2,2 2 7,-2 2-5,1-2 4,1 5 1,1 1-2,1 0-1,-4-2-1,4 2 0,-1 0-4,0-2 4,0 2-2,1-1-2,-1 1 1,1-1 3,0 0-3,-1 1-5,1-3 3,0 3 2,-2-5-3,2 4 3,-4-1-2,3-3-4,0-1 1,-2 1 2,1-2-6,-3-1-3,1 0 10,0-4-9,1 3 5,-2-8-1,1 9 4,-1-9 4,1 8 7,-1-8 6,0 0 4,0 0 1,0 0-4,0 0-2,0 0-3,0 0 1,0 0 3,0 0-6,5-26-1,-2 17 0,-2 0-1,0 0 1,1-2-7,-2-1 0,2 0-2,1 1 1,0-1 0,-1 0-2,2 0-4,-2-3 0,2 3 4,0-1 11,0 2-4,-2-6-1,2 6 1,0-1-5,-2 1-1,1 0-2,1 1 1,0 0-2,1 2 0,-3-2-1,0 3-1,-2 7-3,5-9 0,-1 4-2,-4 5-14,3-9-10,-3 9-14,3-6-14,-3 6-2,0 0-16,4-5-3,-4 5-12,0 0 3,0 0-7,10-1-17,-10 1-8,0 0-4,13 2-20,-13-2-132,9 3-292,-4-1 130</inkml:trace>
  <inkml:trace contextRef="#ctx0" brushRef="#br0" timeOffset="162768.0219">14259 5682 99,'0'0'142,"0"0"-9,0 0-14,0 0-12,0 0-13,0 0-10,19-11-7,-19 11-8,11-6-8,-1 5 1,-3-2-14,2 0-5,1-1-7,3 2 5,-3-2-9,3 2 1,-2 1-4,0-1-1,0 1-13,-3 0 6,2 0-3,1 0-1,-2-1-2,-9 2-2,15 2-1,-9-1 0,-6-1-5,10 3-4,-6 0 11,-4-3-5,6 3 0,-6-3 1,4 6 1,-4-6-4,0 10 1,0-10 1,0 11-3,0-11 0,-6 13-2,2-7 1,0 2 0,-1-1 1,-3 1 4,0 0-7,1 0-2,-1-1 4,-2-1-6,1 1 3,4-2 3,0-2-2,0 2 0,-3-1 3,2-1 5,6-3 9,-8 5-6,3-2 3,5-3 2,-6 4-1,6-4 4,0 0-1,0 0-2,0 0-2,0 0 2,0 0 1,0 0-4,0 0-4,0 0-3,0 0 2,0 0 10,18-11-12,-18 11-3,12-4-1,-5 1-4,-7 3 0,11-5 3,-3 4 1,-1-1-1,-7 2-1,16-1-2,-8 2 2,2-1-2,0 1 1,-2 0 2,3 1-3,-2 1 9,-4 1-9,3-1 1,-2 2-1,-2 0-2,0 0 4,0-1-3,-2 3 1,-2-7-2,2 13 8,-2-8-2,-3 4 0,0-1-4,-2 0 6,1 0-3,-3 1 6,-1 0 4,1-2 0,-1 1 8,0-3 1,-5 0 0,3 0 8,0-1-4,0-2 2,2 0-5,8-2 0,-15 0-2,7 0 3,8 0-10,-14-3-16,6 1-8,2-1-20,0-1-14,6 4-26,-8-7-18,5 3-21,3 4-39,-3-10-155,3 10-326,-3-8 145</inkml:trace>
  <inkml:trace contextRef="#ctx0" brushRef="#br0" timeOffset="165981.3732">15806 5573 14,'0'0'119,"0"0"-16,-6-9-5,6 9-7,-3-7-14,3 7-2,-3-5-2,3 5-2,-4-7-2,4 7-15,-7-7-3,7 7-5,-6-6-2,1 2-11,5 4 2,-9-5-9,4 3 4,5 2-2,-12-5-1,6 3-7,6 2-1,-14-1-5,3-1 7,1 2-7,0 3-4,10-3 3,-17 2-2,6 3 3,2-3-5,-1 3 4,1 0-12,0 1 8,0 0-3,0 1-6,3 0-6,1 1-2,-1-1 13,3-3-1,-1 3-3,4-7 1,-4 11 0,4-3 5,0-8-9,4 12 9,0-6-3,-1 0-11,3 0 4,-1-1 8,0-1-4,-1 0 2,4 1-2,-1-2-1,2 1 4,-3-2-8,2 1 7,0-3 10,-8 0-12,17 1 4,-9-1-2,-8 0 1,13-2-9,-5-1 7,-1-1 11,-2 2 0,2-3-2,-7 5 1,8-7 0,-5 1 3,1 1-2,0-1-1,-2-1-2,2 1 1,-2-1-1,1-2-6,0 1 7,0 1-1,-1 0-1,1 0 6,-2 0-4,-1 7-1,4-11-2,-3 4 2,-1 7-1,4-10-2,-4 10 0,1-8-3,-1 8 2,1-8 2,-1 8-2,0 0-3,2-10 0,-2 10 4,0 0-4,0 0-3,0 0-9,0 0 10,0 0-1,0 0-3,0 0 3,0 0 6,0 0-7,6 22 1,-5-15 7,3 3 5,0 1 5,-1 1 0,1-1 2,2 4 1,-1 1-7,3-1 5,-3 2 4,1-1 0,0 3 1,0-3-11,-3 2-1,4 2 3,-3-2 5,1 1-7,0-1-3,0 0 4,-2 0-7,-1-2 6,1-4-6,-1-2 4,0 0-2,0-1-1,-1-2 1,2-1 1,-3-6-7,3 8 9,-3-8-5,3 6 9,-3-6 6,4 5 4,-4-5-5,0 0 8,0 0-2,0 0 0,0 0-2,12-17 0,-11 10-4,4-3 1,-2 1-7,1-2 4,0-1-2,-1 0-2,1 0-1,0-5-1,-2 2-1,1 3-3,0-4-1,0 4 4,1-3-6,0 2-1,1 1 1,-4 1 0,2-1-2,-1 0 3,1 3-1,-2-1-5,2 1-7,-1 2 0,0 0-5,1 2-9,-3 5-9,4-10-14,-4 10-11,2-8-25,-2 8-9,2-7-20,-2 7-11,0 0-12,4-6-23,-4 6-107,0 0-283,0 0 126</inkml:trace>
  <inkml:trace contextRef="#ctx0" brushRef="#br0" timeOffset="166603.3192">16247 5585 5,'4'-8'145,"0"4"-12,1-1-12,0 0-7,1 0-11,5 0-11,-5 2-13,4-2 1,-2 2-14,1 0-8,-3 0-1,2 1-10,-8 2-4,14-3-2,-7 3-5,-7 0-1,12 0-7,-12 0-2,10 2-3,-10-2 1,10 5-6,-7-2-4,0 2 0,-3-5 3,4 12-7,-7-3 5,2 1-7,-2 1 7,0-1-7,-1 1 4,0 1-6,-1-2 2,-1 2 0,0-1-7,1-1 3,0 0-4,-3-1 9,3-2-8,0 1 2,-1 0 3,1-4-2,1 2 4,4-6 3,-7 6-1,7-6 1,-5 5 8,5-5-2,0 0 5,-4 7 1,4-7 5,0 0-4,0 0-3,0 0-6,0 0 1,0 0-2,0 0-3,0 0 1,22-10-1,-15 7 0,-7 3 0,12-4-2,-7 1-3,2 0-4,-7 3 1,15-3 4,-9 3-1,-6 0 2,16 0-3,-9 0-10,-7 0 3,12 3 8,-6 0-5,0 0 1,0 0-2,-6-3 2,9 7 2,-7-3-7,2 1 5,-4-5 0,3 8 2,-3-8 2,1 9-3,-1-9-2,-4 11 4,2-5-1,2-6 2,-11 8-3,6-2 12,-2-3-4,-2 2 2,0 0 0,-1-2 2,1 0 1,2-1 0,-3 0-7,10-2 5,-15 2-4,7-3 2,8 1-7,-13-3-4,13 3-2,-10-5-18,5 3-12,5 2-12,-8-6-26,8 6-13,-4-8-31,4 8-36,-2-7-112,2 7-282,0 0 125</inkml:trace>
  <inkml:trace contextRef="#ctx0" brushRef="#br0" timeOffset="169893.1356">18042 5543 53,'0'0'115,"-6"-5"-6,6 5-6,0 0-18,-5-7-4,5 7 2,-2-5-13,2 5-6,0 0 1,-5-8-4,5 8-1,-5-5-9,5 5 2,-5-7-5,5 7-1,-8-7-14,4 4 6,-3-1-9,0-1-2,-1-1-4,1 2 3,-3 0-7,2 0 0,0-1-7,-2 3 10,0 1-7,-2-3-2,2 3-4,-1 0 2,5-1-6,6 2 2,-15 0-2,7-1-1,8 1 3,-13 1-5,8 1-10,5-2 11,-11 5 2,6-2 2,1 3-7,-1-1 5,0 3 2,2 2-4,-1-2-5,2 2 5,2 1-7,-3 0 2,3-1 2,3 0-1,-2-2-9,1 3 15,2-1-3,0 0-3,0-2 0,1 0 3,1-1 5,1 0-8,-1-3 4,2 1-5,-2-1 4,3-1 2,0 0-5,-1-2 2,1-1-4,2 0 2,-11 0 5,17-2-1,-9 2-8,-1-2 9,1-1-6,-2 0 6,3 0 5,-1-2-3,-2 0-5,1 1-4,-1 1 3,2-4 1,-2 1 7,-2 0-4,3-4 2,-2 3-2,0-1 0,0-2 10,-1 2-4,-1-2 3,1 2-3,0-2 5,0 2-3,-1-1 1,0-2 3,-1 4 2,-1-1 0,-1 8-2,1-9 0,-1 9 0,1-10 1,-1 10 1,0-7-2,0 7-1,0 0 1,0 0-5,2-9-4,-2 9-5,0 0 8,0 0-7,0 0 2,0 0-2,0 0 2,0 0-4,0 0 2,0 0-5,0 0 3,4 29 2,-3-19-1,1 3 3,0 0-1,0 3-1,1 2 7,-1-1-7,0 3 2,4-1 0,-2 1-6,0 4 7,-2-5 0,1 1 2,1 0-1,0-2-3,-1 0-4,0 0 2,2-1-3,-4-5 2,2-1-4,-1-1 10,0-1-3,0-2-4,-1-2-2,-1-5 4,3 9 11,-3-9 3,3 5 0,-3-5-3,0 0 16,0 0-3,0 0 1,0 0-2,0 0-1,14-12-3,-12 4 1,1-2-6,1 0 2,-1-1-2,1-5-6,-2 4 1,1 0-1,-1-5-3,5 2 0,-6-1 2,3-1-1,-2 6-5,-1-2-1,0 1 3,1 0-1,-1 3-3,0-2 2,0 0-4,1 1 6,-1 4-5,2-1 3,-2 0-3,-1 7-3,2-11-4,-2 11-4,3-8-18,-3 8-9,5-6-19,-5 6-3,0 0-8,4-4-10,-4 4-13,0 0-14,0 0-22,0 0-16,9 13-135,-9-13-300,1 9 133</inkml:trace>
  <inkml:trace contextRef="#ctx0" brushRef="#br0" timeOffset="170480.1358">18376 5634 89,'0'0'170,"2"-10"-29,-2 10-15,4-8-12,-4 8-12,6-6-3,-1 2-11,1 2-9,-6 2-15,12-4-1,-3 2-5,1 0-12,0 1 4,-2 0-5,-8 1-2,17 2-7,-11-2-8,2 3 0,-2 1-3,2-2-2,-4 2-4,1 1-1,-3 1-11,1-1 8,-2 2-3,-2 3-1,1-10 2,-3 16 3,2-7-12,-4 2 6,0-1-4,-2 1-1,0-1-5,0-1 8,0-1-11,0 0 9,-1-1-2,1-2 2,0 1-3,2-1 1,5-5 1,-6 9 4,1-5-7,5-4 10,-4 4-1,4-4 3,0 0-2,-6 5 4,6-5-2,0 0 1,0 0 1,0 0-10,0 0 3,0 0 0,0 0-2,0 0 0,0 0 0,25-9-9,-17 7 7,1 0-1,1-1 4,0 1 0,3 1-4,-1 0 2,-2-2-2,1 4 1,1-1-5,-2 2 3,0 0 3,-2-1-1,2 3 0,0 0-1,-5 0-1,-1 1 2,1-2 3,-5-3-1,4 9-2,-1-4 0,-3-5-1,-1 12 0,-3-6 0,0 0-3,0-2 4,-4 3 3,-1 0-2,2-2 6,-1 2-1,-2-3 1,1 0 3,-1 1-3,-2-2-4,3-1 4,2 0 2,-3-2-3,2 1 0,8-1-3,-13 0-4,13 0-5,-14-1-12,14 1-12,-9-3-11,4-1-26,5 4-25,-4-6-9,4 6-24,0 0-45,-1-14-87,1 14-272,0 0 121</inkml:trace>
  <inkml:trace contextRef="#ctx0" brushRef="#br0" timeOffset="174913.4008">19407 5258 115,'0'0'116,"6"-9"-7,-5 3-14,-1 6-9,3-8 12,-3 8-5,1-7-12,-1 7-10,0 0 0,0 0-7,-8-10-9,8 10-11,-11-1-2,3 1-7,8 0-3,-23 4 2,9-2-3,-2 0-5,-1 1-1,4 1 3,0-3-7,1 2-3,0 0-3,2-2 3,-2 1 0,6 1-9,-1 0 2,7-3-4,-9 5-1,3-2-7,6-3 13,-5 4-4,5-4-4,-2 10-2,2-10-4,1 11 10,-1-11 1,3 12-5,0-7 10,5 3-7,-3 3 2,1-4 1,2 3 7,1-1-2,-1 1-6,2 2 0,-2-1 2,2 2-3,-1-3 4,-2 4 1,2 1-9,0 0 1,-1-1 4,-4-2 0,1 5 0,1-3-4,-5-1 0,1 3 4,-2 1-1,-3-5 0,2 5 1,-4-1 0,1-4-2,-2 2 2,2-3 1,0 1-1,-1-2 2,-3 0-5,3-2 5,-1 1-2,1-3 4,-1 0-7,0-3 3,1 3 2,0-2 9,5-4 5,-7 5 8,7-5 1,-5 4-3,5-4 2,0 0-5,0 0 2,-7 0-6,7 0-4,0 0-4,0 0 2,0 0-3,7-20 2,-3 15-7,1 0 2,2-3-2,3 1 0,-4 0-10,2 0 8,1 1 1,0 0-3,0 1 0,-1 0-2,2 0-8,-1 2 9,-3 1-3,-6 2 1,15-2-2,-8 2 4,-7 0-3,9 3-1,-4 0 2,-1 2 0,0 0-1,0 2 0,-1 0 5,0 1-3,-1 2-2,0 1-2,-2 0 7,1 1-7,-1 4 1,-1-4 0,-2 4-2,2 0 1,1 1-2,-4-2 4,0 3-2,2-2 2,-2-1 1,2-2-4,1 4-1,-1-4 0,0-2 2,2 3 0,-1-5 1,0 2 0,2-4 0,0 0 0,2-1-2,-1 0-1,-2-6 1,9 8 1,-5-6 1,3 0-2,-7-2 3,15 0-3,-5-1 1,0 0 2,1 1-4,-1 0 4,-10 0-4,13-1-4,-13 1-11,9-1-10,-9 1-17,10-2-5,-10 2-3,7 2-7,-7-2-6,0 0-4,0 0-8,0 0 0,13-2-16,-13 2-8,8-1-9,-8 1-26,0 0-87,7-2-241,-7 2 106</inkml:trace>
  <inkml:trace contextRef="#ctx0" brushRef="#br0" timeOffset="175935.4566">19828 5607 18,'-4'-12'112,"1"8"-10,0-2-8,3 6-4,-7-14-2,3 6-10,0 2-10,-1-2-1,-1 2-2,1 1 2,0 0-17,5 5-12,-11-10-4,4 5 8,2 2-15,-3-1 1,-1 2-2,9 2 2,-16-3-10,5 3-2,0 3 8,2-1-7,-3 2-2,1 1-1,0-2 3,-1 6 3,-2-1-5,5 1 0,-5 1 5,7-1-1,0-1-3,-3 2 2,6-1-12,0 1-2,0-1 0,3 1 4,0-3-8,2 3 7,2-2 0,-1-2-2,2 0 11,5 1-3,-5-1 3,2-2-7,1 1 2,3-2 0,0 0-3,-2-2 1,0-1 4,2 0-6,1-1-1,-2 1 5,3-3 2,-2 0-2,-4 1 2,5-5-11,-3 3 4,-1 0 5,1-2 5,-2-1-9,1-1 5,0 0 1,-1-1-2,-2 1-1,2-2 4,-4 0 2,3 1-2,-1-1-2,-3 4 5,2-1-1,-2 0-2,1 0-2,-2 7 3,3-9 3,-3 9-1,3-9 3,-3 9-1,0 0 1,0 0-8,1-9-3,-1 9 2,0 0-2,0 0-4,0 0 1,0 0-2,0 0 2,0 0 3,0 24-6,1-17 2,0 3-1,3 1 0,-2 2 2,1-1 2,2 4 5,-2 0 2,1 0-1,0 0 1,-3 2-8,2 0 3,-1-2 1,0 2-3,1-1 6,1 1-2,-3-1-4,-1-2 0,0-3-1,1 0-5,1-2 3,-2-2-4,1-1 2,-1-7 2,1 10-1,-1-10 6,2 7 1,-2-7 3,0 0 1,0 0 3,2 6 3,-2-6 2,0 0-4,0 0-2,0 0-1,7-20 0,-6 14 3,3-4-4,-2-2 1,5 0 1,-1-2-2,-3 2-5,3-2 1,-1 4 0,-1-5 0,2 4 0,-1-1-6,1 2 5,-3-1-2,3 2-2,-3 0 3,1 0-6,3 1-1,-5 2-7,1 0-8,-3 6-12,5-7-16,-2 2-15,-3 5-10,0 0-13,6-7-7,-6 7-14,9-1 6,-9 1-19,0 0-14,11 2-36,-11-2-94,0 0-279,4 9 124</inkml:trace>
  <inkml:trace contextRef="#ctx0" brushRef="#br0" timeOffset="176444.1813">20025 5717 133,'0'0'138,"6"-8"-17,0 6-9,-1-2-11,2 2-9,-7 2-9,17-3-6,-9 1 1,-8 2-14,15 2-7,-10-1-3,-5-1-8,12 4-2,-9 0-11,3-1 5,-2 3-9,0-2-6,-4-4 4,3 11-3,-4-4-13,1-7 4,-4 14 3,1-6-2,-4 0-7,2-1 1,-2 0 7,1 1-3,-4-2-9,4-2 9,0 3-3,1-5 9,0 3-7,5-5-2,-9 6 2,3-4 7,6-2-10,-6 4 3,6-4 0,0 0 4,-6 5 0,6-5-1,0 0-5,0 0 1,0 0 3,0 0-1,0 0-1,19 0 6,-19 0-7,17 0-3,-10 0 5,4 0-2,-4 1-6,4 0-7,-4 1 12,3-1-6,-2 1 2,-3 0-11,1 0 13,2 1-4,-1 1-1,-4-1 1,3 1-2,-6-4 1,5 8 4,-5-8-3,0 8-2,0-8-2,-4 12 3,0-7 2,-1 1 0,0-1 2,-4 1 1,0 1-4,0-2 1,-2 0-12,0-1 10,1 0 2,-1 0-2,3-2 2,1 1-6,7-3-7,-15 2-4,9-1-11,6-1-14,-10 0-13,10 0-15,0 0-18,-11-1-14,11 1-39,0 0-105,-5-6-259,5 6 116</inkml:trace>
  <inkml:trace contextRef="#ctx0" brushRef="#br0" timeOffset="176863.5607">20354 5887 75,'0'0'105,"0"0"-15,0 0-8,0 0-6,0 0-9,4 1 0,-4-1-15,0 0 6,0 0-1,0 0-2,0 0-5,0 0-3,0 0-1,0 0 6,0 0-6,0 0-5,-29-4 4,29 4-8,-7-3 8,7 3 3,-7-4-9,7 4-2,-4-6-7,4 6 3,-6-4-4,6 4 3,0 0-9,-6-7-4,6 7 1,0 0-2,0 0-4,0 0 3,0 0-6,0 0-3,8-11 6,-8 11-6,0 0-2,0 0 8,13 2-6,-13-2-2,0 0 1,13 6 3,-8-3-9,-5-3 2,7 7 2,-4-4-3,-3-3 4,4 9-1,-2-3-5,-2-6 4,-2 11 4,2-11-9,-6 13 3,2-5-3,-3-1-3,-1 1-4,-1 2-13,2-2-16,-4 1-11,3-1-12,-1-1-26,1 2-24,0-4-108,0-1-235,-1 0 104</inkml:trace>
  <inkml:trace contextRef="#ctx0" brushRef="#br0" timeOffset="177707.5683">20643 5589 61,'-1'-11'101,"1"11"-4,-3-10-5,-2 3-16,1 2 0,4 5-10,-9-8-5,2 1-4,3 4 1,-5-1 1,4-1-2,-2 2-6,-1-1-1,8 4-2,-15-2-4,7 2-6,8 0-4,-19 2 2,9 0-3,-1 3-4,0 0 2,3 0-3,-1 4-5,0-1-3,0 0-1,3-1-2,-2 1-1,2 2-2,2 0-1,0 1 3,3-1-5,0-3-5,1-7 3,2 13-4,0-6 7,-2-7-4,4 11-4,3-5 12,-2-2-12,1 0-4,0 0 2,1-2 1,-7-2-1,12 5 4,-5-6 2,2 1-5,-9 0-4,14-1 5,-6-2 2,-3-1-6,-5 4-5,12-8 7,-7 5 5,2-4-3,-3-1-1,1 2-3,-1-2 2,-1 1 4,4-2 0,-5 3-8,-1-1 5,2-3-1,-1 3-4,-2 7 4,3-12 1,-1 5 8,-2 7 11,0-10 3,0 10 0,3-7 6,-3 7-2,0 0-6,1-10 2,-1 10-2,0 0-4,3-4 4,-3 4-5,0 0-3,0 0-8,0 0 1,0 0 3,0 0-6,0 0 5,0 0 9,1 20-2,-1-20 1,3 16 6,0-4-6,-1 0 6,-2 3 4,2 1-3,-1 0 4,1-1-4,0 3 0,0-3-6,0 2 3,0 2-1,0-1-4,-1 2-2,2-3 1,-3 1-1,3-2-2,-2-1-2,-1 1 1,2-5 2,0 0-5,0-3-1,-2 0 0,1-1 0,-1-7-2,0 10 3,0-10-4,3 7 7,-3-7-1,3 5 4,-3-5 1,0 0-2,0 0-2,0 0 0,0 0-1,17-12 2,-13 5-3,2-1 3,-2-2-5,1 1-3,2-1 1,0-7 3,-1 6-5,1-4 5,1 0-4,-3-2-1,0 2 3,1-2-3,-1 5 0,-2-1 1,-1 3-2,0 0-1,2 1 1,-4-1-3,2 4 1,-1-1-2,-1 7-5,1-10-8,-1 10-8,0-7-19,0 7-17,0 0-14,0 0-21,0 0-18,3-9 1,-3 9-5,0 0-12,0 0-14,0 0-139,0 0-303,0 0 134</inkml:trace>
  <inkml:trace contextRef="#ctx0" brushRef="#br0" timeOffset="178297.3022">20863 5646 15,'0'0'190,"0"0"-13,0 0-24,0 0-18,0 0-7,0 0-16,0 0-11,0 0-6,0 0-11,11 14-7,-10-8 6,3 2-4,-2 1-4,0 0-8,0 2-8,2-1 0,-4 1-5,1 0-9,0-2-2,-2 4 1,0-2-3,1-1-6,0 1-4,1-4-3,-1 0-3,0-7-1,-1 12 1,2-4-2,-1-8-5,0 11 0,0-11-1,0 0-2,-1 8 0,1-8 0,0 0-1,0 0 5,0 0-10,0 0 3,0 0-4,0 0 3,0 0 0,0 0 0,0 0 0,0 0-2,9-20-4,-7 13 1,1-3 1,-2 0-2,1-1 0,0-2-2,-2 2-1,4-2-4,-1 3 3,-3 0-2,0 1 1,0-1 2,0 3-2,0 7 3,0-13 0,0 6 1,0 7-1,0 0 4,-4-11-4,4 11-2,-3-6-2,3 6 5,0 0-6,-6-4 4,6 4 0,0 0-2,-18 6 0,12-1 0,-2 1-1,0 1 3,0 0 3,0 1 5,1 0-7,0-1 3,-2 0-3,4-1 3,1 1 0,0-3-4,4-4-2,-3 8 4,3-8-5,-4 8-1,4-8 0,-2 6 4,2-6-2,0 0 2,7 6 2,-7-6-3,13 2 0,-13-2 5,13-1-3,-4 1-2,2-3 1,0 0 2,-1 1-3,3-2-2,-2-1-7,1 0-4,-1 2-15,-2-1-12,1 0-12,2 1-20,-7-2-14,4 1-11,-3 1-8,1 0-30,-2-2-8,-5 5-138,5-4-304,-5 4 135</inkml:trace>
  <inkml:trace contextRef="#ctx0" brushRef="#br0" timeOffset="178995.392">20798 5391 137,'0'0'130,"7"-10"-18,-1 5-7,-1 1-9,4-2-16,-2 3 0,0-4-10,0 4-6,-1 0-9,3 1-2,-2-1-9,-7 3-3,11-3-3,-6 2-1,-5 1-11,0 0-3,14 1-1,-14-1 3,8 3-5,-8-3 3,5 7-4,-4-3 7,5 4-4,-4-1 6,0 3-3,-2-2-1,3 3 7,-3-2 6,0 1-7,0 2 1,1 0 0,2 0 0,-3-1-8,0 1 7,1 1-6,0-2-2,3 1-1,-4 0 0,3-3 0,-1 4 2,1-4-3,0 1 4,0 0-7,1-2 2,1-1-3,-1 1 4,-3-2-4,3 1-2,2-2-2,-3 0 1,2 0-5,-1-2 3,-4-3 1,9 5-2,-5-2 1,-4-3 3,0 0-5,12 0 0,-12 0 1,8-4-1,-8 4-1,9-7 1,-5 2-4,-4 5 3,6-10-2,-2 4 3,0 1 0,-3-2-5,3 1-2,-4 6 5,4-10-2,-4 10-9,1-6 11,-1 6-4,0 0 0,0 0-1,0-9-3,0 9 9,0 0-5,0 0-3,0 0 1,0 0 0,0 0-6,-17 13 3,12-8-2,5-5 6,-3 16-3,0-5-3,3-2 1,0 7-1,1-3 3,1 5 5,0 1-4,3 5-1,-4-5-2,6 9 5,2-2-3,-4 2-3,1-1 7,4 0 0,-2 1 2,1-3-1,1-2-1,-3-5-7,-1 1 10,2-3-4,3 8-1,-3-8 1,-4-2-3,-2-3 2,1 2 3,3-4-2,-8 2-1,2-11 1,0 12 6,-2-5 9,-3-2-1,1-1 5,-2 2 6,-3 1-1,-1-3-8,-7 3 3,3-3-5,1-1-13,-6 1-13,0 2-16,-3-2-25,2 2-46,-2-3-28,0 2-60,-4 0-125,-4 1-335,9-3 147</inkml:trace>
  <inkml:trace contextRef="#ctx0" brushRef="#br0" timeOffset="181355.8466">13976 6482 135,'0'0'138,"-6"-10"-17,2 6-7,4 4 6,-4-9-5,0 6-5,4 3-9,-9-10-13,4 5-9,1 2-3,-1-1-16,5 4-4,-12-6-7,4 2-3,0 3-8,0 0-8,8 1 0,-19-1-3,9 4-2,-3 1-7,3 0 2,-1 2-6,-2 0-1,1 0 4,-1 1-4,5 2-4,-1-3-3,1 3 0,-1 2-1,4-3 4,1 2-1,2 0 2,-1 0-7,3 1 0,-1-1 2,2-2 1,3 0-1,-2 2-3,2-4 2,0 1-8,1-2 4,4 0 6,0 1 0,-2-3-2,0-1 3,3 1-3,-1 0 12,-1-2-13,3-2 7,-11 1-7,18-3 6,-5 0-1,-3 0-1,-1-1-1,1 0 2,1-2-3,-3 0 1,2-1 0,-4 0-5,2-1 4,-2 1 3,-2-1 0,2-2-3,1 1 0,-5 1 3,0-1-6,0 1 1,-1 0 2,1 1 1,-2 7-1,1-13 0,-1 6 4,0 7-1,1-11 8,-1 11-3,0 0-4,-1-11-1,1 11-3,0 0 3,0 0-6,0-9 2,0 9 2,0 0-3,0 0 0,0 0 2,0 0-4,0 0-3,3 29 7,-2-18 6,-1 1-2,1 5-1,0-3 3,1 2-7,0 1 7,3 0-6,-2-1 5,1 1-3,1 1 3,-3 2-1,2-3-7,1 9 3,3-1 4,-4-6-2,0 5-3,-1-6 0,4-1 0,-5-1-2,3 1 4,-3-5-5,2-1 0,-2-1 1,-1-3 1,2-1 1,0-1-1,-3-5 2,1 8-1,-1-8 9,4 6-1,-4-6-1,0 0 0,0 0-3,0 0 5,0 0 2,0 0 3,5-22-3,-4 16-3,-1-3-3,3-3 5,-3 0-4,2-1 1,0-3-2,-2 1-2,2-4-1,0 4 6,1-2-1,0 2-3,-1-1 3,2 4-3,-1-3-4,-2 2 4,2 3-4,-1-2 0,2 4-1,1-3-1,-4 5-1,2-1-10,-1 2-13,-2 5-17,4-12-18,-4 12-16,4-7-15,-4 7-6,7-7-23,-3 5-18,-4 2-22,8-3-119,-8 3-298,0 0 131</inkml:trace>
  <inkml:trace contextRef="#ctx0" brushRef="#br0" timeOffset="181953.8706">14342 6565 160,'1'7'158,"-1"-7"-2,1 7-5,-1-7-1,4 11-14,-1-5-8,2 2-15,1 3-3,-2-1-12,2 0-11,0 1-11,-3 0-5,5 4-7,-3-2-6,-2-1-5,-2 4-1,0-4-6,1-2-9,-1 4-1,-1-2-4,1-1-3,-1-1-2,0-2-3,0-8-4,-1 12-1,1-12 0,1 11 1,-1-11-3,1 4-2,-1-4-2,0 0 0,0 0-1,0 0-2,0 0 1,0 0-3,0 0 4,0 0-7,0 0 2,2-33 0,-2 20-2,-2 1-4,1-5-4,2 3-5,-1-4 2,2 0-8,-4 1 0,2-2-8,3 1 13,-2 0-7,2 1 6,-1-1-2,1 1 1,2 1 1,-3 4 2,1 1 2,0-1 2,-1 3-5,-2-2 6,1 2-2,1 5 3,-2 4-3,0-10 9,0 10-8,0 0-4,0 0 7,-4-8-1,4 8-1,0 0 2,0 0-10,-20 15 6,11-7-1,-5 5 8,-1-2 2,4 1-4,-2 1 0,2-1-2,-2-2 0,5-2 2,2 3-5,1-5 6,-1 4-1,0-2-2,2-3 3,2 1 0,-1 1-3,3-7 1,-1 11 2,0-5 1,1-6 0,5 9 1,0-4-1,0-3 0,-5-2 5,14 1-4,-4-1-1,8-2-1,-6 1 5,7-4-9,-2 3 10,-5-4-3,6 2 0,-1-2-1,-5 2 0,5-1-3,-5 2-3,0-3-1,-3 4-13,-1 0-12,-3-1-13,-5 3-11,12-2-29,-12 2-7,7-3-18,-7 3-12,6-3-140,-6 3-280,0 0 124</inkml:trace>
  <inkml:trace contextRef="#ctx0" brushRef="#br0" timeOffset="191639.3558">15767 6594 133,'0'0'175,"0"0"-18,0 0-13,0 0-11,0 0-11,0 0-13,0 0-17,0 0-9,0 0-9,0 0-1,0 0-11,0 0-5,0 0-6,0 0-1,25-2-6,-25 2-6,18 0 0,-8-2-4,2 1 3,1 0-12,0-2 3,-1 2-5,1 0-1,2 0 1,-2 0 1,1 0-4,4-2 1,1 1-2,-7 1 2,2-3 0,0 4-9,-1-3 2,-1 1-3,-1 2 0,-4-1 2,-7 1 2,14-3-1,-7 3 3,-7 0-8,11-2 1,-11 2 3,9-2 3,-9 2 6,8-2 2,-8 2 2,0 0 3,0 0 0,8-1-7,-8 1-2,0 0-2,0 0 1,0 0-1,0 0-8,0 0 1,0 0-1,0 0-3,6-1-7,-6 1-14,0 0-11,0 0-19,0 0-16,0 0-13,11-2-18,-11 2-6,9-3-18,-9 3-2,13-2-10,-4 1-142,-1-1-290,3 0 128</inkml:trace>
  <inkml:trace contextRef="#ctx0" brushRef="#br0" timeOffset="192225.5437">17649 6496 20,'0'0'168,"0"0"-5,0 0-10,0 0 2,0 0-13,0 0-13,0 0-1,0 0-14,0 0-15,0 0-11,0 0-3,0 0-6,0 0-10,0 0-3,0 0-5,0 0-4,0 0-8,0 0 0,0 0-7,9-9-2,3 8 0,2-1-6,5-3-3,3 2-2,6-2-3,1-2-4,-2 2 2,0 0-4,2 0-4,-7 1-4,6-3 0,-1 0-5,-2 2 2,2-1-1,-9 1-2,0 2 2,-5-1 0,1 0-2,-5 2-3,-1 0 0,-3 1 6,3-1-2,-8 2 3,8-4 2,-8 4 4,7-2-4,-7 2-2,0 0 4,5-5-2,-5 5-6,0 0-4,0 0-5,0 0-9,0 0-23,0 0-14,0 0-18,0 0-18,0 0-11,0 0-19,0 0-17,0 0-32,0 0-108,0 0-295,0 0 130</inkml:trace>
  <inkml:trace contextRef="#ctx0" brushRef="#br0" timeOffset="192750.1942">19755 6637 47,'0'0'183,"0"0"-20,0 0-7,0 0-18,0 0-13,0 0-16,0 0 0,0 0-12,31-2-16,-21 3-3,4-2-2,0 1-11,3-3-3,2 3-3,2 0-5,-1 0 1,-1-3-6,0 2-1,1 0-6,0-1-3,-1 0 2,-2-1-13,1 1 4,-7-1-3,2 2-2,-3-2 2,-1 2-6,-2 0 6,-7 1 7,10-1 1,-10 1-1,7-2-2,-7 2 2,7-3-7,-7 3 1,0 0-6,0 0-14,0 0-18,8-1-26,-8 1-42,0 0-43,0 0-43,0 0-163,0 0-351,0 0 156</inkml:trace>
  <inkml:trace contextRef="#ctx0" brushRef="#br0" timeOffset="461763.3515">1797 8139 147,'0'0'147,"0"0"-1,0 0-1,0 0-17,0 0-5,0 0-6,0 0 0,0 0-8,0 0-6,0 0-6,4-4-5,-4 4-4,0 0-5,0 0-2,0 0-5,0 0-9,1-7 0,-1 7 1,0 0-1,0 0-4,0 0-4,0 0-6,0 0-4,0 0-6,0 0-2,-6-12-7,6 12-3,0 0 0,0 0-2,-10-2-3,10 2-1,0 0-2,-8-1-2,8 1-7,0 0 2,-13 0-3,13 0 0,0 0-6,-14 3 3,8-1-2,6-2 1,-11 6-8,5-4 5,1 3-3,5-5 4,-10 5-4,6-2 4,-1 1-2,-3-1 0,8-3-3,-9 6-1,5-2-2,1 0 4,3-4-3,-8 8 4,2-1-4,3-3 1,-2 0-3,0 3 5,1-1-6,0-1 6,0 0-2,-1 1-1,5-6-1,-5 9 2,3-5-2,2-4 1,-4 10 0,4-10 0,-4 11-3,4-11 7,0 8-6,0-8 3,-3 7-4,3-7 3,-2 7-1,2-7 1,0 0-4,0 0 3,0 10-2,0-10 5,0 0-1,2 7 0,-2-7-4,0 0 2,4 7 2,-4-7-2,4 4 0,-4-4 2,7 5 3,-7-5-1,8 2-2,-8-2 3,9 4-4,-2-1-1,-1-2 3,-6-1-1,14 3-4,-6-1 6,1 3-1,-1-2-2,3-1 1,-1-1-1,1 2-1,-2 0 5,0-1-5,-1-1 1,4 3 0,-3-1 4,3 1-4,-3 0 2,2 1 0,0-2 1,-2 2-3,0 0 1,-1 1-1,0 0 0,0 1-1,0 1 1,0-2 1,-2 3 1,-1 1-1,-1-2-1,0 3 1,0-2 4,-2 0-3,3 1-1,-3-2 4,1 3-1,-2-2-2,1 1 1,-4 1-2,1-2 5,0 3-4,-3-1 2,0 0 0,1 0 4,-1 1 0,-1-2 1,-2 1 1,-3 3 2,1-1 0,1-2 7,2-2 4,-4-2-2,-1 1 4,2 0 5,-1-1 1,3-1-2,-2-1 2,-1-2 2,2-1-1,1 0 1,7-2 9,-15 1-11,15-1 5,-11-2-3,11 2-2,-11-6 1,4 1-4,0 0-1,2-1-3,0-2-7,1 0 2,0-2-2,3 2-5,1-2 1,0-1 1,3 0-4,-1 1-2,2 1-1,0 0-1,0 0-1,1 1 0,0-1 4,0 1-6,-1-2 1,1 3-9,-1 2-9,0 0-8,1 1-14,1-1-11,-6 5-9,10-6-12,-10 6-16,9-3-12,-3-2-19,1 4-15,-7 1-5,0 0-31,17-2-21,-13 1-34,-4 1-149,11 0-399,-11 0 177</inkml:trace>
  <inkml:trace contextRef="#ctx0" brushRef="#br0" timeOffset="462755.9402">1698 7870 69,'4'-4'142,"-4"4"-10,0 0-8,0 0-7,0 0-6,0 0-9,0 0-2,0 0-6,0 0-4,0 0-10,0 0-4,0 0-2,0 0-7,0 0 5,-10 18-7,7-12-5,-3 2 1,0 2 0,-3-1-9,3 1-2,-5 3-6,5-2 1,-3 1-5,3-3-6,1 4 0,-2-5-8,-1 7-1,2-4-4,0-1 2,1 0-3,1-2 0,-3 1-2,2-1-3,1-2-3,-1 0 0,3 0-1,2-6-3,-4 8 2,4-8 1,0 0-1,-4 7 6,4-7-1,0 0-2,-4 6 0,4-6-1,0 0 1,0 0-5,0 0 1,0 0 1,0 0-4,0 0 1,9-22-2,-6 17 0,1 0-2,-4 5-1,7-9 0,-3-1-1,0 2 0,1-2 2,2 0-3,-4 1 0,6-2 0,-5 2 2,1 2 3,2-3-1,-2 2-7,-2-2 2,0 0 3,3 0 0,-3 2 0,2-2 2,-2 5-4,1-3 2,-4 8-4,3-13 3,0 7 0,-2 0-1,3 0-2,0-1 5,-4 7-2,4-10 0,-4 10-2,4-8 0,-4 8 3,2-7-1,-2 7 0,0 0 0,0 0 1,4-5-3,-4 5-2,0 0 4,0 0-3,6-2 5,-6 2-4,0 0 0,0 0 1,16 6 1,-11-4 2,0 3-4,4 0 2,0 1 3,0 1-1,1 0 0,1-1 2,0 3 0,-1-3 1,5 3 3,-4-2-2,2 1 1,-2 1 2,4 0-4,-3 0 5,-2-2 0,1 1-4,-2-2 12,2-1 2,-6 1 0,2-3-4,-2 1 0,2-1 8,-2 0 0,-5-3 0,7 6 10,-7-6-1,7 4-1,-7-4-5,0 0 2,5 4-5,-5-4 6,0 0-18,0 0-19,6 1-36,-6-1-42,0 0-63,0 0-76,0 0-178,0 0-433,0 0 192</inkml:trace>
  <inkml:trace contextRef="#ctx0" brushRef="#br0" timeOffset="465237.6507">2523 7912 67,'-8'-3'186,"8"3"-11,0 0-11,0 0-10,0 0-12,-7-3-10,7 3-14,0 0-12,0 0-9,0 0-8,0 0-8,0 0-8,-11 6-5,11-6-7,-8 9-7,4-3-3,-1 4-5,-1 1-1,-4 4-1,1 1-8,-2-1-1,-4 9 1,2-3-7,-1 1 5,3-6-6,2 2-2,3 2 6,-2-3-5,2 0-3,0 2-1,-3 4-3,1-6-1,3 1-2,2-1 5,-1 3-4,2-2-3,1-2-2,-2 2 0,3 2-1,1-2 0,-1 1 0,0-1 0,2-1-3,1 1 0,0-2-3,1 1 3,1 0-4,0 1-2,3-3 4,-3-1-1,1 0 5,3 0-10,1 1 3,-3-6-5,-1 0 0,2-2-2,1 0-2,-1-1-7,-1 0-9,2-2-10,1 1-14,-3-3-13,-1 2-16,1-2-19,0-1-36,-7-1-5,13 0-20,-13 0-143,9 2-320,0-3 141</inkml:trace>
  <inkml:trace contextRef="#ctx0" brushRef="#br0" timeOffset="466211.854">2786 8244 36,'-5'-9'136,"0"5"-3,5 4-25,-8-10-6,5 6 2,3 4-1,-8-6-1,8 6-13,-7-8-7,1 5-4,6 3-13,-10-7-4,6 5-7,4 2-4,-12-3-3,12 3-14,-8-1 7,8 1-11,-9 0-2,9 0 1,-11 3-2,11-3-2,-11 6-1,5-1-7,0 0 5,0 1-8,1-1 2,0 2 0,-1 1 3,0-2-5,1 3 2,0-2-3,1 2 3,-1 0-5,3 1 1,-1-1-2,2 1 0,-2-1-5,2 1 5,0-1-3,2 1 2,2 0-4,-2-1 4,0 1-1,0-3 2,3 1-3,-2-1-1,2 2 1,0-4-1,-4-5-6,8 11 5,-3-6-3,-1-1-1,1-2 1,-5-2 0,10 6 1,-10-6-4,9 0 2,-9 0-3,0 0 3,16-6 2,-11 4 2,-5 2-3,9-8-3,-4 3 6,0-3-2,1 3-1,-1-1 4,2-1-5,-2 2 6,1-4 2,1 2-3,-4 1 7,3-1-3,-3-2-1,1 3 5,-1-2 11,-1 1-2,2 1 3,-1-2 5,1 3-5,-1-6 2,-1 6 1,-2 5-2,4-11 9,-3 7 1,-1 4-3,4-8 2,-4 8 1,2-8 0,-2 8 1,0 0-1,2-7-2,-2 7-6,0 0-1,0 0 1,0 0-7,0 0-1,0 0-3,0 0-2,0 0 0,0 0-4,0 0-2,0 0 0,0 0-3,0 0-1,0 0 2,0 0 0,0 0-2,5 20 1,-4-13-4,1 1 1,2 0 4,-4 4 7,3 1 0,-2-1-4,3 6 4,-3-6 1,3 6 2,-1-1-2,-2 3 0,3-4 0,-2 5-2,0-2-2,-2-1-1,6 1 1,-5-3-3,2 5-3,-1-1 5,-2-4-1,3 2-3,-3-1 4,1 1-7,2-1 3,-2-2-1,-1 1-2,0-7-2,1 1 6,1-1-5,-1-2 2,-1-7-4,1 11 4,-1-11-2,2 9 0,-2-9-1,2 7 4,-2-7-1,1 7 3,-1-7 10,0 0-3,0 0 3,0 0-4,0 0-1,0 0-2,0 0 0,12-21 10,-11 14-12,2-1 5,-1-5-5,-1 1 2,3 0 1,-1-4 2,1-1-2,0 1-3,2-1 2,-2 2-6,-2-4 4,1 3 0,1 1-3,-2 3 0,0 3 0,1-3 2,1 2-1,0 1-1,-2-1 5,1 1-7,-2 1 0,2 1-4,-3 7-1,2-8 3,-2 8-1,2-10-8,-2 10-13,4-9-8,-4 9-14,1-7-14,-1 7-18,0 0-21,5-7-10,-5 7-21,0 0-16,0 0-31,13-2-16,-13 2-174,0 0-395,0 0 175</inkml:trace>
  <inkml:trace contextRef="#ctx0" brushRef="#br0" timeOffset="466647.973">3165 8369 123,'0'0'146,"0"0"-13,0 0-1,0 0-18,0 0-19,-21 12-2,21-12-9,-4 7-9,4-7-6,-3 9-10,3-9 2,-3 17-12,2-9 8,-1 2-9,2-1 1,0 2-6,0 1-6,2-1-1,2-2-2,-3 3-3,3-1 1,-2 1-3,3 0-1,-1-1-2,0-2 2,1 3-2,-1-4-4,2 0 1,2-1-1,1-1-2,-3-2 1,-1 0-2,-5-4 2,21 0-14,-11 0 13,1-3 7,-2-2-5,4 2 7,-1-3 2,-2-3-5,4-1 4,-5 1-7,0 1 16,-3-2-1,0-2 6,-3-6 4,0 9 4,-2-2 1,-1-6-1,-4 5 4,1-3-13,-3 4-1,0 1 1,-2-1-7,1 2-8,-1 2-11,-1 0-19,0 1-19,-1 2-25,1 0-29,9 4-31,-14-2-24,14 2-35,0 0-193,-21 6-387,21-6 170</inkml:trace>
  <inkml:trace contextRef="#ctx0" brushRef="#br0" timeOffset="468284.36">3599 8643 107,'0'0'154,"0"0"-11,0 0-2,0 0-8,0 0-7,0 0-6,0 0-12,0 0-2,0 0-12,0 0-9,-5-9-3,5 9-6,0 0-13,0 0 1,0 0-4,0 0-12,-4-6-3,4 6-3,0 0-9,0 0-2,0 0-2,0 0-1,0 0-1,0 0-1,-2-7-4,2 7-1,0 0-3,0 0 0,0 0-2,0 0-1,0 0-3,-2-8-1,2 8-4,0 0 3,0 0-3,0 0-1,0 0-1,0 0-2,8-7-2,-8 7 4,0 0 1,0 0-1,0 0-4,10 0 5,-10 0-7,0 0 4,0 0-1,14 4-1,-14-4 0,8 5 1,-4 1-2,-2-1 1,-2-5 2,3 12-2,0-4-1,-3 3 1,-3 1 1,0 0 3,0 4-1,-6 0-7,-3 6-9,2-5-17,0-1-18,-3 0-23,3 1-23,1-1-40,-3-2-168,1 1-326,0-5 145</inkml:trace>
  <inkml:trace contextRef="#ctx0" brushRef="#br0" timeOffset="469643.9857">4232 8314 42,'0'0'138,"0"0"-14,0 0-6,-4-8-10,4 8-5,0 0-12,-5-5 3,5 5-9,0 0-2,0 0-5,-3-10-2,3 10-7,0 0-5,-4-7 3,4 7 9,-3-6-6,3 6-6,0 0-7,-4-7-1,4 7-4,0 0 0,-7-8-1,7 8-6,-4-6-5,4 6-1,-7-6-3,3 3-7,4 3-1,-6-8 0,6 8-3,-7-6-3,2 4 0,5 2 1,-9-7-6,9 7-4,-6-6 5,1 4-3,5 2 0,-11-5 3,11 5-6,-8-5 0,8 5 0,-9-3-2,9 3 1,-8-2-4,8 2-1,-7-2-2,7 2 1,0 0 1,0 0-4,-16 2 2,16-2 2,-8 2-1,8-2-3,-8 4-2,2 0 4,6-4-1,-9 6-3,4-3 5,0 1-1,0 0-5,0 0 3,5-4-1,-9 10 2,6-3 0,-1-2-3,1 1 4,-1 3-2,0-4 0,-1 5 2,2-3 1,-1 2-3,2-3-2,-1 4-1,1-2 3,2-2 0,-2 2-1,0 2 1,1-1-3,2 1 2,-2-3 3,1-7-3,-3 13-1,3-5 3,0-8-2,3 12-2,-3-2 2,1-3-2,0 0 2,-1-7-2,3 11 0,1-4 3,-2-3-2,1 2-1,-3-6 2,5 8-1,0-5 0,-5-3 1,6 4-3,-1-1 3,-5-3-1,12 4 2,-5-3-1,0 0 1,-7-1-2,10-1 2,-10 1-4,15-4-1,-7 3 3,-1-1 2,-1 0-5,-1-2 2,4 2 3,-3-2-1,0 0-2,-6 4 3,12-7-1,-7 3-1,1-3 3,0 1-1,-2 1 7,0-1 5,2 2 1,-2-2-3,-4 6 1,7-14-2,-4 9 3,0-3 4,1 2 3,-2 0 7,2 0 2,-3 0 0,2-1-4,-3 7-1,5-12-2,-4 6 1,-1 6 2,4-11-1,-3 7 0,-1 4 3,3-11-11,-3 11 3,1-7-6,-1 7 5,1-8-4,-1 8 1,0 0-3,0-8 3,0 8-3,0 0-1,0 0 1,0 0 2,0-12-3,0 12 3,0 0-2,0 0 0,0 0 2,0 0-13,0 0-2,-1-8 2,1 8-6,0 0 2,0 0-1,0 0 4,0 0-5,0 0 3,0 0 0,0 0 0,0 0-4,4 27 3,-3-20 0,2 3 3,-1-3-4,1 1 3,2 2-2,-1 0 8,-2 1-7,2 0 0,-1 1 3,1 4-3,-1-4 0,0-1 1,3-1-1,-3 0 3,1 1-1,-2-3 0,1 1-1,1 0-3,-3-3 3,2 1 0,-1-1-8,-2-6-5,4 10-10,1-4-6,-5-6-12,2 7-13,-2-7-15,6 6-10,-6-6-9,2 4-13,-2-4-30,0 0-10,0 0-18,0 0-48,0 0-115,8-16-348,-8 16 155</inkml:trace>
  <inkml:trace contextRef="#ctx0" brushRef="#br0" timeOffset="470008.3276">4172 8033 46,'9'-2'192,"-9"2"-18,11 0-4,-11 0 4,19 4-10,-7 0-19,1 1 10,-1 1-7,6 0-16,-1 3-2,2 1-10,0 1-1,-2 0-12,-1 3-8,2 4-7,-2-2-7,-2 3-3,-3 0-7,-1 5-8,-3 0-7,-2 2-4,-2 3-5,-3 1-8,-6 3-8,0-1-21,-4 1-15,-8 8-22,-4 1-38,6-11-30,-5 1-30,3-2-45,-4 0-54,-3-3-122,2 0-371,4-3 164</inkml:trace>
  <inkml:trace contextRef="#ctx0" brushRef="#br0" timeOffset="472415.1524">4782 8368 95,'0'0'147,"7"10"-12,-7-10-2,0 0-13,16-3-5,-5 0-7,2 0-7,1 1-4,2-2-7,-2 1-12,7 0-3,-2-3-7,-2 2-6,3 1-2,-2 1-7,-1-1-8,0-1-6,1 3-1,-4-2-3,-1 1-5,1 2-3,-4-2-3,3 1-2,-4 0 1,-1 1-1,-8 0-6,14-3 1,-8 3-2,-6 0-1,9-1-6,-9 1 3,0 0-4,0 0 2,0 0-7,12 0-4,-12 0-10,0 0-6,0 0-8,0 0-8,0 0-9,0 0-22,0 0-7,0 0-35,0 0-32,-14 18-99,7-15-256,7-3 113</inkml:trace>
  <inkml:trace contextRef="#ctx0" brushRef="#br0" timeOffset="472731.7884">4822 8567 15,'0'0'188,"0"0"0,0 0-5,12 7-8,-6-7-9,-6 0-8,23-1-10,-9-1-7,5 1-11,0-2-9,1 0-12,-1-1-14,1 1-8,3 1-9,-3 0-7,1-3-4,-1 4-12,0-1-1,-1-4-7,-3 2-3,-1 1-7,-4 2-3,2 0-5,-5-1 0,-1 1-6,-7 1-2,11-1-1,-11 1-3,11 0-8,-11 0 1,0 0-11,6-2-8,-6 2-14,0 0-10,0 0-18,0 0-19,0 0-19,0 0-30,0 0-21,0 0-45,0 0-121,0 0-330,0 0 147</inkml:trace>
  <inkml:trace contextRef="#ctx0" brushRef="#br0" timeOffset="477699.9768">6006 8021 66,'0'0'111,"0"0"-6,0 0-7,0-12-3,0 12-5,0 0-9,2-9-7,-2 9 8,0-7 0,0 7 7,0 0-3,0 0-1,0-12 1,0 12-7,0 0-6,-4-9-7,4 9-3,0 0-9,-2-7 2,2 7-2,-4-5 0,4 5 0,0 0-3,-5-8-2,5 8-5,-4-5-4,4 5-6,-4-5-3,4 5-3,0 0 2,-8-5-6,8 5-1,-5-5 2,5 5-2,0 0-4,-6-5-1,6 5 1,0 0-6,-8-3-1,8 3-1,-10-4 0,10 4-1,-5-2-5,5 2 4,0 0-4,-10-3-2,10 3 0,0 0 2,-11 0-2,11 0-1,0 0 0,-15 2 2,15-2 1,-11 2-5,5 0 1,-1 1 0,7-3 1,-13 3-5,7 1 4,1-2-5,-3 1 4,0-1 3,2 0-4,-1 3-2,0-3 3,7-2 1,-10 3-1,10-3 3,-7 5-6,7-5 4,-8 5-2,8-5-5,-6 5 8,6-5-1,-7 5-3,3-3 2,4-2-1,-8 8 1,8-8 2,-5 8-2,0-4-9,5-4 13,-5 10-4,1-4 3,1-1-6,3-5 4,-6 10-1,3-4 1,3-6-2,-4 10 1,3-4-3,1-6 2,-5 12-1,5-6 2,0-6 1,-1 13-2,1-13 0,1 11-1,-1-11 2,3 12 1,-3-6 1,0-6-5,0 10 6,2-6-6,-2-4 6,3 9-7,-3-9 5,4 7 0,-4-7 1,2 7-2,1-2 3,-3-5 2,4 7-6,-4-7 3,5 6 0,-5-6-3,4 4-1,-4-4-1,6 4 4,-6-4-3,8 4 3,-8-4-2,5 6-5,-5-6 11,5 3-8,-5-3 1,10 2 7,-10-2-10,9 4 7,-4-3 4,-5-1-4,9 4-4,-9-4 4,10 3-1,-5-2-3,-5-1 0,13 3 2,-5-2 2,-2 1-1,-6-2 0,16 5 3,-10-2-6,3 0 4,-3-2-2,2 2-1,-8-3 0,12 3 2,-4-1 0,-1 2-1,-2-1-2,1-1 2,3 1 0,-9-3-2,9 4 3,-4-3-2,-5-1-1,10 5 0,-5-1 2,-5-4 5,8 3-3,-4 1-2,-4-4 3,9 4-3,-6 1 1,-3-5 0,10 7 0,-5-4-1,-5-3-1,8 4 4,-6 1-3,-2-5 3,4 7-1,-4-7 3,5 6-4,-5-6-1,5 7 0,-5-7 2,3 7 2,-3-7-4,1 10 3,-1-10-1,1 9 2,-1-9 3,0 10-5,0-10 4,0 11-2,0-11-3,0 8 4,0-8-3,-2 10 2,2-10 1,0 12-3,-3-6 2,2 1-2,-3-1 0,4-6-3,-4 11 3,2-4 2,-2-2-3,1 1-1,-1-1 1,1 1 1,-3 0 2,2 0-1,0-2 0,-1 1 2,-1 1-5,1-1-1,5-5 2,-8 5 0,3 0 0,5-5 1,-10 7 1,5-6-1,5-1-3,-11 5 1,4-3 0,7-2 2,-10 1 2,10-1-4,-10 2 2,10-2-5,-12-2 6,12 2-2,-10-4 0,10 4 1,-10-4 1,1 2-1,9 2 3,-8-6-2,3 1 4,5 5-5,-14-8 1,8 5 7,2-2 0,4 5-2,-9-9 2,4 4-3,5 5-2,-9-10 6,6 6 0,3 4 3,-7-8-5,5 2 0,2 6 1,-1-10 2,1 10-5,0-12-3,0 12 2,4-10 1,-1 4-3,3-2 3,-1 0-3,0 1-2,3 0 4,-2 0-3,1-1 1,1 2 0,-1 1-4,1 0 1,-2 1 3,4-3-5,-2 3 3,-2 1-1,-1 0-3,4 1 4,-1-1-1,-2 1-10,-6 2-12,11-3-22,-11 3-25,11-1-7,-11 1-24,8 4-13,-8-4-28,6 5-24,-6-5-161,6 4-353,-6-4 156</inkml:trace>
  <inkml:trace contextRef="#ctx0" brushRef="#br0" timeOffset="479683.8905">6494 7824 28,'0'0'131,"0"0"-9,-8 3-6,8-3-5,-6 6-3,1-3-7,5-3-5,-12 7-4,7 0-8,-1-2-1,0 3-6,-1 0-2,-2 0-4,2 2-4,-2 3-10,1-2-4,-3 3-3,5-1-1,-5 4 0,2-2-2,0 2-3,1 1 5,-3 4-2,3-5-1,1 2-1,2 1-5,0-2 0,-1-1 0,1 2 1,1 1-5,3-3 0,-1 8-4,2-8-3,2 0-1,1 2 6,1-1-8,3 1-3,-1-2-2,4 8 4,-1-1-6,0-1 0,1-6 0,2-1-2,3 3 0,-3-2-2,-1-3-1,3 1 0,3 4-5,-3-6 4,-3-1-6,6-1 4,-4 1-10,1-1 7,-4-2-1,4 0 3,-4 0-6,1-2 2,-1-1-1,3 0-10,-4-1-9,-3-1-11,0-1-12,1 1-5,-1-2-11,-6-2-4,9 5-20,-9-5-2,9 2-9,-9-2-17,0 0-13,8-1-9,-8 1-163,0 0-314,5-11 139</inkml:trace>
  <inkml:trace contextRef="#ctx0" brushRef="#br0" timeOffset="480581.7485">6802 7971 136,'0'0'144,"-4"-6"-10,4 6-15,-3-8-2,3 8-8,0 0-14,-2-10 0,2 10-5,-3-5-3,3 5-6,-4-6-1,4 6-10,-7-7 3,7 7 3,-5-4 3,5 4-6,0 0-1,-7-6-4,7 6-3,0 0-9,-7-4-8,7 4-5,0 0-4,-13-2-4,13 2-8,-7 0 1,7 0-5,0 0-1,-15 4 1,10-2-4,5-2 0,-14 3-3,9 2-2,-2-3-1,7-2 0,-10 8-3,4-5-2,1 2 1,0-1-6,5-4 8,-6 7-7,0-3 6,6-4-7,-7 10-1,4-5 2,-1 4-1,3-3 4,-2 0-1,-1 0-2,4-6 0,-4 13 2,0-7 0,2 0-4,2-6 3,-2 13 0,0-7 0,2-6-9,0 11 6,0-11-5,0 10 3,2-3 2,-2-7 1,2 12 0,2-8 0,-3 2 3,-1-6-4,3 11 3,-2-5-1,2-1-8,0 0 5,-3-5 2,7 10 0,-3-4 2,1-3-3,0 1 2,1 1-1,-1 0 1,3-2-1,-3 1 3,3 1-5,-3-2 2,4 2-4,1 1 8,-4-1-4,3-2 4,2 3-2,0-1-1,-1 1-1,-1 0-3,-1 0 5,2 0-4,1 0 1,-5-1 9,5 3-2,-2-1-2,-2-2 8,-1 0-5,3 1-1,-3 1-1,1-3 2,-1 3-6,-2-1 7,1-1 4,0 1-1,-2-1-4,1 2 3,-2-2-1,2 2-4,-3-3 6,-1-4-2,0 14-4,0-14 2,-1 12 2,-1-3-2,-1 0-2,-1-3 4,0 3-2,-1-1-2,-2-2-1,-1 1 3,1 0 4,1-2 2,-3 1-1,3-2 0,-2 0 3,0-1 5,1 0 5,7-3 4,-12 4-1,5-4 3,7 0 2,-16 0-8,16 0 4,-14-3-1,6 0-4,1-1 1,2-3 3,0 1-8,-3-1-1,3-1-4,2-1-2,-2-1 3,3 3-5,1-3-1,-1 1 0,2 1-1,0 8-2,0-17-4,3 9-2,-1-1-2,3 1-6,1-1-14,-3 3-16,2 0-19,0 1-29,-1 0-36,0-1-48,4 2-38,-4 0-251,-4 4-494,7-4 219</inkml:trace>
  <inkml:trace contextRef="#ctx0" brushRef="#br0" timeOffset="497895.3423">7219 7978 39,'0'0'146,"0"0"-7,0 0-11,-3-7-8,3 7-7,0 0-5,-7-4-6,7 4-6,0 0-1,0 0 2,-7-4-5,7 4 0,0 0-7,0 0-5,0 0-5,0 0-2,0 0-13,0 0-3,-8-2-9,8 2 1,0 0-11,0 0-2,-11 9-3,4-5 4,3 1-2,1 1-2,1 0-4,-4 3 4,2-1-2,-1 2 7,-1-1-6,3 3-3,0-1-4,-2 1 8,2 5-5,0-3 2,-2 1-2,0 2 3,1 0-2,0 0-4,0 1 3,3 0 1,-1-2-6,2 2 0,0-3 0,0 0-3,1 2-4,1-1 0,0-4-1,1 0 2,2 0-4,-1 4 4,1-5-11,2-1 5,0 3-2,-1-3 0,2 0-1,1 3 3,-1-3-5,1-3-4,-3 4 4,2-4 1,0 1-2,1 1 0,1-2-1,-5 1-1,3-2-6,-4 0-12,4 0-19,-2 0-17,-1-1-13,0 0-9,-1 0-16,-1-2-6,4 1-18,-7-4-7,8 6-10,-3-4-12,-5-2-16,5 3-138,-5-3-319,0 0 141</inkml:trace>
  <inkml:trace contextRef="#ctx0" brushRef="#br0" timeOffset="499007.9453">7486 8234 19,'0'0'165,"0"0"-9,-3-8-9,3 8-11,0 0-8,-2-11-12,2 11-5,-2-8-9,2 8-9,-2-8-2,2 8-5,-3-9 5,3 9-1,-3-9-3,3 9-10,-7-7-4,3 1-11,-2 1-2,6 5-2,-5-6-3,-1 2-10,6 4-1,-7-6-4,1 2-5,6 4-6,-12-4 2,8 1-6,4 3-3,-11-3-3,11 3-1,-12-1 2,12 1-2,-10-1-5,10 1 3,0 0-1,-12 1-2,12-1-3,-9 1 1,9-1-2,-13 3 0,8 0-5,1 0 1,-2 1-3,0 1 1,2 0 4,4-5-1,-8 10-1,3-2 1,-1 1-6,2-1 3,2 1 0,-1-1-3,-1 2 2,3-2 1,1 0-2,-2 2 1,2 0-1,2-1 3,-1 0-4,0-3 4,2 3-3,2-3-2,-4 2 3,4-3 2,-1-1-2,1 0 2,-5-4-2,8 8-2,-3-5 3,4-1-1,-9-2-7,10 1 11,-10-1-5,12 1 0,-3-2-1,-9 1 3,11-1 0,-4-1-3,-1-1-2,-6 3 4,12-6 0,-6 1 1,-1 1-4,3-3-1,-1-2 3,-2 1 1,0 1 1,-2-1-4,1 3-2,2-5 1,-4 0 1,5 1 6,-2 0-3,-2-1-2,-1 5 2,1-5 0,-2 2 0,-1 8 7,4-13-4,-4 8 5,0 5 1,0-13 6,0 13 10,2-8 9,-2 8 4,0 0 0,0 0 4,-2-13 1,2 13-5,0 0-2,0 0-3,0 0 1,0-7-8,0 7-2,0 0-3,0 0-3,0 0-3,0 0-1,0 0-3,0 0-1,0 0-1,0 0 9,0 0-11,0 0 2,5 26-2,-5-15 4,2-2 4,0 3 2,1-1-7,-1 1 7,2 5-4,-1-1 8,1 2-4,-2-1-1,1 2-2,-1 1 1,-1 5 6,-1-1-7,5 2-1,-5-7 0,2 6-2,-2-6 1,5 6-2,-5-7-1,1 1-7,-1-3 6,1 1-1,-1-4-4,0-2 4,3-1 7,-3 1-12,0-6-2,0-5 2,0 10 2,2-4-5,-2-6 5,0 0 0,0 13-4,0-13 4,0 0 2,2 6 5,-2-6 2,0 0-4,0 0-2,0 0 0,0 0 4,0 0-8,13-17 5,-6 10-4,-4 0 0,-1-1 1,3-2 1,1-1 1,-2-4-3,0-1-4,2 0 3,-1 1-3,1-3 6,-2 0-6,0 0 1,3 0-2,-3 1 3,1 0-3,1 2 0,-3-1 0,2 4-1,-1 0-1,-4-1 3,4 0 3,2 2-8,-4-1 5,0 3-3,1-1-1,-1 0 3,0 4-5,-2-2 2,0 8 0,4-9 2,-2 3-1,-2 6-1,0-9 3,0 9-1,0 0 1,3-8 1,-3 8-6,0 0 1,0 0 0,0 0-4,1-8-2,-1 8-4,0 0-8,0 0 1,0 0-8,0 0 1,0 0-5,0 0-5,0 0 0,0 0-10,-1-10-10,1 10-10,0 0-1,0 0-14,0 0-9,0 0-12,0 0-12,0 0-10,0 0-2,0 0-15,0 0 4,6-2-11,-6 2-13,0 0-27,0 0-120,6-5-334,-6 5 147</inkml:trace>
  <inkml:trace contextRef="#ctx0" brushRef="#br0" timeOffset="499527.8975">7818 8278 70,'0'0'197,"0"0"-20,-12 4-7,12-4-14,-5 2-9,5-2-17,0 0-12,-10 4-11,10-4-6,-8 7-6,8-7-7,-2 11-13,2-6-1,0-5-6,0 15 0,0-8-6,1 5-8,4 1-1,-3-1-11,3 4 2,0-4-9,-1 0 0,-1 0-7,2-2 2,2 3-6,2 1 1,-2-4-8,0 0 3,-2 0-3,1-1 1,0-1-7,0-4 2,0 0-5,-1 0 5,3-2-9,0-1 4,-8-1 1,17-2-4,-11 0 1,4-4 1,-1 2-3,-3-4 2,3 3-4,-1-5 3,-2 2-3,-1-2 3,1-2-3,0-3 2,-2 5-2,0-2 3,-3-1-1,-1 2 3,-1-4-1,-1-1 3,-3 5 0,0-1 1,1 2-1,-4 0-3,3 1-2,-3 2 7,0 1-5,3 1-1,-1 0-6,-1 3-2,7 2-18,-14-3-16,6 2-9,8 1-19,-9 1-6,9-1-19,-10 3-10,10-3-13,-4 6-18,4-6-48,-5 5-104,5-5-306,-1 8 135</inkml:trace>
  <inkml:trace contextRef="#ctx0" brushRef="#br0" timeOffset="499943.9535">8252 8547 117,'-9'1'159,"9"-1"-8,-6 1-10,6-1 0,0 0-15,0 0-10,0 0-9,0 0-10,0 0-8,-14-2-2,14 2-8,0 0-8,-5-5-6,5 5-4,0 0-5,0 0-8,-4-6-5,4 6-1,0 0-11,0 0 3,2-12 1,-2 12-11,0 0-1,6-9-3,-6 9-1,0 0-3,5-5-1,-5 5 2,0 0-5,7-6 6,-7 6-6,7-3-1,-7 3-1,6-4 0,-6 4-5,7-1 0,-7 1 2,0 0 1,10 0 0,-10 0-3,0 0 0,6 6 2,-6-6-2,0 11 5,0-11-3,-6 13 8,0-3-10,-1 1-9,-3 0 10,-1 2-4,3-3-12,-4 1-9,3 0-15,-1 0-19,1-1-26,0-2-29,0 0-26,3-1-160,-1-1-318,0-1 141</inkml:trace>
  <inkml:trace contextRef="#ctx0" brushRef="#br0" timeOffset="500550.7915">8626 8076 135,'0'0'176,"-8"-5"-7,8 5-14,-5-4-3,5 4-13,0 0-12,-8-2-14,8 2-7,-12-2-14,12 2-4,-11 0-3,11 0-5,-11 2-3,2-1 0,9-1-5,-13 5-3,6 0-2,-2-1 1,2-1-10,-2 3-1,0 0-5,2 2 4,0 2 1,-1-3-6,-1 4 0,2-2 0,0 7-9,0-2 1,3-2-3,0 2-4,-1 0-1,3 1 0,-1-4-7,1 2 2,2 2-3,5 3-2,-1-4-5,1-3 2,1 1-2,3 3-1,-2-5-2,7 3-2,-3-1-1,1 1 0,-2-3-4,4-1-2,-5-2 2,2 1-1,0-2 3,1-2-2,-1 2-2,3-3-7,-2 0 1,-1 0-8,3-1-11,-1-2-19,-1 0-13,-1 2-16,2-2-17,-3 0-21,-4-2-20,-6 2-21,16-2-22,-11-1-50,-1-2-122,-4 5-366,0 0 162</inkml:trace>
  <inkml:trace contextRef="#ctx0" brushRef="#br0" timeOffset="500855.7658">8499 8293 79,'0'0'160,"0"0"-21,0 0-8,0 0-3,22 0-9,-22 0-18,17-1-14,-7 1-5,1-2-16,1-1 2,-1 2-6,0 0-1,1-1-13,-1 0-5,-1-3-8,2 3-1,-1 0-28,1 0-17,-3-1-31,2 0-16,1 2-42,-8-1-107,2-2-224,-6 4 101</inkml:trace>
  <inkml:trace contextRef="#ctx0" brushRef="#br0" timeOffset="501247.0029">8626 7903 148,'0'0'159,"0"0"-10,10-5-13,-5 4 11,-5 1 5,17 2-10,-9-1-7,3 2-5,5 0 2,1 2-7,1 3-2,-2 0-4,4 1-9,-6 4-10,10 2 3,-1 1 0,-3 0-4,0 6-6,0-3-7,-7-4-10,2 5-6,-5-2-3,3 6-6,1-2-7,-9-5-4,3 7-3,-2 0-7,-2-5-4,-4 7 1,0 1-7,-4-2-3,-6 3-13,1-3-14,-1 0-14,-7 2-37,4-1-31,-3-3-56,1-7-40,-3 5-79,-1 0-140,-2-6-430,6-3 191</inkml:trace>
  <inkml:trace contextRef="#ctx0" brushRef="#br0" timeOffset="521153.9146">9236 8403 95,'0'0'170,"0"0"-10,-1-6-8,1 6-12,0 0-10,0 0-6,0 0-14,0 0-12,0 0-9,-4-8-11,4 8-5,0 0-9,0 0-4,0 0-13,0 0-2,0 0 0,0 0-6,0 0 1,0 0-1,11 19-6,-11-19-2,5 13-1,-5-3-1,-3-1-2,-1 3-2,2-1-5,0 1 0,-3 3 3,-4 3-7,0-1-2,-4 7 0,-2 0-2,-4 2-1,-1 0-4,-2-1-11,-1 0-22,0-1-13,-4 2-15,2-1-16,1-3-23,0-2-6,1-1-18,2 0-22,0-5-107,4-3-265,2-1 119</inkml:trace>
  <inkml:trace contextRef="#ctx0" brushRef="#br0" timeOffset="522122.9243">9742 8176 76,'1'-6'136,"-1"6"-7,0 0-17,0 0-7,-1-14 0,1 14 6,-1-8-5,1 8-12,-5-8-9,5 8-7,-4-6-7,4 6-6,-7-8-1,3 4-4,0-1-5,4 5 0,-7-9-5,2 6 3,5 3-8,-9-10 3,5 5 1,1 2-3,3 3-10,-8-7-1,4 3-1,-4 0-3,8 4-7,-11-4 1,11 4-4,-9 0-3,9 0-5,-14 2 7,6 0-8,1 0-1,7-2-2,-14 6-2,5-1 2,1 0-3,-2 0-1,5 3 1,-3-1-3,3 0-1,-1 2-2,1 3 5,-2-3-1,3 2-5,0-1 2,1 1 4,1 2-3,0-2 0,0 5-1,2-4 0,2 1-1,0-2 6,0 1-5,1-1-4,-1-1 6,2 2-5,0-4 0,1 3 2,0-4-2,2 1 2,-1 0-4,-2-3 1,1-1 4,2 0-2,-2-2-1,1 1 4,1 0 1,-7-3-3,14 2 0,-8 0-3,-6-2-2,11-2 9,-4 0-3,-7 2-3,16-8 0,-10 3 5,1-2 4,1 2-6,-2-3-1,1-1 2,-1-1-2,2 2-3,-2-2 4,1 0 0,-3-1 5,2 0-5,-3 0-2,1 0-1,1 1 1,-2-1 1,-1 1-5,0 2 8,0-2 1,0 3 0,-2 7-4,2-11 0,0 5-2,-2 6 4,3-8 2,-3 8-5,0 0 3,0-9-4,0 9 8,0 0-1,0 0-5,0 0 2,0 0-3,0 0 3,0 0 2,2 22 10,-2-11-1,2-1 3,0 4-1,-2 2 1,2-4 3,0 8-3,0-3-1,2-3-2,0 3 1,0-2-2,-3-2 3,3 3-8,0-4 4,2 0 0,-2-1-2,0 0 1,1 0-4,-1 2-14,2-4-6,-3 2-11,3-2-12,-1-1-22,-2 0-12,1 0-8,-2-3-21,3 0-16,-3 0-15,-2-5-165,2 10-318,-2-10 140</inkml:trace>
  <inkml:trace contextRef="#ctx0" brushRef="#br0" timeOffset="523801.9847">9769 7722 12,'0'0'124,"0"0"-7,-2-9-5,2 9-10,0 0-4,0 0-15,0 0-5,0 0-5,0-9-11,0 9-2,0 0-4,0 0-14,0 0 0,6-3 0,-6 3-5,0 0 4,11 0 0,-11 0 8,12 1 2,-12-1-2,15 2-7,-4 1-1,1-3 5,0 5 0,2-1 4,0 1-9,6 1 0,-2 2 4,5 4 2,3 2-2,-4 2-9,3 0-3,2 3 0,-4 1-2,2 2-3,0 1 3,-6 2-5,2 0 0,-1 0-2,-2 2-6,3 0 1,-6 1 0,1-1 3,-3-1-7,0 0 2,-8-7-1,4 5-2,-3-1 0,-3-3 0,1 5-2,-6-1 0,2 2-1,-4-2 1,-1 2 0,-2-1 0,-1-7-2,1 7 0,-4-1 1,2-7-7,-6 5 4,2-6-2,-1 6 0,-3-2 3,5-5-3,-5 6 1,3-6-5,1-1 5,-2-1-2,1-1 1,-1-1-3,0 0-3,5-4-6,-2 3-14,3-2-8,2-3-12,-1 0-16,2-1-6,0 0-22,6-4-7,-6 4-1,6-4-15,0 0-3,0 0-13,0 0-33,0 0-86,0 0-261,0 0 116</inkml:trace>
  <inkml:trace contextRef="#ctx0" brushRef="#br0" timeOffset="524189.5147">10561 8225 22,'0'0'165,"0"0"-7,0 0-14,0 0-21,0 0-2,0 0-2,6-4-11,-6 4-12,15 0-5,-5-1-18,0 2-3,3-2-8,-2 1-3,3 1-7,-1-1-6,1 0-3,-1 0-5,1 1 0,-3 1-11,0-4-10,3 4-5,-4-1-15,-1-1-3,3 0-12,-5 0-9,-7 0-7,15 1-9,-8-1-15,-7 0-5,9-1-17,-9 1-15,9-3-115,-9 3-227,0 0 101</inkml:trace>
  <inkml:trace contextRef="#ctx0" brushRef="#br0" timeOffset="524433.813">10558 8376 37,'0'0'164,"0"0"1,12 6-8,-5-5-13,3 2-6,0-2-10,6-1-15,-5-1-12,7 1-10,0-3-6,-4 2-12,3-1 0,-1 1-11,-3 0-2,-1-1-14,0 1-7,-3 0-9,-1 1-20,-8 0-15,13-2-20,-13 2-19,9 0-22,-9 0-4,10 2-29,-10-2-136,0 0-254,0 0 112</inkml:trace>
  <inkml:trace contextRef="#ctx0" brushRef="#br0" timeOffset="530453.9609">11485 8003 138,'-2'-8'140,"2"8"-16,0 0-8,-1-7-10,1 7-12,0 0-6,0 0-16,1-13-2,-1 13-8,2-5-7,-2 5 2,0 0-17,2-9 13,-2 9-4,0 0-4,1-8-6,-1 8 6,0 0 2,0 0-8,0-10-5,0 10 1,0 0 8,-1-10 1,1 10-1,-2-8-4,2 8-2,-2-10-4,2 10 1,-3-9-3,1 2-5,2 7 8,-3-7 5,3 7 2,-6-10-8,2 4-4,-2 1-8,1 0-2,-1 0 4,0 1-6,-1 1 1,7 3 0,-13-7-6,6 6-2,-2-3 1,-1 2-4,2-1-2,8 3 4,-15 0-1,7 0-8,-1 3 3,2-1 5,-1 1-7,-4-1 0,2 3 0,2 0-1,-2 1 3,3 1-1,-1-1-3,-2 1 4,0 0-3,2 0 0,0 0 2,0 1-1,4 1 1,-2-2 0,0 3-4,3-1 3,-1 0-2,2-1 0,0-1-4,2-7 4,-4 14-1,4-7 2,4 3 1,-4-3-1,0-7 1,3 13 0,2-6-4,-2 1 3,2-2 0,0-1 0,0 1 2,2 2-1,-2-3-2,2 2 2,2 0-2,0-1 2,2-2-7,-1 1 10,2 0-2,-1 0 2,1 0 2,0 0-5,1-1 2,1 1 0,-3 1-2,1-3-2,2 2-2,-4 2 7,3-1-6,-3-1 6,1 1-7,0 2 5,-1-1-1,0 0 4,-1 1-5,-1 1 2,0 1-4,-2-3 4,1 3 2,-3-5-4,0 4 3,2-1-3,-4-1 5,-1 0-4,2 1 1,-2 0 5,-1-1-4,0-7-1,-2 15 1,0-8 2,-3 3-1,-1-1 0,0 0 3,-2-2-4,0-1-2,-2 2 4,0 0 6,1-3-5,-3 1 0,1-3 6,0 1-1,1-2 4,1-1 8,9-1-4,-17-1-2,5 0 0,6-2-3,-3-1 0,1-1-5,0 1 3,3-2 3,0 0-3,1 1 3,4 5-1,-6-14-3,4 6-3,1 1 0,1-3 0,1 0-2,2 2 0,0 0-1,0 1 2,1-2-3,0 0-1,0 3 0,0 2 0,2-2-5,-2 1-7,1 1-11,-5 4-10,11-6-7,-4 3-20,-1 0-11,-6 3-14,12-5-16,-7 4-9,5-1-17,0-1-16,0 2-7,-3 0-142,-7 1-313,14-2 140</inkml:trace>
  <inkml:trace contextRef="#ctx0" brushRef="#br0" timeOffset="530935.9128">11892 7803 64,'0'0'149,"-9"0"-15,9 0-10,-9-3-4,9 3-15,-14 3 0,8 0-9,-1 2-4,-2 1-6,-2 2-2,0 3 3,1 4-6,-1-1-6,2 3 0,-3 5-9,2 1-4,1 2-1,3 1 4,-3 2 0,5-1-11,-4 0-3,7 2 3,-3 0-8,2-1 0,2 1 1,1-1-9,1 3 0,5-1 0,-1-2-4,6-1 0,-2-2-2,3 2-3,-1-1-3,3-1-2,0-2-1,-2-8-3,1 0 2,1-2-2,-1-2-1,0 0-5,3-2-2,-2-2-1,-1-1-3,-2 0 4,-2-2-5,3 1 0,-7-3-1,4-1-1,2 0 1,-6-1-6,-6 0-8,14 0-1,-8 0-11,-6 0-19,0 0-12,12-1-24,-12 1-29,0 0-6,8-4-34,-8 4-40,5-4-123,-5 4-330,0 0 146</inkml:trace>
  <inkml:trace contextRef="#ctx0" brushRef="#br0" timeOffset="532167.259">12235 8085 101,'0'0'141,"0"0"-9,2-8-12,-2 8-9,0 0-11,1-10-4,-1 10 5,0 0-9,-3-11-5,3 11-10,-2-8-8,2 8-9,-4-6-4,4 6 1,-5-9-9,5 9-12,-5-9 8,2 5-2,3 4-8,-6-6-1,6 6-3,-6-6-3,0 4-6,6 2 3,-11-4-6,11 4-7,-12-2 1,5 2 3,7 0-1,-13 3-6,7 1 5,-2-2 0,-2 3-9,2 0 6,0 0-2,-3 2-3,5 1 1,-2-1-7,0 3 4,2-1-1,1 1-2,0 1 5,-1-1 2,4 1-4,-1 1 0,1 1 4,2-2-4,0 3 6,0-3-2,1-1-5,0 1 2,2-1 3,1-2 1,-2-1 0,4 1 0,-3-1-5,4-2 2,-2 0 1,0 0 1,0-1-1,0 1 2,2-3-2,-7-2 6,14 3-7,-7-3 7,-7 0 4,15-1-7,-5-1-2,-4 0 3,3-3-5,1 0 3,-1-2-1,-1 1-8,1-2 6,-2 0 1,0 0-3,0 1 2,1-2 1,-3 0 0,2 2-3,-5-1-1,2 0-2,-3 1 4,3-2-5,0 0 4,-3 1-3,3 0 5,-3 1-2,0-3 0,1 3 0,-2 7 7,2-12 5,-2 12 3,2-11 0,-2 5 0,0 6-1,1-10-3,-1 10-3,0 0 9,1-10-9,-1 10 3,0 0-3,0 0-1,0-9 0,0 9 0,0 0 0,0 0-5,0 0 4,0 0-1,0 0 1,0 0 0,0 0-5,0 0 5,5 21-3,-3-14 3,0 2 3,1 0 4,-1 1 3,1 2 0,4 3-1,0 1 4,-2-1-2,-1 2 4,2 0-6,0 1 3,0 1-5,0 0 4,-1 0-1,3 5 0,-3-5-2,-1 5-4,1 1-1,1-1 0,-2-6-6,0 0 5,0-2-2,1 0 2,-3-4-5,0 2-1,0-6 2,0 5-2,-1-4 0,1-1 3,1 0-4,-2-2 3,2 0-2,-3-6 2,1 9-1,-1-9-3,3 7 1,-3-7 3,1 5-1,-1-5 1,0 0 2,4 6 6,-4-6-1,0 0 0,0 0 3,0 0-1,0 0 4,0 0 0,14-13-2,-12 8-3,-2 5 2,7-16 0,-5 7-5,2-3 3,1 1-4,-1-1 0,1-4-6,-2 3 5,1 2-3,2-3-1,-3-4 2,3 3-5,-2-1 2,0 2-1,-2-1-3,2-2 1,0 5 7,0 0-7,-3-2-1,2 2 0,-2-1 2,1 3 0,2-3-5,-4 2 4,1 0-1,-1 1-2,3-1 3,-3 1 0,1 1 0,-1-1-3,0 10 0,0-12 4,2 4-3,-2 8 3,0-12-5,0 12 3,1-8-4,-1 8 5,-1-10-2,1 10 0,0 0-8,0 0-8,1-11-5,-1 11-8,0 0-11,0 0-12,0 0-13,0 0-16,-1-8-23,1 8-21,0 0-16,0 0-32,0 0-24,5-4-161,-5 4-387,0 0 170</inkml:trace>
  <inkml:trace contextRef="#ctx0" brushRef="#br0" timeOffset="532633.9248">12775 8145 137,'0'0'177,"0"0"-16,-9-2-14,9 2-18,0 0-9,-10 3-15,10-3-7,-7 5-7,7-5-9,-5 8-9,1-3 0,2 3-8,-1 1-3,2 0-3,0 2-8,2 2-1,-1-1-4,0 0-4,1 1 2,1 3-7,0-5-6,-1 2 3,2-2-3,0 1-5,0-1 2,-1-1 0,5-1 0,0 0-6,-2 0-1,-1-3-8,0 0 7,3 1 0,2-1 0,-4-3-1,0 0 0,2-1-7,-7-2-1,16-2 6,-5 1-5,-2-2 2,1-3-3,1 2 0,-2-4 0,3 0 2,-3 0-4,3-3 3,-5 1-3,2-2-1,-4 1 3,1-2 0,-1 2 7,-2-1-1,-2 0 0,0-1-1,-2 1-3,0-4 4,-3 5-2,0 0 2,-1 1-3,0 1-6,0 0-2,-2 1-2,4 3-5,3 5-13,-9-7-22,9 7-24,-9-3-19,9 3-22,0 0-17,-13 3-18,13-3-21,-10 8-151,6-5-331,1 2 146</inkml:trace>
  <inkml:trace contextRef="#ctx0" brushRef="#br0" timeOffset="533059.3054">13191 8443 114,'0'0'148,"0"0"-13,0 0-12,-11-1-4,11 1-14,0 0-15,-9 0-13,9 0 9,0 0-9,-10-1-3,10 1 2,0 0-5,-10-1-4,10 1-8,0 0 0,0 0-5,0 0-5,0 0-2,-9-1-1,9 1-5,0 0-2,0 0-10,0 0 4,0 0-3,0 0-3,-7-4-2,7 4-3,0 0-4,0 0-1,0 0-1,0 0-2,0 0 0,0 0-4,0 0 0,0 0 4,0 0-8,28 1-1,-28-1 4,9 5-2,-3-4-2,-6-1 0,10 9 3,-8-6-3,1 2-6,-1 1 0,1 0 4,-3-6 2,-1 14 1,-2-6-8,-1 0 2,-2 3 0,0-3-5,-2 3-4,1-2-8,-3 0-12,4 2-21,-2-3-11,0 0-11,3 0-23,-1-2-23,1-1-40,-3 0-90,3 1-266,5-6 117</inkml:trace>
  <inkml:trace contextRef="#ctx0" brushRef="#br0" timeOffset="533839.6163">13705 8250 34,'3'-11'134,"1"6"-4,-4 5-15,1-12-7,-1 5-7,0 7 3,0-12 3,1 6-6,-1 6-6,-1-14-12,0 8-3,1 6-8,-5-13-5,2 8-7,3 5-2,-4-10 0,0 4 8,0 2-6,4 4-1,-7-7-9,2 3-3,-4 1-3,2 1-4,7 2 4,-12-1-5,12 1 2,-14 0-1,3 1 1,1 1-4,1 1-3,-1 3 2,1-1 0,-1 2-8,1 1-1,2 0-1,1 2-2,-3 1 7,3-1-1,-1 0-2,2 1 0,-1 1-2,-2 2-4,6 0-5,2 0 7,-3 2-8,4-3 4,1-2-4,-1 0-1,2-1 1,0 1 0,2 0-4,-1-2 0,4 0-4,-2 0 1,3-1 2,0 1-3,-2-3-2,2 0 2,-3-2 0,1-1-2,1 0-2,0-2 2,1-1-1,0 2 3,-9-2-4,14-4 0,-5 2-1,0-2 2,-2 0-2,2-2 1,0 1 1,-1-3-1,0 0-4,-2-3 2,2 1-3,-2 1 2,0-2-3,1 0 2,-2-1-1,-1 1-2,0-1-4,-1-4 6,0 4-3,-2 3-7,2 0 1,-2-2 1,-1 4 3,1-1 1,-1 8 1,2-9-1,-2 9-2,1-8 7,-1 8-8,0 0 6,0 0-5,0 0 6,0 0-4,0 0 0,0 0 0,0 0 2,0 0 2,0 0 10,-1 27 1,2-15-3,-1 0 14,0-1-5,0 7-2,1-5-1,2-2-2,1 8 5,-4-3-4,6-1 3,-4 0-2,2-4-2,2 1-5,-1-3 1,0 3 3,0-2-4,2-1-4,0 1-2,-1-2-16,-2-3-8,0 1-11,2-2-5,-2 0-15,0-1-9,-4-3-14,8 7-15,-8-7-17,7 0-20,-7 0-2,0 0-24,10-7-166,-10 7-348,2-9 153</inkml:trace>
  <inkml:trace contextRef="#ctx0" brushRef="#br0" timeOffset="534247.9621">13746 7958 111,'13'5'162,"-3"-2"-12,3 2 2,-1 1-7,4 2-1,1 1 0,4 7-9,-3-4-11,4 4-3,1 2-10,-1 2-2,-3-1-6,4 0-4,-3 1-14,-2 2-4,-1-2-8,-3 0-4,-1-3-5,1 3-12,-4-2 0,-2 1-2,-2-2-5,-1 3-4,-1 6-3,-2-8-1,-2 10-3,-2-5-1,-3 3-6,0-8-1,-2 1-1,-3 4-5,-1 1-1,-1 0-3,1-7 1,-1-2-1,1 1-5,-2 0-2,1-2-6,0 0-5,1-2-15,0 0-17,-1 0-6,0 0-14,3-3-12,0-2-2,1 1-27,0-2-9,3 1-21,0-3-22,0 0-24,5-4-134,-6 5-331,6-5 146</inkml:trace>
  <inkml:trace contextRef="#ctx0" brushRef="#br0" timeOffset="534748.0081">14444 8333 1,'0'0'204,"0"0"-17,0 0-14,0 0-14,0 0-13,0 0-11,0 0-14,0 0-11,31-5-7,-20 4-16,3 0-4,4 1-8,-2 0-9,3-2-4,-1 0-9,-4 0-4,5-1-4,-3 2-5,3 0-3,-4-1-5,2-1-4,-1-1-4,-5 2 0,1 0-5,-2-2 0,0 3-4,-3 0-3,-1-2-7,-6 3-6,0 0-7,13 0-9,-13 0-10,0 0-9,7-2-13,-7 2-10,0 0-11,0 0-19,0 0-8,0 0-7,0 0-16,0 0-120,0 0-259,0 0 114</inkml:trace>
  <inkml:trace contextRef="#ctx0" brushRef="#br0" timeOffset="535047.9812">14408 8495 175,'0'0'177,"0"0"-7,9 12-3,-3-9-9,-6-3-12,16 3-11,-7-1 0,4 1-8,-1-2-7,6 0-7,-1-1-17,2 1-5,0 0-11,-2-1-1,1 0-10,-4-2 1,0 1-10,-1 0-8,-2-2-7,1 5-2,-2-4-6,-3 1-3,-7 1-4,9-1 0,-9 1-5,11 0-7,-11 0-9,0 0-14,0 0-15,9 0-24,-9 0-20,0 0-26,0 0-22,0 0-31,2 7-47,-2-7-115,0 0-328,0 0 146</inkml:trace>
  <inkml:trace contextRef="#ctx0" brushRef="#br0" timeOffset="545775.2272">15540 7908 118,'0'-8'143,"0"8"1,-1-14-12,2 5-9,-2-1-7,1 10 0,-1-15-17,0 8-9,-1-5 0,-2 4-6,3 1-6,-1-3-9,-2 1-1,0-1-12,0 4-4,-1 1-1,0-4-1,1 4-12,-3 0 2,0 2-4,-1-4-4,1 0-2,-1 4-16,-1-1 7,-1 1 1,1 0 5,0 3-10,-2 0-3,0-1-4,1 2-1,2 1 3,-2-1 2,-1 4-5,2-2-5,1-1 4,-1 5-13,3-4 10,1 1 0,0 0-2,-2 4 3,3-4-1,-1 3-5,3-2 2,2-5-1,-3 15 3,2-7 1,1 2 8,0-10-6,1 16 0,2-4 4,1-2 1,2 6 2,-2-4-3,2 2 0,1 3-2,-1-2 0,1 2 7,0 0-2,-1 0-4,-1-1 1,2 2-1,-2 0-3,-3-3 1,2 2 3,0-1 2,-1 0-3,-2 1 0,-1-5 2,-1 1-5,1-3 5,-3 1-7,1 0 8,-1 0-3,-1-2-1,0 1 0,-2 0 2,0-1-5,-1 0 5,2-2 0,0 0 0,-2-2 0,1 2 4,1-2 4,0 0 4,1 1-1,-1-3-5,5-3 3,-8 8 0,8-8-6,-6 4 3,6-4-2,-3 5 0,3-5 1,0 0 2,0 0-3,0 0 2,0 0 2,-7 3-1,7-3-4,0 0 3,0 0-8,0 0 4,0 0-5,0 0 3,0 0 0,0 0-3,0 0-4,0 0 4,0 0-2,0 0-3,18-9-4,-18 9 6,10-1-4,-10 1 1,0 0-2,9 3 0,-9-3-2,10 7-1,-6-3 2,1 1 2,-1 0-1,0 1-2,-1 2 0,1 0 1,1 5 2,-2-4 2,1 4-4,-2 1 3,2 0-4,-4 2 3,1 2-4,-1 2 5,0-1-2,-1 0 0,2-1 4,-1 2-3,-1 0-5,0-1 7,2-1-4,-2-1-1,2 1 2,0-1-1,1-5 2,-1 0-2,3-2 2,-2-1 2,1 0-1,0-2 0,-1 2-2,3-3 3,0-2 2,0 3 4,1-2-6,0-2-2,1-1 3,5 1 1,-3-1-1,-1-1-3,4 0 1,-1-1 0,-1-1 2,1 0-2,0-2-7,-1 0-2,0 0-5,-1 1-12,-2-1-15,-1 0-12,1-2-13,0 2-13,-2-2-13,0 2-8,-5 3-30,12-9-23,-7 3-19,-3 2-160,1-4-357,1 2 158</inkml:trace>
  <inkml:trace contextRef="#ctx0" brushRef="#br0" timeOffset="546725.9526">15891 8251 29,'0'0'115,"-2"-13"5,0 6-17,2 7-9,-1-13-5,-2 7-8,0-2-7,3 8-1,-3-11 2,0 7-11,3 4-6,-4-10-2,4 10-6,-5-8 6,5 8-17,-6-7 7,6 7-8,-5-4 2,5 4-11,-11-2 0,11 2-2,-11 2-3,11-2-11,-15 1 8,6 2-15,1 3 11,2-2 1,-1-1-4,-1 3 7,0 1-2,0 0-1,1 0-1,1 1-5,1-1 7,-3 2 1,3-1-6,4 0 0,-3 2 1,3-1-11,1 1 15,-1 0-5,2 0 2,0 1-4,0-1 0,3 0-2,-1 0 3,2 0-7,-1-4-3,-1 2 7,1-3 4,1 1-3,1 0 2,-1-3-4,0 0-1,-5-3 5,11 5-4,-6-3-3,-5-2-1,12 0 1,-12 0 8,13-2-9,-8-3 1,1 3 0,-1-2-4,2-1 2,-4 0 2,4-1 0,-2-2-6,2 1 1,-1-2 6,1 0-4,-1 0 0,-1-1-2,0 3 2,-1-3 0,-3 2-5,5-2 2,-2 2-1,-1-1 10,-1 1 1,1 3 3,1-2 7,-4 7-6,4-11 6,-2 6 2,-2 5-4,5-9 3,-5 9-5,4-8-3,-4 8-1,2-6 1,-2 6-1,0 0-2,4-5 0,-4 5-2,0 0-2,0 0 5,0 0-8,0 0 3,0 0 4,0 0 11,11 15 10,-9-8-4,0 1 3,-1 2 3,1 2-5,1 0-1,-2 0 12,3 3-5,-2 1-3,2 3 2,-1-2-4,2 2 2,-2 0-1,0-1-3,2 2-3,-3 3 3,4-3 5,-3-1-6,2-1-6,-1 0 3,-2 0-4,1-1 0,3-3-4,-2 2-3,-2-3-2,1 0 3,0-4 4,-1 2-4,1-2-5,-3-2 0,0 0-3,0-7 2,4 10-3,-3-5 3,-1-5-2,0 0-1,0 0 1,1 9 1,-1-9 5,0 0 0,5 4 1,-5-4 5,0 0-4,0 0 2,0 0-4,0 0 1,12-12-1,-8 6-5,-1-1 3,1-3-2,2 0 1,-1-1-2,2 3 6,-2-3-9,4-5 0,-1 1 2,1 0-1,-1-2 0,-2 0-4,-2 3 3,1 1-2,1-1 0,-1-2 0,0 4-2,-2-3 2,2 4 2,-1-2-1,1 2-8,0-2-5,-1 5-2,-1-2-10,0 0-4,0 2-3,0 3-8,-1-3-13,2 2-11,-4 6-11,4-11-7,-4 11-13,4-7-17,-4 7-13,2-6-17,-2 6-22,5-4-31,-5 4-134,0 0-354,0 0 157</inkml:trace>
  <inkml:trace contextRef="#ctx0" brushRef="#br0" timeOffset="547275.1076">16363 8453 86,'0'0'162,"0"0"-9,0 0-15,-9-3-12,9 3-3,0 0-10,0 0-15,0 0-3,0 0-4,0 0-4,0 0-15,0 0 3,-8-1-6,8 1-1,0 0-5,0 0-5,-9 8 2,9-8-1,-6 7-7,4-3-3,2-4-4,-4 8-3,0-1 1,2-1-7,-1 0-3,2 1-4,-2 3-8,2-1 8,1 1-4,0-1-1,1 2 1,1-1-2,0 0 2,0 1-5,0-2 0,3 0-1,-1 0-1,0 1-1,1-2 0,1 0-3,0-3-1,-2 1-1,3-1 0,-2 0-2,-1-1-2,2-2 4,2 0-5,1-1 3,0-1-2,0 0-1,-9 0 2,16-2-3,-7-1 1,0-1-3,-1-1 2,1 0 0,-1-1-3,1 0 0,-1-2 1,-1 1 4,-2-3-2,-1 1 0,0-1 4,-3-1-1,3 0 0,-4 0 3,0-1-2,-4 0-3,0 0 2,0 1-4,-5-4 0,2 4-1,-2 2-4,2 2-3,0-1-3,-2 1-8,1 3-10,2 1-15,-1-1-8,7 4-20,-10-2-18,10 2-8,-11 0-18,11 0-12,-9 3-33,3 0-162,6-3-343,-8 8 153</inkml:trace>
  <inkml:trace contextRef="#ctx0" brushRef="#br0" timeOffset="547729.5436">16810 8722 118,'0'0'153,"0"0"-16,0 0-9,-6-8-11,6 8-14,-5-6-10,5 6 1,0 0-15,-4-7-6,4 7-3,-3-6-10,3 6-8,-7-6-3,7 6 4,-3-6-4,3 6-2,-4-5-1,4 5 0,0 0-4,-6-8-2,6 8 0,0 0-3,0 0 1,-1-7 0,1 7-1,0 0-1,0 0 0,0 0-5,0 0-1,3-13 0,-3 13-1,6-5 8,-1 2-6,-5 3-4,9-5-5,-9 5 3,8-4-5,-8 4-2,6-1-2,-6 1-3,0 0 3,8 5-2,-8-5-5,9 6 5,-7 0-6,-2-6 5,2 12-2,-2-12-5,-2 13 1,1-5 3,-1 2-4,-2-2-2,0 1 6,1 0-5,-2 1 0,0 0-13,-1-2-11,1 3-26,-3-3-20,0 1-24,3-2-23,-1 2-24,2-2-182,-1-2-344,0 0 153</inkml:trace>
  <inkml:trace contextRef="#ctx0" brushRef="#br0" timeOffset="548757.9497">17203 8401 94,'-1'-8'175,"1"8"-7,0 0-1,-1-12-3,1 12-13,-2-9-19,2 9-12,-1-10-9,1 10-17,-3-11-5,2 4-4,1 7-3,-5-10-3,5 10-9,-2-9-4,-1 3-5,1 0-8,-2 0-6,1-1-2,3 7-5,-8-9-2,4 4-5,4 5-5,-8-8-1,4 4-3,-3 1-6,7 3-3,-10-4 1,3 2-3,7 2-2,-12 0 1,12 0-2,-12 2-3,5 1-1,7-3-2,-9 6 0,2 0-1,2-3 0,-1 4 3,1 1 0,0-1-1,1 1-3,0 1-2,3-2 7,0 1-4,-1 2-4,1-1 1,1 2 0,0-1-1,0 0 0,1-2 0,3-1 1,-3 2-3,1-1 6,-1-3-3,2 1 3,-1 1-5,2-1 4,-4-6-2,7 7 0,-3-1 5,0-3-4,-4-3-1,7 5-1,-7-5 1,7 2 1,-7-2-3,13-2 3,-13 2-3,10-3 4,-3 0-2,-7 3-1,11-6 1,-6 4-1,0-4-2,1 1 3,-1 0-1,1-3 1,-1 0 1,0-2 1,-1 1 1,1 1-2,-2-2 0,1 1 2,-2 3-2,2-2 0,0 3 1,0-1-4,-2-1 2,2-1 0,-1 2-1,-1 0 3,-2 6-2,4-8-2,-1 2 3,-3 6 4,3-5-2,-3 5-1,0 0 4,0 0 0,2-8 2,-2 8-5,0 0 0,3-5 0,-3 5-2,0 0-4,0 0 5,0 0-1,0 0 5,0 0 1,11 17 1,-7-10 3,-2 4 13,3 4 6,0 1 1,-2 2-3,2 1 7,0 6 0,2-1 0,-4-5-2,1 5-3,0-3 7,-2-2-5,4 5-7,-3-6 0,0 6-4,0-5 2,-2-1-1,2-1-4,-2 0-3,0-1 2,0-1-3,1-3 1,-2 1-5,3-3 2,-1 0-4,0-2 0,-2-1-4,0-7 6,3 10-5,-3-10 1,1 7 3,-1-7-3,0 0 3,1 6 2,-1-6-1,0 0 1,0 0 1,0 0-2,0 0-3,11-13 2,-11 13 3,7-16-4,-2 7-2,-2-3 0,2 1-2,-1-1-1,1-4 0,-1 0 2,2 2-1,2-3-2,-4 2-2,1 3 4,-3-1-2,4-2 3,-1 4-8,1 1 4,-1-1 0,-1 1-2,0 2 2,0-2 0,-2 2-3,2-1-2,-1 3-4,-2 0 4,-1 6-11,6-9-11,-3 4-5,-3 5-5,4-7-13,-4 7-9,5-4-21,-5 4-14,0 0-13,5-7-26,-5 7-5,6-1-12,-6 1-12,8-4-54,-8 4-108,0 0-351,0 0 156</inkml:trace>
  <inkml:trace contextRef="#ctx0" brushRef="#br0" timeOffset="549088.1682">17601 8575 175,'0'0'181,"0"0"-14,0 0-18,1 8-9,-1-8-5,0 0-13,1 7-5,-1-7-15,0 0 3,1 13-10,-1-6-10,2 1-1,-2-8-2,0 13 0,0-4-8,0 0-6,1 2-7,-1-5-2,0-6-6,1 16-4,-2-8-4,1 2-9,0-3 4,0-7-4,0 14-5,-1-7-5,1-7-9,1 11-12,-1-11-11,-1 13-11,1-13-22,-2 7-9,2-7-24,-1 9-21,1-9-30,0 0-25,1 8-165,-1-8-339,0 0 151</inkml:trace>
  <inkml:trace contextRef="#ctx0" brushRef="#br0" timeOffset="550179.2119">17594 8179 50,'-5'-4'165,"5"4"-15,-4-12-10,4 12-8,-1-9-25,1 9 4,2-12-16,1 6-12,-3 6-8,8-11-6,-4 5-10,2 0-3,-1 0-9,0 2 2,4-3-13,-4 4 1,2-2-9,-1-1 4,4 3 6,-3-2-10,0-1-11,0 3 0,3 0-4,0-2 5,-1 0-5,0 1 8,3 1-6,-6 2 1,0-3-1,3 2 1,-9 2-1,12-5 1,-12 5-7,9-1 4,-5-2-6,-4 3 3,10-2-3,-10 2 3,0 0-1,9 0-2,-9 0 0,0 0-3,9 5 2,-9-5-2,5 7 1,-1-3 3,-4-4-1,2 11 9,1-3-3,-2 1 8,2 1-3,-1 0 4,-1 3 1,2-1 0,-4 0 5,1 0 0,1 1 5,-1 2-1,-1 2 3,1 0-1,-2-1 1,2-1-5,-1 3 1,2-4-3,-1 3 3,0-4-6,-1 3 3,1-3-1,1-1 0,-1 1-3,3 2-3,-2-4-1,1 0-2,-1 0-6,0-5 0,0 6 2,2-3 2,-1-4-4,-1 2-3,-1-7 3,3 10 0,0-5-3,-3-5-1,4 7 2,1-5 1,-5-2-2,8 5 2,-8-5-5,5 1 6,-5-1 0,11 2-3,-11-2-1,13-5-2,-8 1 1,3-1 3,-1 0-5,0-2-2,-1 3-1,2-5 0,1 0-3,0 2 4,-3-4 0,-1 1 2,3 1-1,-3 4-2,-1-4-2,-2 3 2,2-1-3,-1 1 5,-3 6-5,1-8 3,-1 8-2,1-9 0,-1 9-3,0 0 6,-3-9-6,3 9 2,0 0-1,-6-7-1,6 7 0,0 0-1,0 0 0,0 0-2,-17 9 5,13-4-2,-1 0-1,1 4 1,0 1 5,0-2-1,1 1-4,0 2 4,-2 3-1,2-3 4,-1 1 0,2 3-2,2 1 2,-2-4 4,2 0-2,0 1-1,2-2-2,-2 7 7,0-7-2,0 6 0,1-5-2,0 5 4,2-1-2,-3 0-2,1-4 5,-1 3-4,0-2-4,3 2-1,0 0 3,-1-2 1,-1-2-2,0 2 4,2-2-3,1 1-2,-2-1 1,1 1 0,1-1-1,-2 1 0,1 0 2,-1-3-3,3 1 5,-1-1-2,0 2-9,-1-2 7,-1-2 0,-1 1 1,2 2-4,0-3 1,-3-7 0,2 16 0,-1-10-1,-1 1 3,0-7-2,3 10 3,-3-10-4,0 9 4,0-9 2,-4 9-5,4-9 3,-4 8 0,4-8 0,-7 6 2,0-2-2,-2-2 0,0-1 1,-2 2-2,-3-2-4,-4 0 3,-1-1-17,0-2-20,-2 2-17,-1 0-36,1-3-32,0 2-59,-7-1-65,8-2-140,2-1-414,0 1 184</inkml:trace>
  <inkml:trace contextRef="#ctx0" brushRef="#br0" timeOffset="572218.5402">1908 10221 106,'0'0'133,"-3"-9"-14,3 9-7,0 0-7,-6-8 7,6 8-10,-3-7-4,3 7-11,-4-8 5,4 8-8,-4-7-9,4 7-10,-6-6 2,6 6-11,-4-7 3,4 7-5,-5-7 0,5 7-6,-6-5-4,6 5-7,-6-5-1,6 5-8,-6-5 2,6 5-6,-8-3 3,8 3 2,0 0-3,-9-2 2,9 2-4,0 0-6,0 0 2,0 0-6,-18 4-3,13-1 2,-1 2 1,-2-2-7,-2 4-1,2-1 3,0 0-2,1 3-1,-2-1 2,0-1-1,2 0-1,1 1-3,0-2 1,-1 1-1,2 0-1,0 0 0,1-2 1,2 2-3,-1 0 4,-1 1-4,4-8 3,-5 12-3,5-12 3,0 9 0,0-9-3,4 12 3,-2-6-1,2-2-4,0 1 3,0 0 2,3 1-1,0-2 0,3 2-4,1 0 12,0 0-12,2 0 4,-2-1-1,2 2 1,4-1-8,-5 0 4,4 1 3,-2-1 2,1 1-1,2 0 1,-3 0-2,2 0 0,0 0-4,-3 0 3,2 1 0,-5-2 1,3 0 1,1 2 1,-1-2-4,-3 0 2,-1 1 0,4-1 1,-6 2 2,2 0-3,2-1-2,-5 0 1,-2-1 1,1-1 3,-1 2 1,-2 1-2,0 0-1,-2 0 6,0-8-3,-3 16 0,-1-7 0,-1-1 0,1-2 1,0 3 3,-4 0-4,1-1-1,-2-3 4,0 0 3,-1 1-6,-2 0 9,1-2-3,-2 1-3,0-2 2,-2-1 3,4-1-3,-7-1 3,5 0-1,0-1-3,3 1 1,-2-1-4,1-4 5,2 3 5,4-2-1,5 4 4,-10-6 2,5 0-4,5 6-2,-6-11-2,4 5 1,2 6-1,2-13-8,0 3 5,0 2-1,1-2-3,4 2-2,0-2 1,-2 2 1,3-1-2,0 1-1,-1 0-4,1 2-2,-1 0-12,2 0-12,-4 2-18,2-1-18,-2 2-20,-1-2-12,-4 5-10,10-6-27,-6 4-30,-4 2-147,0 0-335,4-9 148</inkml:trace>
  <inkml:trace contextRef="#ctx0" brushRef="#br0" timeOffset="572972.5696">1616 9786 135,'0'0'187,"-4"-5"-11,4 5-12,0 0-13,0 0-18,0 0-19,0 0-3,0 0-10,0 0-12,0 0-6,0 0-4,0 0-3,-6 18-3,6-9-6,-4 3-4,1-1-5,-1 5-9,2 0 4,-5 0-7,2 2-2,-1-1-1,1-2-4,0 2-8,1-1 1,0-1-2,-1 1-3,2-3-3,-3-2 1,2-2-7,3-2-2,-2 3-2,2-2 0,1-8-2,-1 11 1,1-11-7,0 9 4,0-9-3,0 0 0,0 0 2,-2 7 0,2-7 3,0 0 3,0 0-5,0 0 6,0 0-7,0 0-1,4-24 1,-2 13 1,-1-2-4,1 2 3,1-2-3,-2 1 2,4-3-3,-2 4 3,1-5-4,1 1 1,-1 6-2,-1-3 0,2 1-3,0 2 3,-2-2-2,1 2-1,0 2 5,1-1-5,-1-1-5,0 3 10,-2 0-1,-2 6-3,6-8-1,-6 8 4,6-6-6,-6 6 1,9-5 2,-4 4 3,-5 1-1,14 1-3,-7 0 0,4 4-1,1-1-5,-1 2 8,6 1 0,-6-1 1,7 2 2,-2 1 2,3-1 0,5 5-1,-4-4 3,4 5-2,0-1 0,-6-1-2,7-1 0,-9 1 0,0-2-3,1-2 0,-1 4 4,-2-4-3,-1 2 1,-2-2-2,-2-2-1,-1 2 0,1 0 0,1-1 1,-4 0-6,1 0-6,-2-1-17,-1-2-16,1 0-8,-5-4-19,6 10-11,-3-6-19,-3-4-28,5 10-28,-3-6-182,-2-4-365,3 6 161</inkml:trace>
  <inkml:trace contextRef="#ctx0" brushRef="#br0" timeOffset="573397.0628">2530 9917 52,'0'0'151,"-12"4"-5,7-1-15,-2 5-9,2-1-7,-1 3-14,1-2-10,-3 6-1,3 1 0,0 1 3,0 2-8,1 6 5,1 0-2,5 2-7,-2 0-6,0-1 3,4 3-3,3-2-5,-3 0 0,0 2-5,0-2-3,3-1-8,0-6-4,3 5-3,-5-7-1,3-1-6,2 3-1,-2-4-4,2 0-6,0 0-4,-1-4 4,0-2-4,-1 1-3,2-1-3,-2 1-5,2-3 0,-2 2 0,2-3-6,-3 1-10,2-3-19,1 3-6,-2-3-22,2 0-24,2-1-28,-2 3-17,2-4-25,0-1-41,0 1-119,-2-2-327,4 0 146</inkml:trace>
  <inkml:trace contextRef="#ctx0" brushRef="#br0" timeOffset="574153.8215">2987 10351 129,'-3'-5'197,"1"-5"-19,-2 2-18,0-2-8,2 0-9,-2-1-16,0 2-11,-1-1-9,1 0-6,0 0-5,0 2-5,-2-2-11,2 2-6,-1-2-8,-1 3-4,1-2-4,-2 4-4,3 0-1,-1 0-3,-1 0-6,6 5-7,-12-6-3,5 2-3,0 2-2,7 2-5,-18-3-3,11 3 2,7 0-6,-14 3 0,5 2-2,0-1-1,0 2-1,0 2-2,0 0-1,-1 3 1,3-1-4,2 0 0,0 1 0,2-1-1,1 1-3,-1-1 2,3-1-1,2 1-1,-1 0 3,1 0-4,1-2 0,2 0 0,-1-2-1,0-1 2,2 0-3,-1-1 2,0-1-2,1 1 1,-6-4-1,12 2 2,-5 0 1,-7-2 2,14-3-4,-8 0-1,-6 3 0,12-4 5,-6-1-5,2-2 2,1 0 1,-3-2-5,-1-2 9,0 1-3,2-1-1,-2 0 2,1 0-1,-3 1 7,2 0-1,-1 1 2,-2 3 0,1 0 3,-1-1 1,2 0-2,-4 7 1,4-10 2,-4 10-1,0-9 2,0 9-2,1-7 0,-1 7-6,0 0-1,0 0 2,0 0 4,0 0-5,0 0 0,0 0-1,0 0 4,13 23 2,-10-8 10,2 2 3,0-1 0,2 3-4,-3 0-1,5 7 2,-2-2 4,-2 2-6,2 2-2,-1-2 1,-3 0-4,4-2 0,-2 0-1,-2-4-3,1-3-3,0 1 0,0-1-3,-1 0 4,1-5-1,0 0-5,-2-3 7,-1-2-2,1 1-7,0-1 3,2-1-4,-4-6-1,4 8 6,-2-4-3,-2-4 6,0 0-3,4 6 8,-4-6-7,0 0 2,0 0 0,0 0 8,13-15-4,-10 6 3,3-2-2,-1-4 0,1 0 5,-2-3-1,4 0 2,-4-1-6,1-7 4,-1 7-1,1-6-2,-3 6-2,2-1-2,-1 4-1,-1-2-1,0 1-7,0 1 5,0 1 1,1 4-5,-3 0-2,1 1-10,1 3-7,-2 7-10,1-14-9,0 8-15,-1 6-10,2-10-23,-2 10-20,2-6-23,-2 6-25,0 0-14,7-7-22,-7 7-53,0 0-164,0 0-434,0 0 192</inkml:trace>
  <inkml:trace contextRef="#ctx0" brushRef="#br0" timeOffset="574600.7522">3322 10337 112,'0'0'160,"-5"7"-6,2-2-14,3-5-8,-5 9-12,5-9-9,-1 11-8,-2-4-4,3 2-8,-2 2-4,2-4-7,0 4-2,-3-1-8,3-2-3,0-8-10,3 15 7,-1-5 4,1 0-8,-2-3-4,0 0-7,2 0-3,-1-1-3,1 0-7,1-1-1,0 1 1,0-1-9,-4-5-4,10 7 0,-5-4-1,1-1-2,2 0 0,-8-2-6,15 0 3,-7-4-5,-2 2 6,6-3-7,-2 0 1,-1-3-5,1 1 2,-2-1 1,0-1-5,-3-1-2,2 0 4,-3-2 0,0 1-4,-2-1 2,0 0 0,-2 0 1,-2-1 0,-1 2 0,-1 1 2,-4-1 3,2 2 1,-1 1-5,0-1 3,-4 2-10,0 1-8,2 1-15,-2 2-11,2 0-30,-2 2-7,11 1-16,-15 1-31,9 1-10,6-2-35,-9 3-138,9-3-326,-9 5 145</inkml:trace>
  <inkml:trace contextRef="#ctx0" brushRef="#br0" timeOffset="575012.9666">3694 10547 32,'0'0'189,"0"0"-14,0 0-20,-14-3-11,14 3-9,-9-1-14,9 1-5,-9-2-12,9 2-8,-8-5-9,8 5-16,0 0 1,-6-4-8,6 4-1,0 0-9,-7-7-4,7 7-1,0 0-8,0 0-6,-3-6 2,3 6-10,0 0 10,0 0-5,0 0-3,0 0-4,0 0 3,0 0-5,0 0-3,0 0 5,0 0-6,12-8 0,-12 8-4,11-1-2,-11 1 2,0 0-2,16 4-4,-16-4 2,10 3-2,-5 1-1,1-1 2,-1 2-3,-2 1-1,1 2-5,-1 1 4,-3 0 3,-1 1-4,-3 2 2,-4 2-3,2 3-4,-2-1-21,-2 1-20,-2 0-26,1-3-39,-3 0-48,-2 5-166,4-6-347,-2-1 154</inkml:trace>
  <inkml:trace contextRef="#ctx0" brushRef="#br0" timeOffset="576313.2283">4104 10292 37,'1'-7'170,"-1"7"-16,0-10-11,0 10-4,-1-13-5,2 7-8,-1 6-2,-1-14-5,1 7-16,0-3-7,0 1 0,1 0-5,-2 0-3,0 0-4,-3 0-7,2-2-3,0 4 1,1-3-4,-3 2-6,0 2-5,1-1-5,-2 0-7,0 1 6,0 0-1,5 6-1,-9-9-3,5 5-6,-1-2-2,5 6-5,-8-3-4,8 3-3,-11-1-2,11 1-3,-13 3-4,8 1 0,-4 1-1,0 2-5,3 2-2,-1 0-6,0 1 1,-1 0-4,1 5 0,1 0 2,0 0-2,0-5 0,2 5 0,-1 2-2,1-1-1,1-1 4,2 0-5,-2 2 3,2 0 1,2 0-4,-1 0 3,0 0-2,3-1 0,-3 0 4,1 0-7,2 0 5,1-4-2,0 3 0,-1-3 1,3-3 0,-2 2-1,3 0-1,-2-3 1,2 1 0,-1-3 0,-1-2 0,1 1-1,-1-1 2,2-1-2,1 1-3,-2-2 6,-6-2 2,13 1-7,-13-1 5,12-2-1,-12 2 1,11-5-2,-5 2-2,-1-1 3,0-1 1,1 2-8,-2-3 5,0-3 1,0 0 0,0 2 0,0-2 0,2-1 0,2 0 2,-3-1 0,-1-1-1,0 0 0,0 0-1,-1 0 2,2 0-2,-1-4 1,-3 5 0,3 1-3,0 0 2,-2 2-2,-1 1 5,0 0-5,-1 7 4,4-11 2,-4 11 0,0-9-1,0 9 3,0 0-2,3-7 1,-3 7 0,0 0-2,0 0-1,0 0-2,0 0 2,0 0-1,0 0 5,0 0-5,0 0 4,7 16 1,-5-9-2,2 1 4,2 2-4,-1-2 2,0 2 0,-1 1-1,1-2 2,2 0-3,-3-3-3,3 2 5,-1 0-4,-1-1 3,4 1-5,-4-3 3,0-1-3,2 0 5,-2 0-6,6 2 3,-7-4-4,3 0-10,-7-2-8,10 3-11,-10-3-19,11 1-25,-11-1 1,8-1-26,-8 1-7,0 0-21,12-3-25,-12 3-50,0 0-127,5-5-357,-5 5 158</inkml:trace>
  <inkml:trace contextRef="#ctx0" brushRef="#br0" timeOffset="580677.9639">4577 10115 55,'-12'0'150,"12"0"-16,-9-1-11,9 1-6,0 0-8,0 0-9,0 0-11,0 0-11,0 0-5,-10 0-8,10 0-8,0 0-2,0 0-10,-6 8 5,3-3-2,1 1 7,-6 1-11,4 2 1,0-1 4,-1 3-1,0 0 0,-1 3-2,0-1-2,3-1-3,-1-1 1,0 1-5,1 1-1,1 2 1,-1-2-3,2 0-4,2-1 1,1 4 2,-1-4 4,0 4-8,3-3-2,-1-2-8,2 1 4,0 1-2,1-2-1,1 0 1,2 2 0,-2-3-6,3 0-2,1 2 1,-1-5-5,0 0 0,2 0 4,-2-1-5,1 0 1,2 0-6,-1-2-2,0 1-14,0-3-14,1 0-20,-3 0-16,4-1-4,-4-1-27,-1 0-9,-9 0-7,17-3-13,-12 1-163,-5 2-310,8-6 138</inkml:trace>
  <inkml:trace contextRef="#ctx0" brushRef="#br0" timeOffset="581203.9822">4519 9817 165,'7'-3'189,"-7"3"-18,14-6-11,-8 4-15,4-1-15,2 1 0,-1 1-10,1 1-5,6 2-7,2 2-12,-1 1-5,2 3-11,7 4 0,-1-3-8,-1 3-4,2 3 2,-1 3 1,2 1-8,-1 0-3,-1 0-3,1 4-2,-1 1 1,-2 0-6,0 1 4,-1 3-3,-3 0-5,0 0-1,-3-1 1,0 2-3,-7-1-5,2 1 3,-7 1 0,2-2-4,-4-1-4,-3-1 3,-1-1-2,-2-5-7,-4 6-2,0-3-3,-4 1 0,-2 0-4,-3-1-6,0 0-20,-4 0-31,1-1-25,-5 1-47,0-2-52,5-3-49,-8-3-201,2 3-448,8-5 199</inkml:trace>
  <inkml:trace contextRef="#ctx0" brushRef="#br0" timeOffset="583780.8312">5480 10215 75,'-1'8'217,"1"-8"-22,0 0-4,0 0-15,0 0-17,0 0-13,0 0-10,0 0-15,0 0-9,0 0-10,0 0-12,10 2-4,-10-2-8,13 0-6,-5-1-7,-8 1-6,23-2-6,-10 1-4,4-2-10,-5 1 1,8-2-4,-2 3-4,-4-2-2,5 2-5,-1 0-2,-5 1-3,4 1-5,-3-1-3,-1 1-3,-2 1-8,-1-2-10,1 1-14,-5 0-15,3 2-18,-4-1-19,1 2-18,-6-4-16,11 3-26,-5-2-2,-6-1-23,0 0-112,6 3-294,-6-3 130</inkml:trace>
  <inkml:trace contextRef="#ctx0" brushRef="#br0" timeOffset="584082.7013">5509 10451 125,'-3'6'160,"3"-6"-14,0 0-9,0 0 4,0 0-3,15 4-8,-7-3-1,3-2-8,2 1-11,1-3-5,5 1-8,-1 1-8,3-2-7,-1 1-14,-2 2-3,1-3-2,1 3-9,-7-1-8,1 1-2,1 0-3,-3 0-7,0 0-3,-1 0-2,-3 0-4,-8 0-4,14 1-3,-9 1-5,-5-2-9,9 1-8,-9-1-14,0 0-2,8 1-12,-8-1-11,0 0-8,0 0-17,0 0-10,0 0-25,11 0-18,-11 0-39,0 0-102,0 0-283,0 0 126</inkml:trace>
  <inkml:trace contextRef="#ctx0" brushRef="#br0" timeOffset="584791.9628">6307 9996 162,'3'-9'170,"-2"3"-5,-1 6-9,3-16-12,-1 10-9,-2-1-19,0 7-6,2-11-7,-2 11-7,0-12-8,0 12-5,0-10-4,0 10-8,-2-8-7,2 8 2,-4-11-4,4 11-9,-5-7 3,5 7-1,-6-6-1,6 6-4,-9-4-1,2 3-7,7 1-4,-16-1 1,7 2-5,-4 0-9,0 2-1,1-1 1,-1 1-1,-5 3-7,3-2-1,2 1 3,0-1-2,3 0-7,-3 1 4,4-1-3,-1 2-3,2 0 1,4 0 1,-1 2 0,0-4 0,1 2-6,0-1 4,1 2-1,1-1 3,2-6-4,-3 12 3,4-5 1,-1-7 0,4 16 1,-3-10 2,3 5-2,1-2 4,0 1 1,1-2-1,6 4 0,-2 1-1,3-2 1,2 1 0,-2 1-1,4-2 2,-2-1-4,2 3 2,-3-1-4,5-1 1,-1 2-4,-3-1 3,0-1-3,-3 2 7,3 0-8,-5 1-1,1 0-2,-3-1 4,1 0-1,-2-3 3,-2 1 3,0-2-6,-1 1 2,0 1 1,-2-1-2,0 1 2,-2-1-1,0 1-1,-4-1-1,1-1 2,-1 1 1,-1 0-2,-1-2 5,-1 2 2,0-3 4,-1 2-3,-1-2 4,-3-1-1,3 1 3,-3-1 1,0-1 8,1-3 1,1 1 0,-2-2-1,2-1-2,0 0-4,-2-1-3,5 0 0,7 1-2,-13-4 7,7 2 0,6 2 2,-11-6 0,9 2-4,2 4-1,-5-10-1,3 5-4,2 5-6,4-18 7,0 6-2,4 6-5,-1-6-4,4-1-1,-4 3 3,6-3-5,-2 2 3,-2 2-8,5-1-12,-5 0-11,0 3-19,1 0-22,-2 0-23,1 4-31,-2-1-39,-1 2-22,-6 2-30,10-4-39,-10 4-180,7-1-464,-7 1 205</inkml:trace>
  <inkml:trace contextRef="#ctx0" brushRef="#br0" timeOffset="586858.2888">6992 9652 63,'0'0'120,"0"0"-5,0 0-6,0 0-4,0 0-1,0 0-21,0 0 0,0 0-11,0 0 3,0 0-7,0 0-3,0 0-10,0 0 10,0 0-15,0 0 4,0 0-6,0 0 4,0 0-6,0 0 0,0 0-7,0 0-5,0 0-2,-15-2 0,15 2 0,0 0-6,0 0-5,-17 7 7,17-7-5,-10 4-3,7-1-1,-3 1 2,6-4 1,-13 6-7,7-1 2,-2 0 2,3 1 1,-5 1 2,2-2-2,2 3-6,-2-3 3,-2 1-4,4 2 0,-2-2 1,0 1-4,-1 1-4,3 0 2,-4 2 4,1 0-10,1 1 5,0 0 14,1 3-6,-3-1-1,2 3-2,-2-1-4,1 1 3,1 2 2,-1-2 2,3 1-1,-1 0 0,-1 0-3,0 1-4,1 0 5,3 0 0,-1 0-1,-1 1 8,3-1-8,2 1 2,-1 0 5,-2-3-4,6 4-1,-4-2-1,0 1 1,2-1 4,4 1 3,-8-1-1,6 0 0,0-1-1,2 1 3,0-3-3,-1 3 2,4-1-1,-2-1 2,3 0-3,-1 0 1,2 0-1,0 0-4,0-1 0,-1 0 2,4 1 2,-1-1-1,1 0-2,-1 2 0,2-2-3,0-1 0,0-2-2,0-2 4,2 1-4,1 2-4,-3-3 2,2 1 0,-1 0 1,3-2-1,-3 0 1,3-3 1,-6 0-3,5-2 2,-2 1-1,-3 0 0,2 0-2,-2-3 2,1 1-2,-5-2 2,1 1-1,-1 0 2,0 0-7,-7-2 5,10 1-4,-10-1 3,8 3-4,-8-3 4,7 2-3,-7-2 3,0 0-1,0 0-4,6 2 2,-6-2-1,0 0-2,0 0 1,0 0-1,0 0 1,0 0 0,0 0 4,0 0-4,0 0-1,0 0-4,0 0-12,0 0-20,0 0-24,0 0-33,0 0-31,0 0-33,0 0-36,0 0-188,0 0-411,0 0 183</inkml:trace>
  <inkml:trace contextRef="#ctx0" brushRef="#br0" timeOffset="590774.4596">7376 9968 146,'0'0'143,"1"-8"-9,-1 8-10,0 0-8,-1-13-11,1 13-5,0-10-4,0 10-7,-2-6-8,2 6-5,0-9-5,0 9-7,-2-8-4,2 8-3,0 0-5,-2-10 1,2 10 1,-3-7-3,3 7-4,0 0-1,-9-8-8,9 8-1,-5-4-4,5 4 2,-6-6-3,6 6-1,-9-1-6,1-3 0,8 4 0,-12-1-3,12 1-1,-15 1-4,9-2-3,-2 3 1,8-2-4,-14 4 3,4-3-4,-1 1 0,1 2 1,0-1-1,2 0-4,3 1 1,-6 1-1,3 0 2,0-3-4,3 4 0,-1-1 0,1 1 0,1-2 1,0 3-2,1 0 0,1 0 1,-2 2 7,1 2 1,2-3 0,-2 2-2,3-1 2,-2-1-2,1-1 2,1-7-2,3 13-2,-1-7 1,-2-6 1,5 12-1,-1-6-2,0 0-2,-1 0 3,5 1 1,0 1 3,-1 0-3,1-3 1,0-1-5,3 2 6,-4-3-5,2 1 0,1 0 2,1 0-3,-1 0-1,2 0 3,0 1-2,0-1 0,0 0 1,-1-1-1,3 2 0,4-1-4,-4 1 4,-3 0-1,7 0-2,-5 0 1,-2 1 2,-1 0-5,2 1 0,-2-1 3,-1 1-1,-2 1-1,0 1 1,-2 0-1,2 1 4,-3 4 0,-2-4 0,-2 0 2,0 3-3,-4-2 1,-1 4 6,-2 1-6,-2-2-5,2-1 3,-5 1 3,2-1 1,1-4 3,-5 4-2,1-3-2,2-2 1,-1-2 0,1-1-1,-2 1 8,1-2 0,-1-1-3,-1-1 0,3-1-2,0-1 4,0-1-1,0-3 5,0 2 5,4 0 1,2-4-7,-2 1 5,3-1-6,-2-3 1,4 1-2,0-4-1,2 4-4,0-5 7,2 2-8,2 0 0,6-3-2,-3-1 1,0 5-1,-1 1-3,3 0-3,-1 1-15,0 1-15,0 1-20,-1 1-25,-2 1-28,-5 4-26,10-2-28,-10 2-36,0 0-176,0 0-399,11 6 177</inkml:trace>
  <inkml:trace contextRef="#ctx0" brushRef="#br0" timeOffset="592025.512">7167 9626 112,'-13'2'138,"13"-2"-11,0 0-9,-11 4-1,11-4-11,-5 4-22,5-4 5,-8 8-3,3-2-9,1-2-6,1 3-4,0 0-2,-2 1-8,0 2-2,0-1-3,1 1-1,1-2-6,-2 3-2,3-5-9,-1 1 0,0 0-6,1-2-2,2-5-1,-3 9-2,3-9 0,-2 9 1,2-9-2,0 0 2,0 7 8,0-7 4,0 0 6,0 0 5,0 0 0,0 0-2,0 0-8,0 0 0,0 0 1,0 0-12,0 0 5,0 0-1,4-27-6,-2 19-2,1 1 0,-1-2 0,2-2-2,0 1-5,-2 1-1,4-1-3,-1 1 3,1-1-3,0 0-4,-1 2 3,-1 3 0,0-1-6,0 2 5,0-2-5,1 3 0,-5 3 5,11-6-2,-4 2-2,-1 2-1,2-1 1,2 1-4,0 2 3,2 0 1,0 1 0,-1 1 1,3 1-4,-4 1 2,2-1 3,-1 2-1,1 0-3,-1-1-2,1 0 3,0 1 0,-4 1 4,1 1-1,1 0 0,-1 1-2,0-1-1,-2 0-5,0 2-9,0-1-4,-1 0-12,3 1-13,-2 0-14,-2 0-27,0 0-15,3 0-33,1-1-1,-3 0-30,1-1-154,-5-1-337,6-2 149</inkml:trace>
  <inkml:trace contextRef="#ctx0" brushRef="#br0" timeOffset="593272.8282">6628 7717 153,'0'0'152,"0"0"-19,0 0-5,0 0-17,0 0-9,0 0-9,0 0-12,0 0-7,0 0-3,0 0-4,-13 18-5,9-12-4,3-1 0,-3 1-1,0 0-5,0 1 0,0 0-8,0 0-4,0-1-4,4-6-5,-7 12-2,4-6 1,-1-2-7,1 1-2,3-5 4,-9 8-6,7-5-3,2-3 2,-4 5 7,4-5 2,0 0 2,0 0 2,-5 4-2,5-4 3,0 0-6,0 0-2,0 0 0,0 0-4,0 0-3,0 0 1,10-29-1,-5 19-2,-1-1 0,1 3-6,0-2 1,2 2 0,-2-2-2,0 3 5,1-2-4,1 4-7,-4-2 4,1 1-3,0 1 1,-4 5 0,5-6 0,-5 6 3,8-5-4,-8 5 0,7-3-1,-7 3 1,12 2 1,-12-2-18,13 3-9,-9 0-29,7 2-40,1-1-44,3 3-193,-3 0-357,0-2 159</inkml:trace>
  <inkml:trace contextRef="#ctx0" brushRef="#br0" timeOffset="594105.2304">8108 9808 117,'0'0'161,"-9"-9"-14,9 9-5,-7-3-4,7 3 4,-10-4 7,10 4-7,-5-2-14,5 2-8,0 0-14,-14 1-8,14-1-5,-13 9-5,1-5-10,3 4-3,-4 5-1,-1 0-6,-1 6 0,-1 2 5,-1 1-3,5 3-10,-5 2 0,3 3 3,3-1-2,-1 2-2,3 1-6,1 1-5,3-3-2,1 3-7,4 2 0,0 0 1,0-1 1,4-2-7,1-1-3,5-2-1,2-3-2,-1-1-5,0-3 0,0-5 1,0-1-3,6 4-1,-4-7-4,0-1 1,3 0 0,-1-2-4,1 1-1,-1-2-2,0 0 0,-4-2 1,7-2-7,-8 2 5,3-2-5,-3-1-13,1 0-11,1-2-10,-3 1-15,-3-1-6,1-1-11,-7-1-10,9 3-14,-9-3-9,7 2-10,-7-2-4,0 0-10,0 0-14,15-5-25,-11 2-18,-4 3-154,2-8-356,-2 8 159</inkml:trace>
  <inkml:trace contextRef="#ctx0" brushRef="#br0" timeOffset="594868.1208">8369 10264 97,'0'-12'178,"-3"4"-17,3 8-11,0-15-18,-4 7-11,0-5-9,-1 4-9,2-1-9,-3 2-6,3-2-10,-3 0-7,-1 0-2,3-1-13,-5 4-6,4-1 11,1 3-9,-5-3 0,3 5-2,0-2-14,0 3 2,6 2-8,-13-6 4,8 4 3,5 2-10,-14 3 1,8 0-4,-3 3-1,0 0-3,2 2-5,0 0 3,1 3-5,-1-1 0,2 1-2,1 0 6,3 3-5,0 1-4,-2 0 4,4-2-2,-1-2-1,2 1 3,0-2-2,2 1-4,0 0 3,0-2-4,2-1 2,-2-2 0,1-1 1,-1-1-6,-2 0 4,5 0-1,-7-4 0,10 5-1,-4-4 0,-6-1 3,9-1 2,-9 1-3,10-5 2,-4 0 0,-2 0-1,1-3 2,1 0 0,-2-1-2,2-1 2,-2 1 2,-1-2 0,3-1-2,-2 1 1,0 2 1,1-2 3,0 0-4,-3 1 3,-2 1 2,3-1-1,-1 0-3,0 5 3,-2 5 4,2-13 4,-2 8 5,0 5-3,6-7 1,-6 7-2,1-8-3,-1 8-4,4-5-1,-4 5 1,0 0-1,0 0-2,0 0 3,0 0-3,0 0-1,0 0 0,12 20 2,-6-8 5,-3 2-4,3 3 4,-2 1-7,2 0 0,0 4 3,-1-3 1,3 8-4,-3-3-1,2 2 0,0 1 3,-1-2-6,-2 2 4,1-8-2,0 6 1,0 1-3,-1 0 1,-2-8 0,2-1-2,-2-2 0,1-3 2,-1-2-4,-2-2 2,2-1 6,-2-7-9,2 11-1,-2-6 10,0-5 4,0 8 2,0-8 5,0 0 6,0 0 1,0 0-5,0 0 1,0 0 4,12-15-5,-10 4 1,-1-1-5,3-4-3,0-2 0,1 0-6,1-1 1,1-5 1,-2 6-2,1-2-1,1-4-6,-3 8 14,1-1-14,-2 2 2,1 2-2,-2 1 0,0 2-3,0-1-4,-1 1-7,1 1 1,-2-1-12,2 4-11,-2 6-17,2-11-14,-2 11-20,0-7-13,0 7-23,2-8-19,-2 8-15,0 0-15,5-7-12,-5 7-16,7-1-184,-7 1-409,0 0 181</inkml:trace>
  <inkml:trace contextRef="#ctx0" brushRef="#br0" timeOffset="595275.9192">8719 10223 137,'0'0'206,"-9"3"-14,2 0-13,1 2-15,2 0-13,-4 2-6,0 3-10,3 1-14,-1-2-13,3 3-11,-2 1-3,5 3-8,-3-1-4,3 0-9,3 2-4,2-1-5,-2 0-5,1-1-7,3 0-1,1 1-8,0-6-3,0 3-5,1-3-7,-3-2 2,4 1-2,-1-3-7,0 0 1,0 0-6,-2-1 3,1-3-7,-1-1 9,-7-1-6,12 0 1,-12 0-2,15-4 2,-8-3-5,2 0 0,-2-1 0,-1-1 0,1 0-2,-4-2 0,4 2-3,-5-3 0,2-1 1,0-1 1,-4-1-3,0 2-1,-4-1 4,0 2-5,0 1-2,-1 0 3,0 3-6,-2 0-12,3 2-10,-3 0-6,0 2-17,2 1-21,5 3-17,-12-5-13,12 5-19,-5-2-16,5 2-20,0 0-178,-11 7-358,11-7 158</inkml:trace>
  <inkml:trace contextRef="#ctx0" brushRef="#br0" timeOffset="595631.0944">9051 10493 23,'0'0'184,"0"7"-5,0-7-14,0 0-4,0 0-14,0 9-7,0-9-14,0 0-10,0 0-6,0 0-6,-8 5-6,8-5-3,0 0-9,0 0-10,0 0-6,0 0-8,0 0-2,0 0-6,0 0-3,-11-14-4,11 14-4,0 0-6,2-12-4,-2 12-1,0 0-10,4-12 1,-4 12-1,5-7-4,-1 2-3,-4 5 1,7-6-6,-7 6 2,7-3 0,-7 3-2,6-4-2,-6 4 1,7-2-3,-7 2 2,0 0 2,0 0-2,7 7 1,-7-7 2,0 9-1,0-9 3,-3 17-5,-3-7 1,-1 3-4,-4 4-1,0-3-24,0 2-32,-8 3-45,1 0-44,5-3-238,-6 2-408,6-5 181</inkml:trace>
  <inkml:trace contextRef="#ctx0" brushRef="#br0" timeOffset="597723.9691">9434 10178 22,'0'0'116,"0"-9"-10,0 9-7,0 0-6,0 0-9,4-8-5,-4 8 0,2-6 3,-2 6-1,2-8 0,-2 8 2,0 0-3,0-9 0,0 9-9,0 0-1,-4-13-1,4 13-1,-4-7-8,4 7-6,-2-11-4,-5 6 4,4 0-8,-1 0-4,-3 0-2,3 0 4,4 5-4,-13-9-5,9 3 5,-2 0-1,-1-1-6,1 3-4,-2 1 1,0-2-4,-1 0-2,3 1 7,-2 2 5,8 2-5,-9-6-1,9 6-3,-11-2-5,11 2 0,-11 0-2,11 0-5,-13 3 0,8 0-1,-1 0-2,0 1 0,-2 1-1,5 1 0,-5 0 0,0 1-5,4 2 5,-1 0-5,-1 2-2,4-1 0,-3 0 1,1 2 3,2 2-2,2-3-2,0 0 2,0 1-1,0 0 3,2 0-2,0 3-2,3 1 1,-3 0-3,2-5 4,1 5-3,-1-6-2,0 1 3,2 0-1,0 0 0,0-2 0,-1 1 0,4-1-1,-4-1 0,2 0 1,-1-1 1,0-1-4,2 0 0,-2-1 0,-3-1 3,-3-4-3,6 4 3,-6-4-5,7 4 4,-7-4-1,6 2 0,-6-2-1,0 0 3,0 0 4,0 0-5,14-9-2,-9 4 1,1-2 0,-1-2 0,2 1 1,-1-2-5,1-1-1,0 0-2,2-4 2,0 2 3,-2-2-2,0 1 4,0-1-6,-1 5 7,-2 1-1,-1-3-4,1 3 2,-2 0 1,4 1-2,-5 2 5,2-1 2,-3 7 4,0-10 1,4 5-3,-4 5 0,0 0 8,0 0-4,0-9-2,0 9 0,0 0 0,0 0-4,0 0 5,0 0-4,0 0 0,0 0-3,0 0 1,0 0-2,0 0 2,5 19-1,-5-9 2,2-1-3,0 2 3,0 0-2,0 1 0,0 0 3,1 4-1,2-5-2,1 0 0,-1 0 2,4 2 0,-5-2-3,0-1 4,4-2-5,-2 0 1,-1 0-3,-1 0 3,4 1-10,-3-4-13,0 0-12,-1 0-9,1 0-22,-1-3-13,-4-2-10,9 5-19,-9-5-18,8 2-18,-8-2-35,0 0-138,0 0-341,6-8 152</inkml:trace>
  <inkml:trace contextRef="#ctx0" brushRef="#br0" timeOffset="598073.9558">9458 9825 118,'16'3'188,"-5"1"-19,3 1-8,3 1-12,1 1-6,5 6-10,4 3-4,-5 2-7,3 3-7,-2 1-9,-2 0-1,-2 1-9,1 4-12,-2 0 6,0 2-9,-5 0-9,-1 0 1,-3 2-11,3 1-7,-8-2-5,-2 1 0,-2 1-7,-2-2-3,-2-1 0,-2 1-6,-5 0-2,-1-4-2,-3 2-5,-1-3-4,-3 1-6,0-3-8,-2-1-8,-2-2-12,2 1-23,0-6-13,4-2-18,1 0-25,-1-2-16,2 1-21,2-3-35,-4 0-167,7-3-356,-2-2 158</inkml:trace>
  <inkml:trace contextRef="#ctx0" brushRef="#br0" timeOffset="599983.7022">9993 10552 4,'0'0'162,"0"0"-13,-3-6-9,3 6-11,0 0-12,0 0-8,0 0-10,0 0-5,0 0-10,0 0-4,-1-9-5,1 9-2,0 0-4,0 0-1,0 0 3,0 0 1,0 0-1,0 0-1,0 0-5,0 0-1,0 0-2,0 0-6,0 0-4,0 0-5,0 0-3,-6-5-4,6 5-2,0 0-4,0 0 0,0 0-5,0 0-3,0 0-5,0 0 2,0 0-4,0 0-4,10-10 6,-10 10-6,6-6-3,-2 2 1,-4 4-2,7-5-2,-7 5-1,8-3 3,0 2-6,-8 1 0,9-4 0,-9 4 1,7-1-2,-7 1-1,0 0-2,0 0 1,11 0 2,-11 0 0,0 0-3,0 0 0,7 6 0,-7-6 0,2 5 1,-2-5-1,6 6 1,-6-6-1,3 6 1,-3-6 0,0 11-1,0-11-1,-3 10 1,-1-2-2,-2 0 4,1 1-3,-4 1 0,3-1 3,-3 0-2,0 2 0,-1-3-1,0 6 3,3-4-2,-3-1-5,2 1 4,-1-1-1,4-2-1,-4 3 4,2-4-5,1-2-6,3 2-6,3-6-14,-8 8-15,6-4-25,2-4-18,-6 8-29,6-8-22,0 0-34,1 9-142,-1-9-341,0 0 151</inkml:trace>
  <inkml:trace contextRef="#ctx0" brushRef="#br0" timeOffset="600548.0065">10520 10192 72,'0'0'129,"-2"-7"-7,2 7-20,-4-7 6,4 7-10,-4-8-6,4 8-7,-6-6-15,6 6 10,-6-4 1,6 4-8,-9-5 0,9 5 0,-9-1 0,9 1 3,-16 1-5,16-1-1,-13 0 1,5 1-1,-2 3-2,-1 0 0,-1 2-8,-1 3-2,-1 0-1,1 4-2,0 0 2,-1 1-1,3-1-4,-1 3-6,3-1 2,0 3-4,-2-1-1,5 1 0,3-2-6,-1 0-2,4-4-4,0 2-4,4 2-2,1-5-1,-1-1-3,6 0 3,-6 0-6,7-1 0,3 0-2,3-2-1,1 1-2,-2-2-2,5 0-3,-1-4-3,-1-1-21,0 0-14,3-1-7,-4 2-14,1-5-22,-2 2-12,1 0-12,-5 0-30,4-4-16,-6 0-29,3 2-152,-8-2-350,4 0 154</inkml:trace>
  <inkml:trace contextRef="#ctx0" brushRef="#br0" timeOffset="600947.9123">10492 9751 79,'18'4'193,"2"2"-4,6 5-8,0 0-7,-2 3-8,4 3-11,-3 0-13,1 3-8,1 2-5,-1 3-3,-3 3-7,-1 2-7,-2 0-12,-1 1-2,-6 0-5,0 3-12,-6 1-4,0 10 1,-7-10-10,0 0-8,-5-2-2,-1 1 0,-6 0-11,-1 0-1,-7 8-7,2-12-5,-7 12-4,5-14-2,-3 0-11,1 2-13,-2-7-19,-2 2-23,3 1-23,0-2-26,2-3-19,1 0-50,6-9-42,-3 1-178,1-3-407,2-1 180</inkml:trace>
  <inkml:trace contextRef="#ctx0" brushRef="#br0" timeOffset="617002.9962">11096 10397 71,'0'0'94,"0"0"-17,12 8 7,-12-8 7,13 3-4,-3-3-5,1 1-7,-1-1-8,3-1-8,-2 1-7,4 0-5,-3-1-1,2-1-4,3 0-6,0 0 1,0 1-7,-3 0-8,3-2 6,2 1-11,-3 0 10,0 1-7,-1 0 2,3-2 1,-5 2-3,-1 0-8,0 1 1,-4-1 1,2 1-2,-10 0-6,13-1 4,-7 2-4,-6-1 10,0 0-10,14-1 0,-14 1-1,0 0-2,9 0 0,-9 0 6,0 0-7,0 0 2,7 2-1,-7-2-11,0 0-14,0 0-7,0 0-13,5 4-12,-5-4-17,0 0-28,0 0-79,0 0-191,0 0 85</inkml:trace>
  <inkml:trace contextRef="#ctx0" brushRef="#br0" timeOffset="617301.9945">11323 10523 25,'11'0'132,"4"0"-3,4 1-8,0-2-12,2 0-12,0-2-1,7-1-11,-6 1-7,5-2-5,-6 3-3,8-3-10,-11 2-4,1 0-2,-5 2-4,0 0-9,-4 0 0,-2 1-10,1-2-3,-9 2 0,10 2 9,-10-2-17,9-2 3,-9 2 5,0 0-5,0 0-2,0 0 1,9-2-4,-9 2-2,0 0-6,0 0-12,0 0 3,0 0-23,0 0-23,0 0-38,0 0-43,0 0-99,0 0-242,-17-13 107</inkml:trace>
  <inkml:trace contextRef="#ctx0" brushRef="#br0" timeOffset="618418.9026">12407 9993 115,'-4'-11'113,"4"11"-10,-3-8-3,3 8-5,-6-6-16,2 0-6,4 6-14,-9-3 15,9 3-11,-10-3 2,4 1-11,6 2-9,-13-2-3,5 1-5,-2 0-10,-1 2 2,-4 1-11,4 2 10,-3 0-5,-3 2-12,1-1 8,0 2-5,2 0-2,0 0 3,-2 1-1,5-1-14,0 0 10,2 2-2,1-4 3,0 2-2,2-1-1,2 0 0,2 0-4,-1-2-4,3-4-4,0 14 8,0-14 1,4 14 12,-1-4-10,4-2-7,1 0 4,0 1 2,1 1-3,1-2 8,3 2-11,-1 2-8,1-2 10,1 1 6,-1 0-7,1 1 5,-1 0-4,0 0 1,-2 1 1,1-1 1,-5-2-9,2 1 4,-3 1-1,2 1-9,-3-2 16,-1 1 5,-1-3-5,-1 2 3,1-1 1,-7 2 10,2-2 1,-4 0 5,1 2 1,-1-2 4,-4 0-3,1-1-3,0 0-1,-3-2 3,3 1-2,-2-3-2,-2 1 0,2-3 2,-1 1 3,-1-2-8,2 1 16,-3-2-8,2-2 1,1 0-2,-3-1-3,3 0 5,-1-1 0,4-1 0,-1-1-4,1 0-2,2-1-1,0-1-4,3-1 1,0 3-6,3-8-1,0 4-1,3-2 0,0-1-4,2 1-2,4 0 1,-2-4-4,4 3-6,2-1 11,0 1-4,0 0 0,2 1-1,0 2-2,-3 2-1,-1 0 3,0 1-5,-2 2 6,0 1-5,0-1-2,0 2-12,-3 0-19,2 0-13,-8 2-18,0 0-19,15 2-10,-15-2-17,9 1 0,-9-1-15,8 2-29,-8-2-81,4 4-257,-4-4 114</inkml:trace>
  <inkml:trace contextRef="#ctx0" brushRef="#br0" timeOffset="618930.9084">12759 9856 27,'-11'-2'110,"11"2"-7,0 0-16,-15 1-3,15-1-10,-14 5-4,14-5-7,-16 8 0,6-1-6,1 1-2,-2 6-8,-2-1-1,1 2 2,2 1 11,1 2 1,-4 5-6,6-5-1,0 7 3,-3-1-3,2 1-2,2 2-3,1-1 1,-2 2 3,5-1-3,1 2-7,0-1 3,-1 1-7,6-1 2,-3 0-6,6 1 2,0-3-4,1-1-3,1 0-5,2 0 0,1-3-5,2-1 1,3-2 0,2 0-3,-4-4 2,7 2-8,-8-7 3,5 1-3,7 0 1,-7-4-1,0 0-3,1-2-5,0 0 4,-1-3 1,0 1-1,-1-1 2,0 0 0,-4-2-4,-2 1-2,1 1 0,-1-2 0,-1 0-3,-2 0-1,-9 0 7,13 0-6,-7 1 3,-6-1-12,9 0-22,-9 0-12,0 0-22,0 0-19,0 0-45,0 0-159,0 0-312,0 0 138</inkml:trace>
  <inkml:trace contextRef="#ctx0" brushRef="#br0" timeOffset="626867.6643">13263 9829 49,'0'0'91,"0"0"1,0 0-8,0 0-3,0 0-11,-1-10 8,1 10-16,0 0-3,0 0 1,0 0 1,0 0-3,0 0-11,-7-5 1,7 5-8,0 0 1,0 0-5,-12-2-2,12 2-22,-12 0 18,12 0-10,-18 3 3,9-1-1,-2 0 2,-1 0-5,0 2-5,-2-1-8,2 1 11,-7 1-6,3 1-4,0-2 4,1 4-4,2-5 8,-1 3-5,1-1-6,3 1 4,-1-1 1,2 2-4,1-2 1,0 2-2,3 0 6,0 3-6,1-4 0,1 1 2,2 0 0,0 3 1,1-10 3,3 18-5,0-10-3,2 3 5,2 0 0,2 2-3,-2-2-2,1 3 1,0 0 2,-2 0-1,4 1 7,-5-3-2,3 4 1,-2-2 2,1-3 5,-4 1 2,0 4 8,0-3 9,-2-1-3,-1 0-3,-1-1 11,-1 2 5,-2-2-1,2 0-3,-4 0 1,1-2-2,-2 1-3,1-1 0,-1 0-12,-2-1 4,4-3-4,0 0-1,0 0 1,1-2-2,4-3-1,-7 6-8,7-6 1,-7 5-1,7-5-1,-5 4 4,5-4 0,0 0 1,0 0-2,-4 4-3,4-4-1,0 0-5,0 0 0,0 0-3,0 0 1,0 0-1,0 0 1,0 0 0,0 0-3,27-9-7,-21 6 7,1 1-3,-2-2-1,-5 4 1,11 0 2,-11 0-4,13 1-3,-13-1 9,14 5-3,-7-1 3,0 1-3,-1 1-1,1 1 2,1 2-1,-3 0 3,0 0-2,0 4 2,1 1-6,-4 1 2,3 1 2,-3 0 5,1-1-6,-2 3-2,1-1 5,-1 0-1,-1 2-3,1-2 5,-2-1-6,1 4 3,0-2-2,0-1-2,0 1 1,1-3 4,0 0 0,2-2-3,-2-2 0,3-1 3,-1-2-3,1-1-3,-1-2 5,2 2 1,-1-3-4,3-1 3,-1 0-1,-6-3 1,14 1-3,-14-1-2,14-1 2,-6 1 0,-8 0-2,16-1 0,-9 1-3,-7 0-10,15-5-13,-10 4-18,-5 1-6,12-4-14,-12 4-14,11-6-6,-4 1-14,-7 5-13,11-12-14,-4 6-37,-5 1-90,-2 5-275,9-13 121</inkml:trace>
  <inkml:trace contextRef="#ctx0" brushRef="#br0" timeOffset="627706.8623">13516 10277 121,'-4'-6'120,"0"0"-7,1-1-4,0-1-14,-1 1 5,-1 1-1,5 6-12,-7-13-8,1 7-11,3 2-1,-1-3-2,-2 1-6,0 2-3,1-1-5,0 0-6,5 5-1,-12-6-8,5 3-4,7 3 2,-13-2-8,5 1-6,8 1 5,-12 3-14,4-1 3,2 0-2,-2 2-3,0 1 4,3-2 1,-1 4-2,1 2-4,-1 0-1,1 0 0,-1 0 4,3 1-11,2 1 9,0 0-8,0-1-3,1 1 3,1-1 2,-1 1-6,1-2 5,2 1-3,1-2 2,1 1 2,-2-3 0,1-1-9,0 1 12,1-2-8,0 1 2,-1-2 0,4 0 0,-8-3 1,11 4-2,-4-3 3,-7-1-2,0 0 12,19-4-9,-14 2 1,1-1-5,-6 3 11,11-8-10,-6 3 4,-1-1-1,1 0 0,-3 0 8,3-3-6,-1 0-4,1 0-1,-2 0 6,-1 2-5,0 1 1,0-1-1,0-3-1,0 2-3,-2 8 7,4-12-3,-3 7 8,-1 5-2,3-12 2,-3 12-7,1-7 5,-1 7 5,2-5-12,-2 5 5,0 0-2,0 0-1,3-7-1,-3 7-1,0 0-3,0 0 6,0 0-1,0 0 6,0 0-7,0 0-2,8 20 2,-4-11 2,-2 1-2,2 3 0,-1-1 3,1 2-1,1 4-2,-2-1 3,2 1-4,1 0 6,-1 1-1,1 5-2,-1 1 1,1-7-2,1 6 3,-3-5 3,0-1-4,-2 1-4,2-1 8,0 1-4,-3-6 3,4 2-1,-2-3-2,-2-1 2,0-3-1,2-2-3,-3-6-1,2 11-1,-2-11 5,3 9 6,-3-9 22,3 5 15,-3-5 11,0 0 4,0 0-2,0 0-2,0 0-5,15-11-3,-13 5-6,2-3 6,0-1-7,0-3-6,2-2 1,3 0-8,-2-2 2,-2-1-8,1 1-4,1 0-3,-1 0 0,0-1-2,-2 1-2,1 0-3,1 2 3,-1 3-4,1-4-4,-2 5 2,1 1-6,-1-2 4,-2 2-2,2 0-6,0 2-5,-1 2-8,0 1-7,-1-2-16,-2 7-14,3-8-12,-3 8-20,4-7-24,-4 7-3,5-4-17,-5 4-7,7-2-13,-7 2-37,0 0-102,11 1-310,-11-1 138</inkml:trace>
  <inkml:trace contextRef="#ctx0" brushRef="#br0" timeOffset="628121.6361">13944 10324 57,'0'0'126,"-9"7"-4,4-2-8,0 0-18,0 3-10,-1 0-5,0 2-9,3 1-1,-1 1-12,1-1-4,2 5 0,0-5-7,1 5 0,0 1-11,1-5-1,1 1 1,1-2-6,0 2-6,-1-1 2,3-1-4,1-1-5,-3-1-1,4 1 2,-2-1-4,-1-3-6,-1 0 10,3-1-6,-3 0 2,-3-5 11,11 4 6,-8-2 13,-3-2 10,11 1 1,-11-1-4,9-5-3,-1 0 6,-2 0-1,0-3-7,-1-1-2,3-1-2,-1-2-5,0 0 0,-3 0-3,0 0-3,-2-5 0,1 2-8,-2-3 2,-1 2-4,-1 0-4,-1 5 1,1-2-4,-3 3-1,2 0-6,-2 1-7,1 2-12,1 0-7,-2 1-15,4 6-20,-6-8-13,6 8-18,-7-4-13,7 4-21,0 0-30,0 0-133,-13 6-305,13-6 136</inkml:trace>
  <inkml:trace contextRef="#ctx0" brushRef="#br0" timeOffset="628521.9031">14340 10532 80,'0'0'142,"0"0"-15,0 0-9,0 0-11,-5 10 0,5-10-19,0 0-2,0 0-6,0 0-11,0 0-12,0 0 4,0 0-7,0 0 2,0 0-2,0 0 2,0 0-9,-15-2 4,15 2-6,0 0 4,0 0-2,0 0-1,0 0 0,0 0-7,0 0 0,-8-8-10,8 8-3,0 0-3,0 0-3,0 0-8,0 0 0,0 0-2,16-13-5,-16 13 4,5-3-4,-5 3 4,0 0-9,9-1 9,-9 1-6,0 0 3,13 2-2,-13-2-1,0 0 1,7 7-2,-4-2 3,-3-5 4,-2 12-5,2-12 1,-7 18 1,3-8-3,-2-1 3,-1 1-2,2 1-1,-4 2-11,2-2-17,-1 2-18,1-3-13,3 0-28,-3 0-32,2-1-161,-2 1-298,1-3 132</inkml:trace>
  <inkml:trace contextRef="#ctx0" brushRef="#br0" timeOffset="629445.4687">14791 10228 84,'0'0'189,"-6"-13"-15,0 4-21,1 2-11,-3-3-14,2 2-19,0 1-2,-4-2-18,3 4-6,-1-1-12,-1-1-5,1 3-6,-2-1-5,-1 0-10,3 3-4,-2-1-3,1 2-7,9 1-5,-16 0 2,9 1-6,-5 3 2,2 1-2,1 1-5,-1 0 8,0 2-10,1 3-9,2-1 2,0 5-2,-1-1 3,4-2-3,0 5 4,2-2-4,0-2-3,1 4 0,1-3-1,1-1 1,2-1-3,0 1 3,-1-2 0,3-1-7,0 0 5,1-2-4,0 0-6,0-1 10,-1-2-4,1 2 3,0-5 2,0 2 4,-1-1 8,-5-3 0,13 1 3,-13-1 8,14-2-9,-7-2 4,0-2-2,1 2-3,1-3-1,-1 0 4,-1 0-4,0-1 1,0-2-4,-2-1 8,1 1 1,-3 0-5,3-2 2,-3 2-3,0 1 10,2-1 9,-3 2-2,1 1-4,-2-1-9,-1 8 4,4-12 3,-3 6-7,-1 6-1,3-8-2,-3 8-2,3-8-3,-3 8 1,0 0-2,0 0-1,0 0-2,0 0 2,0 0-2,0 0-3,6 17 1,-4-7 0,2 2-2,-1 1 4,1 2-1,1 3-4,-3 0 2,4 1 3,-3 6-1,5-1 1,-2 2 0,-2-1-2,3 2 3,-2-2-3,0 0 2,-4-6-5,5 6 5,-2-1-3,0-9 0,-1-3-1,-1 0 3,2-1-2,-1-4 0,-2-1-2,2-1-1,-3-5 5,2 8-3,-2-8 2,5 7 18,-5-7 17,1 5 11,-1-5-1,0 0 2,0 0 3,0 0 0,0 0-4,15-14-2,-12 8-4,0-5-5,2 3-5,-2-3 1,0-1-5,0 0 0,1-4-2,0 1-4,1-1 1,0 0 8,-1 5-12,-2 0-1,1-1-4,-1 1-3,1 0 0,-1 4-3,0-1-1,0-1-3,2 3 0,-2 0-6,-2 6-1,2-9-16,-2 9-13,3-9-15,-3 9-18,2-6-25,-2 6-21,0 0-20,8-5-19,-8 5-25,7-2-15,-7 2-46,0 0-139,0 0-405,0 0 179</inkml:trace>
  <inkml:trace contextRef="#ctx0" brushRef="#br0" timeOffset="629709.5498">15138 10439 144,'0'0'186,"0"0"-15,0 0-16,-3 11-14,3-11-14,0 8-14,0-8-7,2 12-11,-1-3-8,-1-2-7,0-7-10,2 17-2,-2-8-12,0 1-6,3 0-4,-2-1-4,1-1-6,-2 1 1,1-2-9,-1 2 0,1-1 0,-1-8-5,-1 13-3,2-7-7,-1-6-12,0 0-22,3 12-26,-3-12-18,0 0-25,0 0-19,0 10-162,0-10-291,0 0 129</inkml:trace>
  <inkml:trace contextRef="#ctx0" brushRef="#br0" timeOffset="630444.0056">15172 9854 99,'6'-11'123,"0"2"-22,2 1-13,-1 1-4,1 0-16,-2 3-10,-6 4 2,14-5-3,-14 5-10,11-2-7,-11 2 2,0 0-10,14 6 4,-14-6-7,6 12-7,-3-3 5,-1 2 4,-1 5-3,2 0-11,-3 2 8,1 8-4,1-1 6,-2-1 7,0 1-3,-2 3-2,4-2-2,-1-1-1,-1 1-1,1 0 4,-1-1-8,1-6-3,2 0 4,-3 6-2,4-5-1,0-1-1,-2-1-3,2-2 8,-1-4 1,-1 0-9,1 0 2,1-4-7,1 0 2,-1 0 1,0-2 6,0-2 10,2 0 10,-6-4 4,6 6 9,-6-6-3,7 1 5,-7-1-1,13-2 3,-6-2 5,-1-1-9,2 0-4,-1-3-5,1 2-3,-1-2-5,-2-1 1,2 1-3,0 0-3,-2-2-3,-4 0-1,4 2-2,-1-2-3,-3 5 1,0-2-3,-1 7 1,3-10-4,-3 10 0,0 0-4,-1-8 1,1 8-1,0 0-5,-14-3 3,14 3-2,-17 5 0,8 1-1,0-1-1,2 4-3,-4-2-1,4 3 3,0 1-2,2 3-1,-1 2-4,4-1 2,2 2 0,2 1-2,-1 1 3,4 1 0,-1-1-2,2 0-1,0-1 2,0 1 0,4 7 0,-2-3 1,0-5-2,-1 0 3,1 0-2,0 0-2,2 6 2,-4-7 3,2 0-5,-3 1 1,1 0 4,-2-1 0,0-3-1,-3-3 2,2 1-4,-3 0 5,-1-3-5,1 2 0,-5-2 2,2 0 0,-1-3-1,1 0 0,-2 0 1,-1 0-2,-3 0-2,0 0 3,-1-2-5,-2-1-3,2 0-9,0-2-9,-2 0-15,12-1-24,-20 0-25,20 0-23,-17-3-28,11-1-20,-1 1-38,7 3-109,-11-7-330,11 7 146</inkml:trace>
  <inkml:trace contextRef="#ctx0" brushRef="#br0" timeOffset="630890.9353">15676 10737 16,'0'0'155,"0"0"-10,-12 0-18,12 0-13,0 0-11,-16-1-13,16 1-7,0 0-8,0 0-7,-13-4-6,13 4-1,0 0-3,0 0-6,0 0-4,0 0-5,-8-4-10,8 4 3,0 0-8,0 0-1,0 0-4,0 0-6,0 0-2,0 0 5,0 0-13,15-11 1,-15 11 0,6-5 0,-6 5-2,0 0-1,11-2-10,-11 2 3,9 1 24,-9-1-13,10 0-3,-10 0 4,11 3-3,-11-3 3,11 6-4,-7-2-2,1-1-5,-5-3 10,6 10 3,-4-5 7,-2-5-4,-2 15-2,-2-4 6,0-1-4,-4-1 0,0 1-2,1-2-2,-7 5 0,1-1 6,0 0-7,2-1-1,-3 1-7,2-1-14,2-2-11,-4 1-28,2-4-23,2 0-41,-3 0-139,3 1-275,0-2 121</inkml:trace>
  <inkml:trace contextRef="#ctx0" brushRef="#br0" timeOffset="631507.2753">16243 10319 73,'-1'-5'159,"1"5"-6,-4-7 0,4 7-5,-3-7-8,3 7-7,0 0-12,-4-8-11,4 8-13,0 0-10,-5-4-8,5 4-7,0 0-4,-12-2-3,12 2-12,-11 4-9,3-1 0,-1 1-4,2 1-3,-1 1-1,-1 3-3,0 0 4,-4 3 13,1 1 3,1 1-5,-1 1-5,1-2-4,4-2-4,-1 6 0,1-1-1,2 1-1,1-3-2,2 1-1,-1 1 0,2-3-6,-1-2 0,5 0-2,0 2-5,0-1 9,3-2-7,0-1-1,2 1-6,-2-1 1,3 1 1,0-4 0,4 1-4,-3 1 0,6 0-4,-5-2 2,2-2-2,1-1 1,-3 1-1,2 0 0,0 1-6,-4-2-19,2-2-18,-2 1-21,-1 1-21,-8-3-18,12 2-30,-12-2-21,11 2-56,-11-2-119,7 0-350,-7 0 156</inkml:trace>
  <inkml:trace contextRef="#ctx0" brushRef="#br0" timeOffset="632779.3258">16261 9987 5,'17'-6'149,"-17"6"-8,0 0-9,11-2-10,-2 4-3,-1-1-3,0 2-14,3 1-9,1-3-3,-1 5-6,2 0-10,1 3-7,3 0-2,-2 2-10,0 1-6,-1 2 5,2 2 6,0 2-3,2 3-2,-2 2-8,-4-7-7,1 7 2,-1 2-5,-2-1-4,-2 0 0,-2 3-6,-1-2 4,0-1 5,-1 1-2,-3 0-5,-2-6-1,1 8-2,-5 0-4,1-8 1,-1-1-2,-3 6-4,-1 1 8,0-6-4,0-2-2,-5 5-5,-1 1-3,2-1 1,-5-3 0,5-5-1,-4 5 2,1-5-4,-2 4 5,3-5-4,4-6-3,2 0-7,0 3 2,-3-2-10,5 0-11,0-1-10,2-4-10,1 2-8,4-5-21,-7 7-9,7-7-6,0 0-2,0 0-12,0 0-26,0 0-28,0 0-111,0 0-284,0 0 127</inkml:trace>
  <inkml:trace contextRef="#ctx0" brushRef="#br0" timeOffset="633232.2156">17031 10384 108,'0'0'182,"0"0"-17,0 0-19,-4 23-10,4-23 1,0 0-11,12 0-11,-12 0-8,19 0-9,-7-2-7,5 0-13,1 2-3,0-1-11,1 0-6,1 1-2,-3 0-3,1-1-10,0 1-1,-4-1-8,-3 1-6,3-2 3,-2 1-5,-2 1-4,-2-2-2,-8 2-12,11 0 7,-11 0-10,9-1-9,-9 1-7,0 0-14,10 1-5,-10-1-12,0 0-11,0 0-24,0 0-5,11 0-2,-11 0-6,0 0-20,0 0-10,0 0-104,0 0-242,0 0 107</inkml:trace>
  <inkml:trace contextRef="#ctx0" brushRef="#br0" timeOffset="633553.9382">16996 10649 105,'0'0'157,"0"0"-15,0 0 7,0 0-4,0 0-16,17 8-8,-10-6-16,2-1-15,4-1 3,0 1-10,1 0-6,3 1-5,-2-1-3,2-2-16,-3 1-8,-2 1 0,1-2-11,1 2 0,-3-1 0,1-1 2,-2 2 1,-2-1-3,-8 0 2,13-3 0,-13 3 1,9 2 0,-9-2 0,9 0 2,-9 0-5,0 0-3,6 1-3,-6-1-5,0 0-2,0 0-6,0 0-14,0 0-24,0 0-15,0 0-46,0 0-27,13-4-59,-13 4-137,0 0-332,0 0 148</inkml:trace>
  <inkml:trace contextRef="#ctx0" brushRef="#br0" timeOffset="662593.8889">18200 10012 3,'-4'-6'107,"4"6"-7,-2-6-18,2 6 6,0 0-12,-5-6-6,5 6-5,0 0-14,-6-4 2,6 4 5,0 0-9,0 0-10,0 0 2,-10-3-8,10 3 1,0 0-6,-6-4 3,6 4-2,0 0 3,-9-1-3,9 1-4,0 0 7,-10-3-5,10 3-4,-11-3 4,11 3-6,-10-4 6,10 4 2,-10-2 1,2 1-4,8 1 3,-14 0-4,4-1-8,-1 0 3,-2 1-1,-1 0-7,1-2 6,-1 5-5,1-3-2,0 0-2,-5 1 1,4 0-1,2-1-2,0 2 1,-1 0-1,2 0-2,-1-1-1,0 1 12,1 4-16,1-3 4,-1-1-3,2 3 0,0 0-2,-3 0 1,4 0 1,2-1 1,0 2 2,-2 0-7,2 1 5,2-1 0,0 2-3,0-1 1,0 0 7,3-1-11,-5 3-1,8 2 9,-2-2-8,-2 1 2,7-1 3,-3 1-10,1-2 7,2 1-5,-1 0 5,1 2-1,1-2 2,3 2 1,-1-1-6,2 2 5,-3-1 4,4 2-3,-1 0 2,1 0-1,0 1 7,-2-3-3,1 3-3,0-1-5,-1 1 2,0-1-2,0 2 0,-2-1-7,-4-2 12,4 3-2,-3-3 5,0 2-5,-2-2 7,-1 4 3,-1-1 3,0 1-3,-1-5-1,-1 0 0,0 0-2,0 1 1,-1-1 4,-1 0-2,2-1-5,-2 0 8,-1 5-4,0-4-2,-2-2 4,2 0-5,0-1-4,1 1 3,0-2 2,2-3 2,-2 2 0,4-6-3,-7 8-1,7-8 1,-3 6 1,3-6 1,-3 4 8,3-4 7,0 0-4,0 0 6,0 0-5,0 0 2,0 0-5,0 0 5,0 0-5,0 0-4,0 0 3,17-13 1,-13 8-3,-4 5-4,9-7 2,-5 4-4,2-1-3,-6 4-2,10-5 1,-5 2 2,-5 3-1,10-3-1,-10 3 0,12-1-1,-12 1 0,10 2 3,-10-2-6,10 3 7,-3-1-2,-7-2-4,10 6 3,-4-2-1,-2 2-6,1 0 5,2 2 0,-2 2-8,0-2 6,0 2 4,-1 2 5,-2 2-2,1 2-4,5 2 2,-7 0-4,3 7-1,-2 0 7,-2 1-5,2-3-1,-1 4 1,-2-1-3,1 2 1,0 0-2,1-1 3,-1 0 4,1-1-3,2-6 2,-2-2-4,3-1 0,0-2 1,1-6 1,-2 1-1,0-4-2,1-2 4,0 1 3,2-2 3,-6-3 1,14 2 0,-4-3-1,1 0 3,1-3 0,-1 1-6,-2 1-3,2-3 7,-2 3-5,1 0-1,0-1-3,-2-1 7,1 1-7,-2 1-12,0-2-5,2-1-11,-2 2-6,-7 3-8,11-5-12,-5 2-11,-6 3-23,12-5-18,-6 1-14,1 0-23,-4-1-124,3 0-288,-3-1 128</inkml:trace>
  <inkml:trace contextRef="#ctx0" brushRef="#br0" timeOffset="675441.5595">18410 10510 16,'0'0'131,"0"0"-18,0 0-11,0 0-13,9-14 4,-9 14-17,0 0-1,1-9-7,-1 9-1,4-7-1,-4 7 3,0 0-6,1-8-5,-1 8-3,0 0 2,-1-11-2,1 11 9,0 0-6,0 0 0,-3-12 0,3 12-11,-2-10 0,2 10-12,-4-10 2,3 5-6,1 5 0,-4-13-7,2 9 11,2 4-9,-5-13-5,1 6 0,2 2 0,-2-2 3,-1 1 0,1 1 9,4 5-7,-8-11-2,3 7-2,1 1 0,4 3 2,-8-7-4,8 7-5,-9-7 0,5 5 0,4 2-1,-9-5-3,9 5-8,-10-5 8,10 5-6,-7-1 0,7 1-6,0 0 10,-15 4-4,7-2 0,8-2-2,-14 4 5,8-2-7,-2 0 1,0 1 2,1 3 4,-1-2-6,2-2-3,-1 1 0,1 1 1,1 1 0,1 0 0,-1-1-1,0 2 1,-1 1 1,3-2-4,-1 0 3,0 2-3,0-2 3,4-5-1,-4 13-3,4-8 8,0-5-3,-1 13-8,0-6 9,1 0-1,1 1-5,0-1 5,2 3-2,-2-3 4,2 1-4,-1 0-2,2-2 0,0 0 1,0 2-1,1-2 3,0-1 0,0 0-2,-1-1-1,3 0 0,-2-1-2,2 2 7,0-3-5,-7-2 2,11 3-1,-11-3 1,10 3-1,-5-2 0,-5-1 0,9 0 4,-9 0-1,0 0 0,13-1 3,-7-2 0,-6 3-4,8-4 5,-4 0-4,-4 4 3,9-6-4,-5 1 2,5-2 4,-5 1-5,2-1-5,0-1 8,-3 4-2,6-5-3,-4 2 5,1 0-4,-2 2 3,0 0-1,0-1 5,-4 6-5,7-10 1,-4 5 0,0 0-1,-3 5 4,5-9-1,-3 4 9,-2 5-4,4-5 4,-4 5 3,0 0 1,3-8-2,-3 8-2,0 0-2,0 0 0,4-6-3,-4 6-1,0 0-1,0 0-1,0 0 2,0 0-4,0 0-3,0 0-2,0 0 3,0 0 0,0 0-2,0 0 2,0 0-2,0 0 4,5 18-1,-5-18 1,2 14-1,-1-7 1,-1-1-3,2 5 5,0-2-6,0 3 2,0 0-3,-1 0 2,3 0-2,-2 0 6,1 4-4,-1-4 2,1 1-1,1 2 3,-1-3-4,-1 1-2,0-2-1,-1 5 5,2-4-1,0 3-1,0-3-1,-3-2 2,1-2-1,1 0-2,-1-2 0,-1-6 5,1 12-2,0-6-1,-1-6-1,2 7 1,-2-7 0,6 6 1,-6-6-4,2 5 5,-2-5-5,0 0 12,0 0 5,0 0 5,0 0-4,0 0 3,0 0-4,0 0 1,13-9 2,-10 3-5,2-3 2,-1 1-3,5-2-2,-3 0-1,1-5-1,-2 5 4,2-2-4,-3 0-1,1 1 0,4-3-2,-4 4-1,1-1-4,0-1 3,0 0 1,1 2-3,-3-1 3,2 3-2,0-3 2,-2 0-7,1 0 6,-2 0-1,1 2 0,0-1 3,2 1-5,-2 0-1,1 0 5,-1 0-3,1 0-4,-3 3 4,1-2 0,-1 4 2,-2 4 0,3-8-2,1 2 1,-4 6-4,2-7-2,-2 7-9,0 0-10,0 0-15,0 0 3,4-8-15,-4 8-13,0 0-10,0 0-17,0 0-9,1-6-11,-1 6-1,0 0-22,0 0 1,0 0-40,0 0-96,8-3-291,-8 3 129</inkml:trace>
  <inkml:trace contextRef="#ctx0" brushRef="#br0" timeOffset="675961.9594">18909 10405 89,'-26'7'123,"26"-7"-5,-8 8-14,4-6-11,4-2-2,-6 8-11,3-2-7,3-6-6,-4 11-6,3-4-6,-2 0-6,1 0-5,1 1-8,0-1 4,-1 4-3,2-1-1,2-2-12,-2 2 3,1 0-1,-1-1 1,1-1-8,3 1 3,-2-2-4,1 2-4,-1-4-3,1 2 3,-1-1 0,4-2-3,-3 1 13,-3-5-9,10 9 12,-4-8-3,-1 1 6,1 0 4,-6-2-2,14 0 2,-14 0-2,14-3 2,-6-1-4,0 1 0,-1-3-4,-2 1 3,3-1 2,-4 1 1,4-1 1,-1-1-1,-3 1 0,0-1-3,-1 0 2,-1-3-3,2 2 1,-4 0-2,0 1 2,0-3-1,0 10-1,-4-18 1,3 10-7,-3 0-2,0-1 0,2 3-5,2 6 1,-7-9-5,5 4 3,2 5-9,-8-6-6,8 6-15,-5-2-19,5 2-11,0 0-19,0 0-18,-13 2-11,13-2-19,-5 7-22,5-7-157,-8 9-318,8-9 140</inkml:trace>
  <inkml:trace contextRef="#ctx0" brushRef="#br0" timeOffset="676411.2187">19348 10701 96,'0'0'170,"-10"0"-18,10 0-17,0 0-1,0 0-24,0 0-8,-12-4-12,12 4-3,0 0-11,0 0-6,0 0 0,0 0-16,0 0 4,-9-3-1,9 3-8,0 0-1,0 0-4,0 0-5,0 0 0,0 0 4,0-8 5,0 8 2,0 0 1,0 0-2,0 0-6,0 0-6,0 0 6,0 0-12,0 0 1,5-14-6,-5 14-3,0 0-2,4-5-4,-4 5-4,0 0 0,0 0-4,0 0 0,0 0 2,0 0-4,0 0-2,6-2 3,-6 2-2,0 0 0,0 0 1,6 14-1,-6-14-3,0 10 2,0-10 1,-6 12 0,5-6 0,-3 4-4,0-2 3,0 0-2,-3-1-12,1 2-8,-1 0-15,2 0-12,-1-2-25,-2 1-8,3-1-28,-2 1-21,4-5-39,-3 2-116,0 0-305,6-5 134</inkml:trace>
  <inkml:trace contextRef="#ctx0" brushRef="#br0" timeOffset="677373.9279">19686 10497 31,'3'-9'132,"-3"9"-25,0-8 8,0 8-8,0-8-1,0 8-2,0 0-6,-1-14-3,1 14-11,-4-11-2,0 4-9,3-1-8,-3 0-11,-1-1 1,1 1-5,-3 0 5,0 1-7,2 1-6,0 2-5,-2-4-1,1 3-5,-3 1-3,-1-1-2,1 0 1,-4 3 5,7-1-7,-3 2-1,9 1 0,-16-2-7,16 2 0,-14 0-1,8 2-4,-3 0-3,3 1-1,-3 0 5,1 2-4,0 0 0,1 0-3,0 1 1,2 0 3,0 3-11,-1 0 7,3-1 0,1 2-4,0-1 0,0 0-3,-1-2 3,3 3-2,0-2 4,0-8-2,1 15-2,2-10-2,-2 1-1,2 1 4,1-2-1,1 0 2,0 0 0,0 0-10,-1-2 11,1 1-1,-5-4 3,11 5-1,-7-3 7,-4-2 0,9 0-2,-9 0 3,11-2 4,-11 2-3,12-5-2,-7 1 3,2 1-2,0-4-2,0 1 1,0-1-3,-2-2 0,2 1-2,-2-2 0,4 3-3,-3-3 2,-1 2-2,1 0 1,0 0-2,-1 0 2,-1 2 0,-2 0 2,-2 6 2,5-8 4,-2 2-1,-3 6 0,4-5 0,-4 5 2,0 0-6,3-6-2,-3 6-2,0 0 1,0 0 0,0 0-2,0 0 3,0 0 0,0 0 2,7 16-2,-3-6 4,-3-1 3,2 2-1,-1 2 1,2 3-2,0 0 0,-1 1-4,-1 1 5,2 7-1,-1-7 2,2 1-6,-2 0 2,5 4 1,-4-5-4,2 7 4,0-7-2,0-1 1,-2-1-4,0-1 2,-2-1-3,3-4 1,-2 0-1,-1-1 1,2 1 1,-1-4-6,-2 0 3,-1-6 2,2 11-1,-2-11 2,3 6 4,-3-6 10,3 6 18,-3-6 7,0 0 6,0 0-6,5 4 0,-5-4-2,0 0-8,6-15-1,0 7 2,-2-2-5,-1 1-5,1-2-4,1-6 2,-1 6-6,1-1 5,3-4-6,-2 1-2,0 0 0,1 0 0,0-1-1,1 1 0,0 4 0,-3 1-2,1-1-4,-1 3 7,2-2-9,-4 5 4,0 0-8,1-2 4,0 2-8,-4 5-1,5-8-12,-5 8-7,4-8-10,-4 8-13,1-4-19,-1 4-13,0 0-21,0 0-11,9-3-16,-9 3-24,0 0-10,0 0-20,0 0-160,0 0-368,11 8 163</inkml:trace>
  <inkml:trace contextRef="#ctx0" brushRef="#br0" timeOffset="677647.9128">20142 10669 11,'0'0'208,"0"0"-15,0 0-22,0 0-19,0 0-15,0 0-16,-3 14-8,3-14-7,1 10-7,-1-3-13,0-7-6,0 12-5,0 0-11,2-3-2,0 1-5,-4 0-7,4-1-11,-2-1-1,0 1 0,0 1-5,0 0-5,1 0 2,2-2-9,-3 1-15,-3 0-23,2-2-16,1-7-34,0 11-18,4-5-31,-4-6-34,0 0-109,-3 12-280,3-12 125</inkml:trace>
  <inkml:trace contextRef="#ctx0" brushRef="#br0" timeOffset="678109.7806">20591 10772 84,'0'0'165,"0"0"-4,0 0-12,-20-10-13,20 10-23,0 0 0,0 0-11,-9-2-14,9 2-8,0 0-5,0 0-10,-8-2-5,8 2-5,0 0-4,0 0-8,-8-3-1,8 3-8,-7-4-2,7 4-7,0 0 6,-10-4-7,10 4-7,-8-5 7,8 5-7,-6-6 10,2 2 4,4 4-9,-7-6 9,7 6 3,0 0-5,-6-7 6,6 7-1,0 0-1,0 0-3,-3-7-4,3 7-1,0 0 0,0 0-8,0 0-3,0 0-4,8-9 1,-8 9-1,6-2-4,-6 2 2,9-2-2,-9 2 0,0 0 0,13 6-6,-9-1 8,-4-5-6,6 8 6,1 0-7,-4 1 7,0 1-4,-3 1 0,0 1 0,0 0 3,-5 2-1,0-3-4,1 2 5,-2 1-3,-2-2-1,0-1 1,-1 3-4,-1-1 0,1 1-10,0-4-8,0-1-23,3 0-18,-4 0-25,2 1-31,3-3-17,-1-1-43,-1 2-109,7-8-306,-13 8 135</inkml:trace>
  <inkml:trace contextRef="#ctx0" brushRef="#br0" timeOffset="679026.2371">20915 10504 76,'3'-8'153,"-1"1"-4,-2 7-18,2-10 0,-2 3-17,0-3-7,0 10-12,0-15-3,-4 6-6,2-1-7,-2 2-2,2-2-10,-2 1-1,-3 0-7,3 2 0,-2-3-10,-2 2 0,1 1-3,1-2-10,-3 2 2,2 5-10,0-2-4,-3-1 0,2 4 1,0 0-5,8 1 0,-16-1-2,16 1-3,-14 1-3,5 4-2,3-2-1,-1 2 1,-2 0 0,4 1-7,-2 1 6,1 0-4,-1 2-2,3-1-3,-2 2 3,2-1 1,0 0-2,2 1 2,-1 1 1,2-2-6,1 1-2,0 1 4,1-1-4,2 1 3,-1-4 4,1 3-7,1-2 4,0-1 1,-1-1-3,1-1 4,1 0-3,-1 1-3,1-3 2,1 1 1,-6-4 3,14 3-1,-8-3-1,-6 0 2,13 0 0,-2-4-4,-1 0 4,-1-1-2,0 0-7,-1-3 2,2 2-2,-4-2-1,4-1 4,-4 1 1,1 1 3,-3-3-7,1 2 2,2 0 3,-2 0 13,-1 2 0,-1 0 1,-1 1 9,-2 5 4,4-10 4,-4 10-1,2-8 5,-2 8-4,4-6-1,-4 6-2,0 0-7,3-6 0,-3 6-2,0 0-4,0 0-3,0 0 0,0 0 9,0 0 2,7 16 4,-3-8-6,-3 3 0,2 0-1,-2 5-2,3 0 6,-1 0-6,0 1 4,-1 0-1,5 1-1,-3 1-4,0-2-1,0 3 1,0 5-2,-2-1-1,3-5 0,-3-3-1,4 2-1,-5-1-3,0 0 4,3-3-6,-2 2 3,-1-4-3,1-3-1,0 1-1,-1 0 0,0-5 0,-1-5 2,0 11-1,0-11 2,4 9-1,-4-5-2,0-4 4,0 0 16,4 7 0,-4-7-1,0 0 0,0 0 0,0 0-3,0 0 0,15-15-3,-9 6 1,-3-1-4,6 0-1,-5-2-2,5-2 1,-3-1-1,1 5-1,-1-5 0,0 3-1,0 2-1,1-6-1,0 6-4,0 0 8,-3 0-6,-1 3-3,3-2 0,-2 2 2,0 1-3,2-2-10,-2 2-5,0 1-12,-4 5-14,5-10-15,-2 6-15,-3 4-18,3-8-19,-3 8-23,9-5-24,-9 5-22,10-2-190,-10 2-396,0 0 175</inkml:trace>
  <inkml:trace contextRef="#ctx0" brushRef="#br0" timeOffset="679609.5477">21302 10661 162,'0'0'170,"-1"-7"-15,1 7-15,0 0-19,0 0-12,11-10-11,-5 9-6,-6 1-13,9-5-3,-1 3-10,-8 2-7,14-1-4,-6-1-11,1 1 0,2 4-4,-11-3-2,12 0-10,-6 2-5,-1 0 1,3 0-3,-8-2-1,11 3-1,-5 2-6,-1-3 4,-5-2-2,7 8-3,-6-1 2,-1-7 6,3 9-7,-3-9 1,-3 14 1,3-14-1,-6 11 3,3-7-2,-1 2-2,-2 1 7,3-3-4,-3 2-2,0 0-1,0-2-4,2 2-2,-1-3-5,5-3 7,-7 8 3,2-5 1,5-3-1,-4 5-4,4-5 5,0 0 2,-6 5-1,6-5 1,0 0 2,0 0-1,0 0 1,-5 5 4,5-5 3,0 0 0,0 0-1,0 0-5,0 0-6,0 0 3,0 0-1,0 0-3,0 0-4,19 3 4,-13-2-3,-6-1-2,7 5 0,-3-1-1,2-2-5,-6-2-5,10 5-3,-5-1-1,3-1-5,-5 1 5,-3-4 1,8 4 2,-5 0 0,-3-4-1,4 6 6,-4-6-1,1 8 0,-1-8 0,0 0 1,-5 11 0,1-6 4,-3 0-3,-2 0 0,-4-1-2,1 2-2,-1-2 5,-4 0 4,5 1-5,-5-1-9,2-2 1,1 0-13,1-2-10,-1 1-17,14-1-8,-20-3-13,10 1-32,-1-2-21,3-1-33,-4 0-116,3-4-293,3 1 129</inkml:trace>
  <inkml:trace contextRef="#ctx0" brushRef="#br0" timeOffset="680489.9187">21463 10110 119,'5'-10'194,"1"-3"-14,3 4-12,-2-2-10,0 1-10,6-1-17,-4 1-13,4-2-14,-3 3-10,-1 4-11,-1-1-7,4-1-5,-6 4-13,3-1-1,1 2-7,-3 0-7,3 1-2,-10 1-4,13 2-5,-5 0-4,-4 1-1,3 0-3,-3 3-7,4 3 3,-2 1-4,-2 2 0,1 3 2,-1 2 0,-1 1-5,-3 0 0,1 1-4,0 6-2,-1-6 4,-1 0-1,0 5-1,0-4-3,-1 0 4,-2 4 1,2 1-2,-1-6-1,-1 0 3,4 1-1,-2-1-1,-2-1 1,4 0-4,-6 0 2,6 1-4,-2-2 3,2-1-3,0-5 4,0 3-5,0 1 0,0-3 0,0-1-2,0 0 0,0-2 3,2 0-2,-2-9 0,2 15-4,2-10 5,-2 0-6,-2-5 6,4 9 11,-4-9-5,4 7 2,-4-7 4,7 1 1,-7-1-2,11 0-1,-11 0 0,14-4-2,-7 2-1,0-3-2,2 1 2,-1-1 0,1-1-8,3-2 5,-8 4 1,3 0 1,-1-2-2,-1 2-3,-1-2 3,-4 6 0,6-7-1,-2 2 2,-4 5-4,4-5-1,-4 5 2,0 0-1,4-5-2,-4 5 3,0 0-5,0 0 1,0 0-2,0 0-2,0 0 3,0 0 2,0 0-3,-27 10 2,23-6-1,2 2-3,2-6 2,-7 12-2,3-5 3,-1 0 3,2 0-1,-1-2-2,2 5 1,-3 0-2,3-2 2,0 2 0,0 0 2,2 0-2,-2 1-1,2-1-2,2 1 6,-2 1-2,0 0-1,0 1-1,0 2 3,2-3-5,0 1 3,-1 2 1,3 0 0,-2 2-1,2-2 0,-2-2-3,0 2 1,4 0-1,-2 0 3,-2-3-1,3-1 0,-5 0 0,4 1 2,-2-3 0,1 1-3,-1 1 2,2-3 0,-1 0-1,-1-1 2,-1 2-1,1 0-4,0-2 0,0-1 1,0 1 2,-2-7-1,0 11-1,0-11 2,0 10 1,0-10-2,0 8 1,0-8 4,0 0-8,-4 11 6,0-7 1,4-4 2,-7 7 2,-1-3 3,2 0-4,-3-2-2,-3 2 0,1-1 3,-11 0-2,2 0-2,-2 0 1,-6 0-3,6 0-8,2-2-13,-2 1-28,3 1-38,0-3-46,2-2-41,-1 4-195,5-4-398,0 0 176</inkml:trace>
  <inkml:trace contextRef="#ctx0" brushRef="#br0" timeOffset="689463.303">2106 12004 22,'-1'-11'120,"1"11"5,0 0-3,-3-10-24,3 10 12,-1-7-5,1 7-11,-6-5-9,6 5-2,-3-8-14,3 8-5,-6-7 3,6 7-15,-8-5-2,2 2-7,6 3-1,-12-3-8,6 2-2,6 1-2,-14-3-2,6 3-8,8 0 2,-18 4-8,6-2 3,1 5-3,0-1 3,-4 0-8,0 4-6,0-1 10,4-2-3,-5 2 2,7 0 1,2-1-6,-3-1-6,3 1 4,2 1-5,0 0 0,0-2 3,1 1-2,0-1-3,3 0 3,0 1-6,1-8 2,0 13 0,1-7 5,0 1-4,4-2-4,-2 1 3,2 1 3,0-1-9,3 0 2,0 3 6,0-4 2,1-1-5,2 1-1,1 0 4,-1-2 1,5 4 3,-3-4-5,3 2 3,1 0 3,-3-2-5,-1 1 6,5 1-11,-2 3 6,1-1 0,-5 0 1,-2 1-2,3-1 3,-1 2-2,0 0 6,-3 0-7,1 3 4,-1-1-1,-4 0 5,5 2-3,-6-2 1,3 3-5,-3-3 6,-1 1-3,0-1 2,-5 0-3,2 1 1,-1 1 3,-2-1 0,-1-1-3,-2 3 1,1-2-5,-2 1 7,-2-3-1,-2 2 1,0 0 4,-4-1-1,3-2-1,0-1 2,0-2 1,0-3 16,0 2-1,0 0-5,0-3 0,0 0-3,1-1 6,1 0 1,1-2 0,0-3 0,9 4-2,-12-4 8,5-2-8,3 0-1,-1 2-9,1-3 3,4 7-1,-5-10-1,4 4-3,1 6-1,1-13 0,-1 13-3,3-15-3,2 8-2,1-1 1,1 1-1,2-2 5,-3 2-7,2 1 0,2 0-1,-2 0-8,-1 2-10,1 2-6,0 0-11,-2-1-4,2 2-13,-8 1-4,13-3-10,-6 2-9,-7 1-17,13-1-10,-7 0-6,-6 1-19,12 1-98,-12-1-244,0 0 109</inkml:trace>
  <inkml:trace contextRef="#ctx0" brushRef="#br0" timeOffset="690381.6234">1851 11694 64,'0'0'124,"0"0"-17,0 0-15,0 0-3,-22-1-18,22 1-5,0 0-4,-14 7 0,8-2-11,-2 1-9,0 1-1,-2-1 0,1 2-6,1 1-8,-2 3-4,1-3 4,2 1-4,-5 4-5,5 0 3,-1-4-8,1-1 1,1 2 4,0 0-8,-1-2-2,3 0 2,1-2 7,0-1-5,0 0-7,0 1-1,3-7 1,-4 11-8,4-11 6,-1 7 2,1-7-6,0 0 1,-2 7-4,2-7 8,0 0 10,0 0 2,0 0-2,0 0-3,13 0 6,-13 0-2,0 0-5,14-13 4,-7 6-4,1 0 0,-3-2 0,3 1-5,0 0 0,-1-1 1,1 0-4,-3 0 4,3 1-9,0-2 6,-2 3 2,0-2-2,0 2 2,0 0-4,-2 2 2,2-3 4,-2 2 1,2 0 1,-2 0-11,1 1 0,-1 0 1,-4 5 1,10-8 0,-5 4 0,-2-1-8,-3 5 7,8-4-8,-3 1 5,-5 3 1,9-3 0,-4 0-1,-5 3 5,13-2 4,-13 2-5,12 0 3,-4 0-6,2 1 4,0 0 7,1 1-1,-1 0-1,3-1 6,-2 1 1,3 2-7,-3 1-7,0-1 11,2 0-2,0 1 10,-2 0-6,1 1-6,-1 0 4,-2-2 0,3 4-6,-3-2 3,0-2-4,-1 3 7,-1-2-7,-1-2-9,1 3 13,0-1-5,-2-1 4,-1-1 4,-4-3-5,8 8 8,-4-4-15,0 0-1,-4-4 2,7 7-12,-3-5-18,-4-2-10,8 6-16,-8-6-21,6 6-26,-6-6-104,4 8-223,-4-8 99</inkml:trace>
  <inkml:trace contextRef="#ctx0" brushRef="#br0" timeOffset="690863.7897">2637 11835 59,'0'0'129,"0"0"-14,0 0-15,-12 5-5,7-2-10,-1 2-10,-1 3 4,2 3-6,-1 1-10,-3 3-6,1 2-4,-2 7 8,0 1-2,2 0-2,0 2-3,3 0-1,3 2-3,-4-3 4,6 3-9,-4-1 0,8 3-6,0-3-1,0 1-3,1 0-3,2-3-5,-1-1 0,3 1 0,0-2-1,-1-8-4,3 2 0,-2-3-4,2 0 1,1 0-2,0-1-7,2 1 1,-3-3 2,3 1-3,2-3-4,-2 1 3,4 2-1,-4-4-2,2 0 2,-4-2-11,2 3-17,-5-5-11,1 2-12,1-1-9,0-2-14,-1 0-14,-3-1-12,3 0-7,-4-2-30,-6-1-84,11 0-231,-11 0 102</inkml:trace>
  <inkml:trace contextRef="#ctx0" brushRef="#br0" timeOffset="691783.4278">3013 12261 114,'0'0'125,"-3"-11"-13,3 11-11,0-11-7,0 4-10,0 7 0,1-11 9,-1 11-18,-2-12-6,2 12 7,-2-13-10,1 7 3,1 6-8,-4-13 2,2 5-11,-1 3 3,1-3-4,-2 1-7,-1 1-2,1-2 4,-1-1-15,0 1 0,-2 1 0,1 0-8,-2-1-2,2 3-3,-3 0 2,1-2-2,-2 3-4,2-1 1,2 1-1,-3 0 1,3 2-8,6 2-7,-15-1 13,15 1-7,-13 1 0,6 0-3,1 2 4,0 1 2,-2 0-8,3 1 0,1 4-9,-1-1 13,1 2-7,0-2 5,-1 1-7,3 1 2,0 0 0,1-2-1,1 3 0,1 0-2,1 0 3,0-2-2,3 2 3,-1-3 3,1 3-6,-1-4 7,1 1-8,-1-4 4,4 3-2,-2 1 6,-1-2-3,0-3-2,0 4 2,0-5-5,1 0 7,-6-2-2,9 4-5,-9-4 10,11 0-1,-11 0-1,14-4 0,-9 2-2,0-3 1,3-2 1,-1 1 2,1-1 1,-2 0 3,1-1-4,-1 1-8,2-1 15,-3-1 3,-1 0 0,-2 0-1,1 1 4,-1-2 1,1 3-4,-2 0 10,1-2 4,-2 9 8,1-12 1,0 6 5,-1 6 5,0-10 2,0 10 5,0 0-3,4-9-2,-4 9-5,0 0-2,1-6-11,-1 6-1,0 0-4,0 0-2,0 0-8,0 0 1,0 0-3,0 0 1,0 0 0,0 0-2,0 0-4,4 22 0,-3-11 2,2 0-2,-2 6-1,2-1 2,-1 2-5,1 2 3,-1 6-2,1 1 1,1 2-5,1 2 2,-3 2-1,2-3 2,0 3-3,0-2 1,1 0 0,-2-4 1,5-2-3,-4-7 0,1 0 1,-1-2 1,-1-5-4,-1-1 2,1 0-2,-2-5 1,2 1-2,-3-6 3,5 8-2,-5-8 3,4 4 0,-4-4-1,0 0 4,0 0 1,0 0 0,0 0 1,11-10 0,-6 1 0,1-4 2,-2 3 0,3-5-1,-2 0 0,-2 0-2,2-1 3,-3 4-5,2-4 1,2 0-3,-3 4 2,2-2-3,-2 2-2,-1 0 3,1 2 1,0 3-1,-2 0-3,-1 7-9,3-14-5,0 11-8,1-3-6,-4 6-11,4-11-8,-2 6-9,-2 5-17,4-8-11,-4 8-17,7-8-12,-7 8-11,7-7-9,-7 7-10,10-8-14,-6 6-152,-4 2-334,9-5 148</inkml:trace>
  <inkml:trace contextRef="#ctx0" brushRef="#br0" timeOffset="692336.1693">3506 12310 38,'0'0'119,"-12"1"-17,12-1 0,-6 4-12,6-4-5,-9 6-14,4 0-5,0 1-7,1 1-6,-1 1-8,1-1-3,-2 2 2,3 1 4,1 2-10,0-1-1,2-1-7,-1 2 1,2 0 0,1-1-9,-1 0-3,1-1-3,0-1-1,2 3 6,0-5-3,-1 2-4,1-1-2,0-3 0,0 0-2,0-1 3,-1 1 4,4-2 1,-1-1 7,-6-3 14,12 3-2,-12-3-1,12-3 5,-12 3-1,14-6-3,-7 2 1,1-3 0,-4 3 2,3-5 3,-2 1 6,-2-2-2,1 2 7,-2-2-1,-1-2-8,-1-1-3,0 1-4,-2-3-4,-2-1-6,-1 0 6,-2 2-9,1 3-8,-2 0-1,2 2-3,0 0-7,-2 1-9,2 3-8,0 2-21,1-2-13,5 5-15,0 0-24,-11-8-17,11 8-12,0 0-11,0 0-21,0 0-112,-12 12-276,12-6 123</inkml:trace>
  <inkml:trace contextRef="#ctx0" brushRef="#br0" timeOffset="692733.7666">3816 12594 97,'0'0'169,"0"0"-2,0 0-10,0 0-17,0 0-2,0 0-8,0 0-13,0 0-7,0 0-4,0 0-7,0 0-7,0 0-5,0 0-5,0 0-8,0 0-5,0 0-9,0 0-2,-12-19-6,12 19-10,-3-10-2,3 10-2,-4-9-13,4 9 8,-1-11-7,1 11 1,0-7-6,0 7-2,0 0-11,0-12 9,0 12-3,0-8-2,0 8 1,0 0-4,0 0-2,2-11-3,-2 11-1,0 0 3,0 0-3,6-3 0,-6 3 0,0 0 0,0 0 1,11 12-4,-7-7 4,0 0 1,-4-5 1,7 13-2,-4-5 2,-2 2-1,1 1 0,-2 1 0,-2 1-3,0 3 0,-2-1-4,-1 3-17,-2 0-9,0-1-20,-2 0-17,-3 0-17,6-3-28,-4 0-16,3-4-30,-4 2-143,2-4-324,1 0 144</inkml:trace>
  <inkml:trace contextRef="#ctx0" brushRef="#br0" timeOffset="695617.5725">4213 12161 44,'0'0'127,"0"0"-25,2-8-3,-2 8-3,0 0-15,4-6 3,-4 6-6,0 0 3,5-7-1,-5 7-1,0 0 0,0 0-9,0 0-2,0 0-3,0 0-7,-5-12 1,5 12-11,0 0-6,-6-5-3,6 5-6,0 0 2,-7-7-4,7 7-5,-9-3-5,9 3 0,-10-3 0,10 3-3,-8-3-3,2 1 1,6 2-6,-13-1-1,13 1 0,-16 0-1,6 2-1,-1 0 5,1 3-9,0 0 3,-2 2-2,3 0-1,-1 2-3,2 1 6,1-1-6,-4 4 4,3-3-6,1 0 6,2 6-7,-1 1 6,0-3 0,3 3-3,-2 0-2,2-1 1,3 0-5,-1 0 6,1 1 0,1-2 2,2 2-4,2-1 8,-3-3-9,2 2 5,1-2-3,-1-2-2,1-1 0,1 1-1,2-2-1,-1 0 3,-1-1-7,-1-2 3,4-1 0,-1-1-2,-3-2 5,3 0 4,-2 1-3,3-3 5,-9 0 4,18-3 0,-11 1 0,2-3 1,0-1-8,0 0 2,1-2 14,-1-2-12,0-2 3,3-1 4,-6 2-6,4-3-4,1 0 7,-4-2-5,0-1 10,0-1-6,2 1 2,-2-1 4,-3 0 9,2 3-5,-2-1 2,-2 3-1,2 1-2,1 0 2,-2 1 1,-3 1 3,0 4 8,0 6 1,4-10 4,-3 4 1,-1 6-1,2-7 0,-2 7-5,0 0-2,0 0-6,2-10-3,-2 10 0,0 0-3,0 0-3,0 0-1,0 0-1,0 0-1,0 0-3,0 0-1,0 0-1,0 0 1,0 0 2,7 20-2,-4-10 0,0 2-2,-1-1 0,2 7 0,-2-3 1,4 2 0,-5-3-2,1 0-2,1 2 3,0-3-3,-1-2 0,1 1 1,-2 1 1,5-2 0,-3 0-1,-1-1-5,2 0 5,-1-4-1,-2 2-3,2-2 1,-2 1-5,-1-7-29,3 11-14,-3-11-12,2 8-8,-2-8-18,3 8-22,-3-8-15,2 5-11,-2-5-1,5 5-145,-5-5-304,0 0 135</inkml:trace>
  <inkml:trace contextRef="#ctx0" brushRef="#br0" timeOffset="696017.1755">4724 12131 100,'0'0'168,"-3"-8"1,3 8-13,-1-9-13,1 9-1,-5-7-8,5 7-19,-4-7 8,4 7-13,-4-6-12,4 6-10,-5-5-12,5 5-1,0 0-5,-8-6-8,8 6-8,0 0-7,-12 0-1,12 0-6,0 0-5,-13 7-5,6-4-3,2 2-2,-2 2-1,0 0-5,1 2-2,1-1 0,-3 3-3,3-3 1,-3 6-3,3-2-3,1-1-6,-1 5 8,0-7-7,4 8 3,-3-5-1,3 0-3,0 0 0,2 1 1,-1-2-2,1 2 2,3-2-1,1 1-2,-1-2 1,1 0-4,0-1-2,1 0 4,1 0-1,0-1-4,0 1-14,1-5-4,1 2-18,1 1-5,-1 0-2,0-4-18,1 2-6,-1 0-9,3 0-16,0-3 0,0-1-15,-2 0-23,1-1-109,-3 0-265,-8 0 117</inkml:trace>
  <inkml:trace contextRef="#ctx0" brushRef="#br0" timeOffset="696731.549">5147 12175 52,'-4'-9'163,"4"9"-21,-4-8-3,4 8-3,-6-7 2,6 7-13,-4-5-17,4 5-10,-5-8-4,5 8-4,-8-6-1,4 3-11,4 3-7,-7-6-6,7 6-6,-8-4-3,1 1-14,7 3 0,-12-3-5,12 3-6,-12 0-6,4 0 2,8 0-5,-17 2-1,6 2-3,0 1-1,2 2 3,-3 0-7,2 1 4,0 4-7,2-2-1,-3-1 5,5 1-4,-1 5-4,-1-1 2,2 0 0,1 2-2,2-2 2,2-3-3,0 1 1,0 1-1,1 0-2,0-3 0,0 1-3,2 0-1,1 0 2,-1-2-6,5 1 8,-4-2 0,1 2 2,1-3-5,2 0-1,-2-2 3,1 0-3,1 0-4,-2-1 5,1-2 2,-6-2-2,13 5 4,-7-3-1,-1 0-2,-5-2 3,13-1-4,-13 1 2,14-3 1,-7 0-5,-2 0 8,2-2-1,0 0-3,-1-2 1,2-1 3,-3 0-3,0 0-3,3-4-1,-3 2 2,0-2-2,-1 1 4,1-2-2,0 3 3,1-1-2,-3 1-1,0 3 0,-2-3-1,1 2 0,1 2 3,-3 6 0,1-11 0,1 5-2,-2 6 1,1-9-2,-1 9 2,2-7 3,-2 7 0,0 0-1,3-8 2,-3 8-4,0 0-1,0 0-2,0 0 5,0 0-3,0 0-2,0 0 0,0 0-1,0 0 1,0 0 2,0 0 3,0 0-2,0 0-2,0 0-1,0 0 2,0 0 1,10 15 5,-6-7 2,0 1 0,0-1-1,0-3-1,1 5-1,2 1 8,-2-1-4,2 1 0,-2-1-3,1 1 5,2 1-6,-2-2-4,-1 0 3,2 1 0,-2 0-1,3-3-1,-3 1-1,1-2 5,-2-1-5,1 2-2,-1-5 3,2 2 0,-1-2-17,-5-3-12,8 7-9,-3-5-16,-5-2-24,11 3-21,-11-3-33,15-3-56,-10-1-110,1 0-318,3-1 141</inkml:trace>
  <inkml:trace contextRef="#ctx0" brushRef="#br0" timeOffset="699619.3005">5175 11866 80,'0'0'145,"0"0"-5,0 0-7,23 9 10,-13-4-16,4 0-11,3 3-4,2 2-13,7 2 0,-1 1-12,-3 4-3,2 3-10,-1 2-3,0 2-9,0 0-4,-1 3-8,-2 2 0,-2 2-7,3 12-3,-7-13-4,-2 2 0,-3 1-5,-3-1-2,1 3-1,-6-1-2,-3 0-4,-3 1-7,-4 9 6,1-11-2,-2 1-1,-4-1-3,1-4-1,-5 1-2,2-2-2,-4 0-1,1-3 3,1 1-2,-1-2-1,1-4-4,0-2-1,3-6 1,2-1 0,4-2-1,-1-2 7,3 0-7,1 0 1,1-4-3,1 2-5,4-5-12,-7 5-12,7-5-27,0 0-19,0 0-24,0 0-18,0 0-23,0 0-147,14-30-309,-6 15 137</inkml:trace>
  <inkml:trace contextRef="#ctx0" brushRef="#br0" timeOffset="699895.8153">5725 12341 158,'0'0'208,"0"0"-26,0 0-13,0 0-16,0 0-14,16-17-11,-6 11-12,3 2-14,4-4-7,9-1-9,-4 3-8,3-3-9,3 5-11,-7-1-17,6-2-20,-6 6-13,-2-1-18,1 1-24,-2 2-19,1 0-30,0 0-19,-6 2-29,-2 0-102,-3-1-253,-1 1 111</inkml:trace>
  <inkml:trace contextRef="#ctx0" brushRef="#br0" timeOffset="700093.8647">5887 12521 12,'0'0'174,"0"0"-6,7 8-18,-7-8-7,12 0-16,-4-1-11,4-2-14,0 0-7,2 0-14,5-2-13,0 0-13,1 1-12,1 0-13,6-4-29,1 1-24,1 0-32,0-1-36,-4 1-109,-7 1-215,9-5 95</inkml:trace>
  <inkml:trace contextRef="#ctx0" brushRef="#br0" timeOffset="700649.9361">6583 11955 183,'0'-11'234,"2"0"-21,-1 1-16,-1 1-18,1 0-14,-1 9-19,0-12-14,0 12-11,0 0-16,-2-10-8,2 10-13,-7-4-3,7 4-14,-10-1-5,10 1-6,-21 6-6,12-1-6,-3 0-3,2 2-5,-3 1-3,3-1-6,-5 3-3,0 1 0,1 0-4,0 1-2,1-1 1,3 0-6,-4 0-2,1 0 1,4-1-2,3-1 0,1 0-3,0-2-1,2 0-1,0 1 3,2-1-4,1-7 0,0 17-1,1-9-7,2-1 5,1 3 2,1-3-3,1 1 2,3 2-2,3 0 2,-3 0-4,2-2 2,1 3 3,2 1 1,0-1-3,-4-3 0,3 4 0,-3 0 1,-1-4-4,-1 2 1,3 4-1,-4-4 5,-2 0 3,-1 2-4,2 3 3,-5-2 1,-1 2-5,-2 1 3,-3-6 1,2 6-1,-2-5 1,0 1-2,-2-1-1,0-3 1,-2 2 1,1-2-2,0 0 1,-2-3 1,1 0 2,0-1-2,3-3-4,-3 0 3,9-1 1,-15-1 5,7-3 1,0 1 3,3-2-4,-2-2 5,3 1-3,-1-4-2,0 1-3,3-3 1,1 2-4,1-1 1,1-1-1,4-2-2,0 2 0,2-2 1,-2 3-3,3-4 1,0 2-12,0 2-11,1-1-19,-1 4-15,1 0-19,0 0-28,0-1-27,2 2-16,-1 2-47,-1-2-132,0 1-353,-2-1 156</inkml:trace>
  <inkml:trace contextRef="#ctx0" brushRef="#br0" timeOffset="701041.6399">6934 11782 139,'-20'16'132,"2"-2"-5,2 5-2,-1 1-15,4 4-9,-1-1 0,2 2-6,1-1 5,1 4-10,4-3-8,1 4-1,3-3-3,2 1-9,0 2-5,2 1-6,0 0 22,5 0-9,-1-1-1,3-2-11,0-1-1,1 0-7,0-1-4,2-1-8,-2-7-1,0 1-5,6 3-2,-6-5 0,1-3-4,2 0-4,0-2-4,2 0 3,-1-2-3,2 1-2,1-2-2,0-1-14,1 1-24,-3-5-17,-2 1-18,5-3-18,-1 0-31,0-2-27,-4-1-46,-1-2-102,0-2-304,-3 0 136</inkml:trace>
  <inkml:trace contextRef="#ctx0" brushRef="#br0" timeOffset="701610.9259">7336 11868 46,'0'0'195,"-9"-6"-16,9 6-20,-5-6-13,5 6-19,-9-1-12,9 1-9,0 0-11,-18 1-10,12 3-8,-3 1-4,-2 3-13,1-1-4,-1 4-10,-1 1-3,1 0-1,-1 0-6,1 1-3,3-2-5,0 1-2,0 3-4,1-6 2,3 2-10,-2 1 5,2-3-2,1 4 3,3-3-2,-2 1-5,4 0 1,-2-2 2,4 1-1,0 1 10,3-1 0,2-1 1,2 3 5,2-1 2,-2-4-3,3 3-4,1 1-2,2 0-2,-4-2-3,2 2 0,-2 1-2,0-1-1,0-1-5,1 2 0,-3 1 3,-5-4-1,5 3-3,-5-1 0,-3-2-1,-2 2 3,0 0 1,-1 1-3,-2 1-2,-1-2 0,-3 1 0,-2-1-1,-1 2 0,2-3-1,-5 2 2,2-3-1,-1-3 1,-1 1 0,-5 0 2,0-5 1,2-1 2,1 0 0,3-2 2,-1-1-1,0-2 6,3 0-4,-3 0 4,3-1-3,0-3-3,1 0 0,0-1-1,4 0-6,0-2 4,1 1-2,2 0 0,0-3-5,1 2 4,2 1-3,3-5 0,-2 4-5,8-4 3,-7 4-4,3 0-9,-2 0-9,3 0-13,-1 0-13,2 3-16,-2-2-25,1 2-23,0-1-13,0 1-24,1 1-23,-5 2-151,-2 0-346,2-1 153</inkml:trace>
  <inkml:trace contextRef="#ctx0" brushRef="#br0" timeOffset="702115.5086">7210 11611 26,'-15'9'148,"10"-4"-6,-2 2-8,-2 1-11,2 0-15,0 4-7,-1-4-13,2 0-5,2 1-10,0-3-10,0 2-4,2 0-9,0-1-7,1 0-1,1-7-2,-3 11-7,3-11-1,-1 8-7,1-8-4,0 7 2,0-7 3,0 0-1,0 0 4,0 0 6,1 11 0,-1-11 6,0 0 3,0 0-6,0 0-3,0 0-5,0 0-1,0 0-1,0 0-2,0 0-9,9-23 5,-2 13-5,-5 3-3,2-2 0,2-1 4,0 2-7,-1-1-1,-1 1 0,1 1 0,1-2-6,-2 4 1,1-2-6,0 4 0,0-1 5,-5 4-4,10-7 1,-5 5-1,-5 2-1,12-2 1,-12 2-2,12 4 4,-4-3-4,-1 4-1,1-1 7,-2-1-3,3 3-1,1 3-2,-3-2 1,2 1 6,1 0-5,0 2 1,-4 0-16,4-1-7,-3 1-11,3 3-15,-2-4-26,3 5-19,-4-4-19,1-2-48,-3 3-87,0-3-267,0 1 119</inkml:trace>
  <inkml:trace contextRef="#ctx0" brushRef="#br0" timeOffset="702496.3848">7749 11772 73,'-11'20'157,"1"3"1,1 4-6,3-2-14,-5 2 9,0 2-8,6-1-14,-4 2-2,3-1 2,-2 2-10,4-1-9,0 3-3,3-4 1,4 3-11,-1-4-2,4 1-13,1-1-5,3-3-1,1-1-6,-1-6-10,9 2-1,-1 1 1,2-2 13,7-1-7,2-1-5,2-3-6,-3 0-4,5-4-4,-2-1-4,1 0-5,-2-2-9,-2 2-18,-1-3-17,-8-1-6,-1-3-27,0 1-30,-5-2-42,-3 1-27,2-2-27,-3 0-44,-9 0-130,9-1-373,-9 1 165</inkml:trace>
  <inkml:trace contextRef="#ctx0" brushRef="#br0" timeOffset="703867.8665">8326 12094 33,'0'0'161,"0"0"-14,0 0-4,0 0 0,0 0-15,0 0-2,-7-22-19,7 22-5,-7-10 1,3 6-1,2-2-6,2 6 0,-7-11-14,1 5-7,1 0-8,0-2-5,-1 1-8,1 1-8,-1-2-8,-4 1 1,4 2-7,1 0-1,-2 1-4,-1-1-2,0 3-1,2-2-6,6 4-5,-13-3 5,13 3-2,-16 3-3,11 0 0,-3 0-5,0 2-1,0 2-2,1 0 2,1 1-1,1 2-4,0 0 0,3-2 3,-1 3-3,3 0-5,0-1 2,1 2 1,2 0 0,1-2 2,0 2 0,-2-3-4,2 3 1,-1-4 1,3 0 0,-1-2 0,2 2-3,-3-4-5,-1 1 5,-3-5 4,7 7-5,-3-3 1,-4-4 3,6 2-2,-6-2-2,0 0 11,7 3-7,-7-3 5,0 0 1,0 0 3,14-10-1,-10 5 3,0-2-3,1-3 2,0 5-8,-1-6 8,1 1-1,1 0-1,-1 2-1,1-2 3,-2 1-2,0-2-2,-2 3 2,0-2 4,2 4 1,-3 0 2,-1 6 2,4-8-2,-4 8-1,4-9 1,-4 9-4,0 0 2,4-6-2,-4 6-5,0 0-2,4-5-2,-4 5 0,0 0 3,0 0-2,0 0 0,0 0 2,10 20-1,-5-12 2,-3 2 1,2 1-6,-2 0 6,3 5-3,0 2 2,-1 1-3,1-1 5,1 9-8,1 0 7,-1 1 1,-2 0-2,2-2 0,3 3 1,-3-4-6,-3-6 4,2-2 0,-1 0-3,0-3-1,-1-2 4,-1-2-5,2 0 4,-4-5-1,2 1-3,-2-6 1,3 9 0,-3-9-1,4 7 0,-4-7 5,0 0-2,5 6 3,-5-6 7,0 0 0,0 0-1,0 0 3,0 0-3,11-17 3,-7 8 1,1-2 3,0-1 3,0-4-3,1-3 3,-1 0-3,5-7 1,0 1-3,-3 1 3,3 2-3,-5-4 1,4 8-7,-2-1 2,-1 2-1,-1 3-4,-1 0 3,1 1-4,0 0 0,-3 1 2,2 1-6,-4 2 5,3-1 0,-1 1-3,2 0-9,0 3 7,-4-1-7,0 7-5,3-10-10,-3 10-7,2-5-16,-2 5-13,0 0-21,0 0-23,0 0-28,-4-11-14,4 11-11,0 0-20,0 0-176,0 0-376,0 0 167</inkml:trace>
  <inkml:trace contextRef="#ctx0" brushRef="#br0" timeOffset="704607.9528">8733 12272 40,'0'0'120,"0"0"-12,0 0-12,0 0-3,0 0-13,0 0-9,0 0 7,0 0-6,0 0-3,20 1-6,-20-1-5,5 8 0,-3-4-2,-2-4-3,2 9-4,-2-9 3,2 12-11,-4-4 1,0 0-7,0 2 4,0-1-8,-4 0 2,0 1-11,1 1 8,-4 1-9,3 0-2,-4 1-8,-1 1-23,1 0-15,0-4-30,-3 2-24,4-3-46,-3 3-79,-1-2-224,3-3 100</inkml:trace>
  <inkml:trace contextRef="#ctx0" brushRef="#br0" timeOffset="707869.2311">9157 12053 63,'1'-7'129,"-1"7"-13,2-10 3,-2 10 3,0-8-5,0 8-4,2-9-5,-2 9-5,-4-9-12,4 9 1,-5-7-7,1 3-3,4 4-11,-12-7-4,5 3-12,1-2 2,-2 2-14,0 1 0,1 1-6,7 2-7,-18-2 0,7 0-4,4 2-1,7 0-2,-18 3-2,9-1-1,3 3-6,-6-1-2,3 4-1,3-2-2,-4 2 0,1 2-2,3 0-3,-1 6 1,-3 0 4,4-2-6,0 2 4,1 1-6,1-2 3,2-2-2,2 3 0,0 1 1,0-2-1,2 1-1,0-1-1,2-3 3,-1 0-6,1-1 6,2 1-3,-1-2 2,2 0 2,0-1 1,1 0-7,-1-5 1,-2 2-3,4-1 7,0 0-6,-3-3 4,2 1-1,0-3 0,-8 0 5,14-2-3,-14 2 0,14-4-2,-6 1 3,1-1 0,-1-4 2,0 1-2,-1 0 3,1-1-3,0-1 2,-2 0-7,1-1 6,-1-1 0,0 0 0,-2 1-4,0-3 4,-1 1-3,-1 4-1,2-3 3,-4 2 2,2-1-3,-2 1 1,2 1 0,-2 8 2,1-12 0,-1 7 2,0 5-3,2-11 0,-2 11 2,2-6-7,-2 6 2,0 0-1,0 0 2,2-9 0,-2 9-5,0 0 2,0 0 7,0 0-7,0 0 2,0 0 4,0 0 2,0 0-2,0 0 0,3 28 6,2-21-6,-5-1 0,2 1 2,0 3 2,2-2-4,1 2-2,-5-2 3,4 0-3,0 2 5,-2 0-6,3-2 0,0 0 0,-1-1-1,1 2-4,-1-3-15,1-1-2,-1 0-20,-2 0-9,5-1-8,-4 1-1,3 0-14,-1-3-23,3 0-24,-8-2-43,12 2-89,-12-2-272,11-2 121</inkml:trace>
  <inkml:trace contextRef="#ctx0" brushRef="#br0" timeOffset="708163.398">9432 11955 113,'-8'-4'205,"8"4"-20,0 0-19,-6-3-14,6 3-21,0 0-8,0 0-14,-11 12-10,6-7-13,0 5-5,1-2-11,1 5-5,-1-1-5,4 1-9,-4 1-7,4 3 2,2-1-3,-4-5-6,4 1-6,0 2 0,0-4-4,1 3-5,0-1 0,3-3-3,-4 1 1,5-2-3,-1 0-1,1 1-7,-1-3 3,0-1 0,0 0-7,-1-1-8,1-1-3,4-1-10,-2 0-24,-3-1-23,-5-1-21,14-2-38,-5 1-175,-9 1-320,13-8 143</inkml:trace>
  <inkml:trace contextRef="#ctx0" brushRef="#br0" timeOffset="708494.4118">9384 11741 103,'0'0'170,"23"7"-6,-12-1-13,5 2-10,1 2-12,6 6-7,0 0-11,1 1-14,0-2-8,1 4-1,-2 0-12,0 1-9,-6 2-4,1-1-5,-2 3-4,0-2-7,-3 0 0,-1 1-8,-3 0-8,-7-5 3,2 0-2,3 6 1,-7-5 4,0 0-4,-2-1-11,1 8 4,-3-7 2,0 1-6,0-1-3,-3-1-1,1 2-8,-2 3-12,-1-3-26,1-5-26,-2 2-22,3-2-25,-1-4-44,0 4-148,-1-7-317,3 1 141</inkml:trace>
  <inkml:trace contextRef="#ctx0" brushRef="#br0" timeOffset="708931.8193">9981 12370 126,'0'0'117,"0"0"-3,0 0-16,0 0 5,0 0-22,0 0-2,0 0-11,0 0-4,0 0-8,-5-12-6,5 12 7,0 0-3,0 0-1,-1-11-5,1 11-2,0 0 0,0-8 3,0 8-7,0 0 0,0 0-2,2-10-2,-2 10-3,2-8-5,-2 8 2,4-6 0,-4 6-2,7-6-5,-7 6 12,7-5 2,-1 2-8,-3-1 0,-3 4-6,11-3-8,-11 3 2,9-1 5,-9 1-2,9 3-8,-9-3 1,7 7 0,-5-1 3,-2 2-2,0 3 2,-2-2-5,-2 2-1,-1 5-1,-2-1-4,-2 1 1,-2 0 0,4-1-1,-3 1 2,0-2-7,-1 1-14,2-2-9,-2 1-20,1-1-18,-2 1-18,5-3-16,0-3-25,0 1-158,1-2-298,-1-4 132</inkml:trace>
  <inkml:trace contextRef="#ctx0" brushRef="#br0" timeOffset="709675.8791">10413 11969 122,'0'0'181,"-3"-9"-16,3 9-14,0 0-10,-2-7-11,2 7-14,0 0-5,-4-8-6,4 8-7,-5-8-9,5 8-2,-8-4-10,8 4-3,-8-5-12,8 5-1,-11-3-12,11 3 6,-13-2-15,4 2 2,9 0-11,-18 0-4,10 2 1,-4 1-4,2-1 2,-1 4-4,4-2-2,-2 3-1,-1 1-1,-2 0-4,3 2 3,0-1-3,-3 3 5,4 0-3,3-1-4,-3 4-1,2-5 1,2 6 3,0-1 3,2-2-2,0-2 0,2 0-4,-1 2-1,2-2 5,1 0-4,2 1-1,-1-1 0,1 0-3,1-3 4,-1 0-4,0-1 0,1 1 1,0-1 4,3-1-3,-1-1 5,-4-3-5,5 0 2,-8-2 2,12 3-4,-5-1-1,-7-2 2,13-5 3,-4 2-6,-2-2-1,2 1-2,0-5 3,3 1-3,-6-1 4,4-3-6,-3 1 3,1-3-4,-2 2-1,-1 0-12,1-4 10,-2 5-7,1 0-3,0 0 2,-1-1 4,-1 2-4,1 1 5,-4 3 0,0 6 0,5-12 2,-5 7-4,0 5 0,4-6 4,-4 6-5,2-6 2,-2 6-1,0 0-2,0 0 3,0 0 0,0 0 3,0 0 2,0 0-6,0 0 8,10 18 1,-9-12-3,0 4 2,3-2 5,2 3 0,-3-1-5,3 0 3,-1-1 0,0 1 0,1-2-4,1 4 1,-1-3 3,1 2-3,1-4 2,-2 3-4,0-2-5,-1-1-12,4 2-14,-4-2-23,1-1-17,-1 1-20,0-1-22,-2-2-27,0-1-16,-3-3-160,9 6-340,-9-6 151</inkml:trace>
  <inkml:trace contextRef="#ctx0" brushRef="#br0" timeOffset="710127.5673">10547 11653 151,'7'3'164,"5"2"-7,4 3-4,1 2-18,-1 2-2,9 4-1,1 4-7,-3-1-7,2 2-2,-1 0-2,-1 2-7,-4-1-9,7 4-5,-6-1-10,-1 0-6,0 2-6,-2 0-8,-2 2-3,0 0-8,-2 0-3,-5 0-7,1 2-2,-7 0-2,0-3 1,-6 4-10,-3-3 4,-3 2-8,-3-1 3,-2 0-5,-1-3-1,-2 3-5,-4-2 2,4-2-6,-1-2 0,-1 2-13,2-5-14,0-1-11,5-4-17,-3-1-18,5-4-29,-2 2-16,3-4-19,2-2-29,1-1-39,-2-2-113,1-2-331,3 0 147</inkml:trace>
  <inkml:trace contextRef="#ctx0" brushRef="#br0" timeOffset="710483.9412">11314 12058 93,'0'0'285,"0"0"-24,0 0-23,0 0-20,0 0-16,0 0-18,0 0-17,0 0-14,0 0-4,9 3-27,-9-3-5,13 0-16,-2 1-11,1 1-7,2-2-7,4 1-11,-1-2-3,-3 2-11,3-1-12,-4 0-16,5 0-10,-4 1-10,-1-2-20,4 0-24,-4 1-30,-1-2-22,-1 2-31,2-1-18,-1 1-34,-5 0-180,-7 0-385,8-1 171</inkml:trace>
  <inkml:trace contextRef="#ctx0" brushRef="#br0" timeOffset="710731.2731">11301 12350 74,'9'4'204,"-3"-1"-17,5 0-9,2-1 1,3 1-12,2-2-13,1-1-15,2 3-9,0-3-11,5 1-12,-4-1-8,6-1-13,-9 1-7,1 0-9,-2 0-18,0-1-21,-5-2-25,1 4-30,-5-2-31,-9 1-27,22-1-42,-13 1-172,-9 0-321,10-3 141</inkml:trace>
  <inkml:trace contextRef="#ctx0" brushRef="#br0" timeOffset="723197.8962">12537 11804 40,'0'0'69,"0"0"-8,0 0 5,0 0-18,0 0 4,0 0-12,0 0 4,0 0 2,0 0-6,0 0-1,0 0-2,2-11 0,-2 11-4,0 0-2,0 0-5,0 0 11,0 0-4,0 0 4,0 0-1,0 0-5,-4-6-12,4 6 25,0 0-5,0 0-8,0 0 2,0 0-8,-4-7-4,4 7 8,0 0-2,0 0-10,-5-5 9,5 5-5,0 0-6,-5-6-11,5 6 13,0 0-1,-4-5-4,4 5 2,0 0-4,-5-5-2,5 5-2,0 0 0,-8-5 2,8 5 6,-5-3-8,5 3 2,0 0-3,-5-7 0,5 7 5,0 0 0,-8-4 3,8 4-4,-5-3 5,5 3-11,-8-5-1,8 5 1,-6-3 10,6 3-5,-8-6-11,8 6 7,-10-4-2,2 2 5,8 2 1,-11-2 0,4 1-5,7 1 3,-14-2-7,7 2-1,-2 2 5,-3-1 3,2 1-6,0 2-1,-2-2-4,2 2 5,0 1 3,-3-1 0,3 1-5,0 0-10,0 0 17,0 1-3,1-1-2,-1 2 3,1-1-2,2 1 3,0-1-5,0 2 3,0-1-7,2 0 5,1 0 1,2-1-1,-1 0-7,3-6 4,-2 13 12,2-6-9,0-7 10,5 16 2,-1-8-2,2 1 2,2 0 4,2 0 4,-1-1-1,2-2 9,5 3-5,2 0 2,1 0 5,1 0-6,6 1-1,-8-2 0,1-1-6,0 1 3,1 0-4,-1 1-1,0 0 5,-4 0-9,-1 0-4,-3-2 3,-3 1 4,0 1-6,-1 0-1,-3 1 2,1-1-2,-4 2 9,-1-1-6,-1 1-5,-2 0 2,-4-1-2,1 0-2,-3 3 1,-2-1-5,-1 0 9,-1-1 0,0 1 3,0-4-5,1-3 5,-1 1-5,-5 1-1,6-2-2,0-1 6,-1-2 4,0-2 2,0 1 9,3-1-2,2 0 6,8 0 7,-14-3-3,8 1-5,6 2-3,-10-8-4,6 3 1,4 5-4,-6-11 0,4 5-5,2 6 0,-1-16-4,4 9 2,-1-2-4,4 0 2,0-1-5,0 2 5,0 0-7,3 1 2,-1 0-1,0 1-8,-2 2 0,2 1-7,-2 0-4,0 0-5,-6 3-5,13-4 0,-4 3-5,-9 1-6,13 0-4,-5 0-15,-8 0-13,14 3-10,-7-1-3,1 0-19,2 1-6,-2-1-20,-8-2-131,10 3-282,-5 0 125</inkml:trace>
  <inkml:trace contextRef="#ctx0" brushRef="#br0" timeOffset="723730.2874">12951 11607 36,'-10'3'124,"-4"-1"-7,4 3-11,-4 0-9,3 1-8,-5 2-4,3 1-8,0 1-8,1 2 1,3 1 3,-2 0-11,1 3-2,1-1-8,3 2 2,-6 9-10,5-3 14,-2 6-9,5-2-3,-4 1-1,6 0-9,0-2 1,2 2 1,-1-1-3,0 0-9,1-1 10,4-1 4,-4-4 2,7-2-7,-2 5 0,1 0-2,3 0-3,-3-7 6,5 5-9,-3-4-7,4 6 9,-2-6-2,1-1-3,3 5-1,2 0-4,1-2 3,2-1-2,-6-4-5,7 2-1,-4-5 0,6 3 0,-5-3-4,2-1 2,-1-1 0,1-2 1,0 0-2,-1 1 0,1-3 0,-4 0-4,-2-2 3,0 0-6,-3-2 4,3 3 0,-7-2-6,1-1 2,-2 0-1,-5-2 3,10 4-1,-10-4-1,6 2 0,-6-2 0,0 0 4,8 1-5,-8-1 2,0 0-6,0 0-8,0 0-8,0 0-6,0 0-31,0 0-9,0 0-26,0 0-25,0 0-34,0 0-151,0 0-321,0 0 142</inkml:trace>
  <inkml:trace contextRef="#ctx0" brushRef="#br0" timeOffset="724555.9318">13404 11707 67,'-8'-8'130,"2"0"-4,-1 0-10,1 0-12,-4 1-6,2 1-7,-2-1-7,0 2-6,-1-1-11,1 1 4,-3 1-5,3-2-2,0 3-10,-3 0-6,3 2-3,-1 0-10,-1 3 0,2 0 2,-3 0-4,3 0-10,1 4 2,-3 1-5,2-1-1,1 2-3,1 0 2,-1 3 5,3 0 1,2 0-7,0 1 0,0 0 1,4 0-5,2 5 5,0-6 10,2 7-2,3-2 3,0 0 2,2 1-7,1-1-2,0-1-2,1 1 0,-1 0-1,-1 1 0,1-2 2,-2 1-8,0-1 4,-1-1-5,-2-2 0,-4 0-1,2 0 0,-2 1-5,-1-1 8,-2 0-5,-1 0 5,-2 3-3,0-5 0,0 0 3,-1-1-4,-1 0-4,1 0 3,0 0-3,0-4 0,2 1 3,-1 0 8,1-3-4,4-3 4,-10 5-1,10-5 2,-5 5 4,5-5 6,0 0 3,-5 2-3,5-2-1,0 0 0,0 0-7,0 0-2,0 0-2,0 0-1,0 0-3,0 0 0,10-19 0,-10 19-2,9-6-3,-5 1 2,-4 5-3,9-3 0,-9 3-4,7-2 3,-7 2-5,0 0 6,15 3-7,-10 1 3,0-1 2,-2 2-2,0 1-1,5 3 4,-3 0-2,-1 0-3,0 2 0,0 5 3,0-1-1,-2 3-1,2 0 0,-3 0 0,2 0 0,-3 3 1,1 4 2,1-6-2,-2 2-1,0-3 1,0 7 0,2-6-3,-1 0 2,0-1 0,2 0 2,-2 0-1,3-1-3,0-1 5,4 0-1,-6-5-3,2 0 1,0-3 0,0 1 0,1 0-3,1-1 1,-2 0 1,5-2-2,-4 0 1,1-1 0,2 0-1,0-3-2,1 2-9,-3-2-2,2 1-10,-2-2-6,-6-1-14,17 0-11,-11 0-18,-6 0-8,0 0-8,18-3-26,-18 3-12,10-3-11,-10 3-37,5-2-93,-5 2-290,0 0 128</inkml:trace>
  <inkml:trace contextRef="#ctx0" brushRef="#br0" timeOffset="725527.9328">13709 12090 16,'-2'-12'145,"2"12"-5,-3-9-15,1 2-20,2 7 3,-6-12-15,4 5 1,-2 3-4,0-2-3,-1 1-4,-3-2-13,5 1-9,-1 0 3,0 1-6,-3 1-12,0 0 5,7 4-6,-10-9-6,3 5-4,-3 2-3,0 0-6,-1 3-2,1-1 2,0 1-8,-3 3 2,1-2-5,0 3 1,0 1-6,-4 2 6,6 0-5,1 0 2,-1 2-4,2 0-4,1 1 4,-1 0-2,2-2 2,3 4 0,-1-4-1,1 3 1,3-3-4,0 3-2,1-3 4,1 2-1,0-1-2,2 0-1,-1 1 1,7-3-3,-2 0 3,-1 0 0,1 1-3,-1-1-1,2-2 5,-1-2-5,0 2-2,-1-3 9,0-2-2,-7-1 0,15 0-5,-9-1 1,-6 1 4,17-4-4,-9-1 4,-2 2-3,1-1 1,0-4 5,0 2 3,-1-2 3,0-2-5,-2 2-1,1-3-5,-2 1 5,2 2 3,-2-2 3,-2 2-2,2 2-1,-2-1 4,1-1-2,-2 8-1,2-11 5,-2 11-2,0-9 1,0 9-3,1-8-2,-1 8-4,0 0 3,0-9-1,0 9-3,0 0-2,4-5-1,-4 5-1,0 0 3,0 0-2,0 0-3,0 0 0,0 0 0,0 0 5,0 0 1,0 0 7,11 15 0,-7-6-2,1 1 2,0 1 5,-1 1 0,2 4 2,0 2-5,-2 0 2,2 7 8,0-7 1,-1 4 0,-1 4-7,0-7 1,2 5-2,0 1 0,-1-6-2,1 8-6,-1-3 2,-1-5 1,-1 0-2,0-2-3,-1 0-1,4-4 2,-2 1 1,-2-2-7,1-4 2,-2 0 0,1-2 1,0 0-3,-2-6 2,3 8 2,-3-8-2,2 6 6,-2-6 1,0 0 2,3 8 7,-3-8 1,0 0 3,0 0-2,12-12 1,-6 3-5,0-1-1,-1 1-3,3-5-1,2-2 1,-2 0-5,-1-1 3,1 1-1,1-2-2,-4-1-3,2 0 1,-1 4-2,0-1-1,-1 1 1,0 4-1,-2-1 1,0 2 0,-1 1-3,1 1-4,-2 3-3,-1 5-4,3-10-7,-1 5-7,-2 5-13,3-10-4,-1 4-9,-2 6-14,0 0-24,0-10-17,0 10-15,0 0-33,1-9-10,-1 9-28,0 0-131,0 0-347,0 0 153</inkml:trace>
  <inkml:trace contextRef="#ctx0" brushRef="#br0" timeOffset="725979.9776">14068 12207 7,'-7'0'125,"7"0"-13,-11 2-10,11-2-7,-10 5-22,6-1 13,0 1-6,1 1-14,-1 0-2,0 3-3,-1 0-12,2-1 0,2 2-5,-1 0 7,0 1-12,1-2-5,0 2 12,1 1-3,1-1-6,2 1 7,-1-2-10,1-1 0,2 1-5,0-1-3,0-3-2,-1 0 7,1 1 0,0-3-4,1 0 0,1-1-4,-1 0 3,-6-3-7,12 3 0,-12-3 0,19-6 2,-13 4-1,3-3 5,0-2 4,0 0-1,0 0 6,-3-3-1,1 1 0,-3-2-4,1 0-1,-1 0 0,-2 1-3,1-3-5,-5 2 3,2 0-2,-1 0-5,-1 1-9,-2-2-9,-1 2-14,-1 2-3,1-1-17,-2 2-2,0 0-9,1 3-14,-2 1-12,8 3-12,-10-2-21,10 2-21,-10 1-121,10-1-269,-9 2 120</inkml:trace>
  <inkml:trace contextRef="#ctx0" brushRef="#br0" timeOffset="726401.1118">14292 12520 116,'0'0'119,"0"0"-9,0 0-2,0 0-6,0 0 4,0 0-12,0 0-5,0 0-10,0 0-8,0 0-4,0 0-3,0 0-10,0 0-6,0 0-1,0 0-7,-8-22-3,8 22-12,0 0 6,2-11-5,-2 11 2,2-7-8,-2 7-1,4-7 0,-4 7 0,6-7-6,-2 3-4,-4 4 5,8-2-1,-8 2-11,0 0 7,9-1-2,-9 1 6,0 0-3,0 0 3,11 7 1,-8-2 2,-1 1-7,-2-6 7,0 13-4,2-3 0,-5-1 8,0 2-7,0 1 2,-5 2-2,3-2 3,-3 4-11,-1 0-6,-1-5-3,2 2-23,-1 0-25,2-3-18,-2 4-30,1-6-49,0 1-85,1-2-252,1-3 111</inkml:trace>
  <inkml:trace contextRef="#ctx0" brushRef="#br0" timeOffset="727259.4762">14686 12226 117,'0'0'122,"-4"-16"-4,0 8-10,1 1-5,1-3-15,-3 3-9,1 0-5,2 0-1,-3 1-9,2-1-2,3 7-1,-6-9-3,6 9-5,-6-9-6,1 6-7,5 3-2,-10-4-3,10 4 1,-9-1-11,9 1-9,-13 4 0,5-1 4,-1 2-3,2 0 3,-6 1-2,7 0-9,-2 1 2,-1 3-2,0 1 11,4-1-9,-2 0 4,4 0-2,-1 3-2,0-1 1,0-2-1,4 1 1,0 0 5,0 0-8,3 0-2,-1-1 6,2 1-4,0 0-9,2-2 9,-2 0-6,3-2-5,-1 0 4,-1-2 3,1 1 4,0-1-4,-1 0 6,0-3-3,2 0 0,-7-2-5,11 0 3,-11 0 3,10-4 0,-3 0 0,-1 0-3,-1-3-3,1 0 7,-2 1-3,0-5-1,1 2 4,-3-1-2,2 0 4,-1-1-6,-1-1 2,1-4-1,0 5-1,-1 0-2,1 2 4,-2-1 6,1 3 4,0 0 3,-2 7 1,4-12 9,-4 12 0,2-9-1,-2 9-3,1-7 4,-1 7-8,0 0-1,2-8-9,-2 8 0,0 0-2,0 0 5,0 0-1,0 0-6,0 0 0,0 0 1,9 19 10,-5-8 1,-1 0 6,1 3-3,2 0 2,-2 2-1,3 1-2,-1 0-3,0 2-1,3 5 3,-2 0-4,-2-5 3,1 1-9,3 5 8,-4 0-6,1-7 2,-1 1 2,-1-2-8,1-1-2,-1 0 2,-1 0-4,0-6 2,-1 3-4,0-2 4,0-3-5,1-2 2,-2 0 0,-1-6 1,1 9 0,-1-9 0,3 9-1,-3-9 2,0 0 0,5 2-4,-5-2 3,0 0-1,0 0-3,13-24 5,-9 15-4,1-2-3,-1-1 0,2-5 2,-2-2-4,5-4 7,-3-1-6,2-1 2,2 1-1,-1-2 6,0 1 7,4 4 2,-4-2 1,-2 5-5,1 2-2,-3 5-1,1 2 2,0 0-3,-1 0-2,-1 3 1,-1 1-8,0-1-6,-3 6-15,4-9-13,-4 9-15,4-7-15,-4 7-22,2-4-14,-2 4 5,0 0-17,0 0-10,0 0-18,0 0-38,0 0-122,4 19-328,-4-19 146</inkml:trace>
  <inkml:trace contextRef="#ctx0" brushRef="#br0" timeOffset="727582.0381">15111 12556 36,'0'0'160,"1"7"-21,-1-7-15,0 0 3,3 12-14,-2-7-7,1 5-5,-2-3-5,1 1-9,0 2-11,0 1-5,2-2-4,-2 2-6,2 0-3,-2-2-5,-2 1-5,2 0 0,0-1-7,0 1-1,-1-1-9,-2 1-8,2-3-13,-1 1-19,-2 1-22,3-9-23,0 12-14,0-12-19,3 11-35,-3-11-103,-3 8-242,3-8 107</inkml:trace>
  <inkml:trace contextRef="#ctx0" brushRef="#br0" timeOffset="728345.8537">15430 12291 97,'-4'-11'131,"-2"0"-8,1 6-10,0-3 14,0-1-23,1 3-6,-1 1-16,0-1-6,5 6-14,-10-5 1,5 1-5,5 4-9,-12-6-8,12 6-8,-9 3 1,9-3-2,-11 3 0,2 2-5,4 2 1,-2 3-4,-1-2 5,2 2-5,0 1 4,-1 0-2,2 5 2,0-4 7,3 2-1,-6 2-2,7-4 2,-1 0 3,1 0-5,2 0-3,2-1-1,-3-1 1,3-1-5,2 1 2,-3-3-3,-1 0-7,-1-7 1,4 10 1,-2-5-5,-2-5 1,3 8 3,-3-8-2,7 3 6,-7-3-3,10-1 0,-10 1 0,13-6-1,-8 3-1,1-1-1,2-4-4,-2-2 3,1 1 1,-1-1-5,0-2 5,0 0-9,1-3 2,0 1 0,-3 3-3,-2 2 1,3-2-1,-1 2 0,0 0-1,0 3 0,-3 0-5,4-2 4,-4 2 1,-1 6-3,4-8-3,-4 8 1,0 0 3,3-9-1,-3 9-5,0 0 6,0 0-7,0 0 5,0 0 5,0 0 5,0 0-1,9 19 6,-8-7 4,0 1 3,3 4 4,-1 2 1,-2-2 4,0 2 4,3-1 1,1 1-1,0 6-3,-1-7 3,2 6-4,0 2-7,-1-6 0,-1-2 2,2 6-7,-1-7-2,0 2-2,2-2 0,-1-1-3,-2-6-1,-2 1 1,2 0-3,0-2-1,0 0 1,-2-3-1,1-3-1,-3-3 0,5 9 6,-5-9-5,3 5-3,-3-5 2,0 0-1,0 0 2,0 0-4,0 0 5,0 0-5,15-15 2,-11 10 0,-2-7-4,2 0 3,1-5-4,-2 1 3,1-2 0,0-7-2,1 1 0,-3 5 0,-1-8-2,2 3-6,0 4-2,-1 3-1,2 0-2,-1 1-3,-1 3-3,-1 1-5,-1 4-9,2-2-11,2 4-21,-4 6-21,3-12-21,0 6-17,-1 0-9,-2 6-26,8-7-26,-8 7-145,7-5-355,-7 5 157</inkml:trace>
  <inkml:trace contextRef="#ctx0" brushRef="#br0" timeOffset="728877.9643">15754 12519 102,'0'0'140,"0"-11"-17,0 11-12,0 0-5,8-10-19,-8 10-5,9-6-9,-9 6-4,11-3-9,-5-2-2,-6 5-7,11-4 18,-2 3-9,-9 1 5,12-4-2,-6 4-12,-6 0 3,15-1-6,-15 1-3,10 1-7,-5 2 1,-5-3-5,9 5-18,-9-5 14,6 7-1,-4-1-6,-2-6 2,0 12-4,-3-1-3,-2-3 2,1 1-5,1 1-2,-4 0 1,2 0 1,-2 0 1,0 0-7,-1 0 1,3-1-2,-1 0 1,2-2 1,0-2-8,-1 1 1,2-2-3,3-4 0,-2 7 6,2-7-9,-3 7 3,3-7-3,0 0 5,0 0-4,0 0 2,8 8 0,-8-8-3,11 1 0,-11-1-5,12 0 11,-12 0-5,13-1 9,-13 1-9,11-1 10,-11 1-5,13 1 1,-8-1 0,-5 0-6,13 2 6,-13-2 0,8 4-1,-8-4-1,5 7 0,-4-3-1,-1-4 3,0 9 1,0-9 1,-6 11 5,2-5-2,-1 1 3,-3 0-2,-2 1 1,1-2-8,-2-1 3,1 1 1,0-2-2,-1 1-18,-3 0-14,2-1-13,-2-1-21,2-2-18,1 1-27,0-5-54,0 2-101,1-4-282,1-1 125</inkml:trace>
  <inkml:trace contextRef="#ctx0" brushRef="#br0" timeOffset="729601.553">15901 11925 36,'6'-10'133,"-1"3"-17,3 0-6,2 0-10,-2 0-16,2 2-4,-1 1-11,1-1-12,-2 1 4,3 2-2,-3 1-14,2 1-3,3-1-10,-3 2 1,-2-1-7,2 2 5,-1 2-6,-1 1-2,0 1 2,-2 1-8,3 1 5,-5 1-1,1 2 4,-3 0-7,1 1 12,-2 4-5,-2 2 4,1 1 1,-1 1-7,1-1 12,0 0 1,1 5-3,-2-5 0,-1 0-4,4 7 2,-5-1-5,2-5-2,2-1-1,0-1-1,1 0-5,0 2 8,1-2-10,-1-3-2,0-2-1,-1-2-4,4 0-4,-2-2 1,0 0-2,0-2 5,1-2-1,0-2 2,-4-3-2,7 8-1,-3-6 0,-4-2-1,12 0 3,-12 0-2,11-3 1,-4 0 0,3-2-1,-4-1-1,1 3 3,-1-7-2,2 2-1,-2-1-3,-1 0 6,0 0-2,0 0-1,-1 3 1,0 1-4,-4 5 3,4-8-1,-4 8 0,0-9 0,0 9-2,0 0-4,0 0 6,-13-5-5,13 5-2,0 0 7,-14 4-4,14-4-1,-10 8-2,6-1 7,0 1-4,0 1-1,2 0-1,-1 0 2,-1 2 5,4 1-5,-1 0 1,1 4 2,0 2-2,1-1-1,1 1-1,0-1 0,2-1 0,2 2-4,1 0 12,-1-1-8,-2-2 2,4 3-2,-2-1 1,3 0 0,-3 0 3,2-3-2,-1 2-1,-2-4 1,0 0 0,-2 0 1,-1 0-1,-4 0-4,2 0 3,-2 0 1,-4-2 0,2 2 2,-5 1 3,0-3-6,-5 1-1,2-1-1,-4 1 5,2-3-3,-2-1 5,1 0-5,-2-1 4,1-1-3,-1-1-5,4-1 7,-6 1-11,8-2-6,-2-1-7,0 1 1,5-1-11,8-1-22,-17 3-9,10-3-19,7 0-11,-10 1-17,10-1-24,0 0-98,-12-1-250,12 1 111</inkml:trace>
  <inkml:trace contextRef="#ctx0" brushRef="#br0" timeOffset="730039.8978">16449 12823 96,'0'0'174,"0"0"-13,-7-11-10,7 11-10,0 0-15,-3-7-12,3 7-9,0 0-11,-1-10-9,1 10 0,0-9-5,0 9 0,0 0 1,0 0-7,1-12-10,-1 12-4,0 0-6,0 0-7,0-9-9,0 9 1,0 0-12,3-7 6,-3 7 2,0 0-10,3-5 1,-3 5-1,0 0 1,8-7-5,-8 7-2,8-2-1,-8 2-3,7-1-2,-7 1-1,0 0-4,13 4 4,-8-1-2,-5-3-1,10 8 0,-6-4-4,1 2-2,-2 3 6,1 1-3,-2 1 1,-4 0-2,1 0 1,-3-1-5,-1 5 3,-6-2 0,0 3 1,-1-3-10,-2 3 2,0-3-11,0-2-14,-2 2-11,0 0-20,0-3-17,0-2-32,1 3-9,3-4-19,2 0-158,-4-2-318,5-3 141</inkml:trace>
  <inkml:trace contextRef="#ctx0" brushRef="#br0" timeOffset="730742.4044">16795 12232 103,'0'0'137,"2"-12"-5,-1 6-6,-1 6 1,3-12-16,-3 6-6,0 6-9,-2-13-12,2 13-8,-4-14 0,2 7-5,-3-1-7,2 2-4,0 0-5,3 6 3,-7-10-3,3 6-8,0-1-2,4 5 1,-10-7-11,5 4 2,5 3-5,-11-2-2,11 2-7,-16 1-2,10 1 2,-4 0-4,-2 4 1,1 0-3,2 2-5,-6 3 1,4 1 2,-1 0 4,2 2-3,1 2-2,2-2 2,2 3 0,-1-1 1,0 1 6,4 1-3,-1-1-2,2-1 6,1 0 1,0 0-1,1-4-3,0 0-4,2-2 1,-2 1 0,2-1-3,0 0-3,1-1-4,-1-3 3,-2-1 1,3 1-4,-4-6 0,5 7-1,-5-7 4,7 4-1,-2-3-3,-5-1 2,0 0-5,18-4 4,-13 0 0,3 0-1,0-3-2,1-2 0,-1 0-2,0-1 3,0 0-3,3-7-2,-2 2-2,-3-1-5,3 0 1,-4 2-2,3-1-2,-3 5 1,-1 0 2,-1 3-1,0-2 2,0 4-1,-3 5-2,3-10-5,-3 10 6,0-6 1,0 6 2,0 0-1,0 0 2,0 0 3,0 0 1,-10 30 2,9-18 2,-3 1 0,0 2 1,3-4 3,0 5-2,1-5 2,0-1 5,1 1-7,3 1 2,1-2-4,-4 2 5,3-3-12,1 0 4,2 1-13,-1-2-16,2 0-16,1 0-24,-2-2-29,4-2-37,1 0-50,-5-2-129,-7-2-337,20 3 149</inkml:trace>
  <inkml:trace contextRef="#ctx0" brushRef="#br0" timeOffset="732637.8954">16743 11744 24,'0'0'129,"0"0"-7,8-5-9,-8 5-9,9-2-13,-9 2 9,9 0-6,-9 0 1,11 2-2,-11-2-11,14 3-1,-4 1 7,1 0-10,1 1-6,1 1-3,4 3-2,0 1 1,5 5 5,0 1-4,-1 1-7,2 1-4,0 1-4,0 0-2,-3 2-5,3 1-9,-3 4 5,4-4-1,-4 3-4,0 0-5,0 3-1,0-2-5,-2 1-2,-3 0-3,2 1-4,-2-2 4,-1 3-3,-3-4-1,-5 2-4,1-2 1,0-1-5,-6-5 4,-1 7 0,-2 0 0,-4-7-5,-1 7 1,-3 1-3,-4-2 2,-2 0-5,-2 0-4,0-2-10,-3 0-13,-1-4-15,-3 2-16,5-2-25,-1-4-17,5-1-32,-2-3-17,3 0-174,-3-2-344,0-1 152</inkml:trace>
  <inkml:trace contextRef="#ctx0" brushRef="#br0" timeOffset="733662.3967">10914 13848 15,'0'0'151,"9"3"-5,-3-2-4,-6-1-9,16-1 2,-7 1-10,4 0-11,1-1-10,0-1-7,4 1-13,2 1-8,-1-2-8,3 1-5,0-1-4,-1 1-10,1 0-6,0 1-2,0 0-6,-1-1 0,0 2 1,-1 0-9,-1-1-9,-2 1-1,-4 1-14,0-2-4,-1 2-13,0-1-1,-2 0-4,0 1-17,-3-1-14,-7-1-4,11 1-20,-5 0-18,-6-1-12,8 2-123,-8-2-245,0 0 109</inkml:trace>
  <inkml:trace contextRef="#ctx0" brushRef="#br0" timeOffset="733921.8084">11166 14058 35,'6'1'126,"5"2"-6,1-1-15,1 0-12,5 3-7,0-4 2,0 3-23,1-3-4,-1 2 11,1-2-30,0 1-2,0-1 2,-1 1-5,-1 1 0,0-2-5,-3-1-13,-1 0 13,0 0-14,-2 1-11,4-2-4,-5 1-3,3-1-10,-3-1-20,-2 1-33,-8 1-114,12-3-190,-12 3 84</inkml:trace>
  <inkml:trace contextRef="#ctx0" brushRef="#br0" timeOffset="734775.8527">12177 13518 6,'-3'-9'149,"2"-1"-9,-4 2 1,1-1-6,-1 1-22,1-2-3,-1 1 3,-2 1-17,1 1-10,-1-1-4,-2 1-7,0 1-7,-3 0-9,2 1 4,0 1-12,-2 2-7,1 1-2,-2-2-7,1 3-5,2 0-6,-3 2-1,3 0 2,2 0-4,-2 3-1,1 0 2,4 0-6,-1-1-3,1 5-5,-2-1 5,2 0-3,4 0-2,0 1 1,-1 1-8,4 2 2,2-1-1,-2 1 13,3 2 6,3-2-4,-1 3-1,3 0 6,2 1-7,-2-1 0,7 4 0,-7-3-2,3 0-5,0-2 3,0 8-3,-3-5-1,0-2-1,-2 1 5,-1 0-3,-1 4 0,-1-4 6,-2 5-1,-1-3-2,-4 0 1,2-1-2,-2 1-2,-4 0 2,-2-1 1,-1 1 0,0-1-2,-2-1 5,1 0-4,0 0 4,-1-5 4,1 3-3,-2-1 2,3-6 2,1 2-4,3-3 4,1-2-2,1 1 4,3-5 7,-8 6-3,8-6-5,0 0 0,0 0-3,0 0-4,0 0 0,0 0 0,0 0-2,0 0-1,0 0-1,15-23 1,-8 18-3,-1-2-1,3 1-1,-4 2 1,2-1 0,-1 0-2,-1 1-1,3 1 0,-3 0 0,-5 3-2,11-2 0,-11 2 1,13 0-2,-5 2 2,-2 1-4,3 1 2,-2 4 0,0 0 0,1 3 0,-2-1 0,1 5 2,0 2 1,-2 0-1,1 1 3,-1 8 2,-1-2 2,-2 1-1,-1 1-2,-2 2 3,0-2 1,-2 4-2,-1-2 2,-2 4-3,2-6 1,-1 2-3,-1-1 0,4 2 0,0-10 1,-3 7 0,5-7-1,0-1-2,0 1-1,1-7 0,0 1 0,2-4 1,-3 2-1,2-3-2,0-3 0,0 0 2,-2-5 1,9 6 3,-2-5-5,0 1-3,1-2-2,-8 0-7,22-7-6,-12 3-11,3-2-9,-4 0-13,3 0-11,1-4-13,-2 5-26,1-3-18,-2 1-20,6-2-28,-7 0-158,-2 1-351,2 2 155</inkml:trace>
  <inkml:trace contextRef="#ctx0" brushRef="#br0" timeOffset="745385.9375">12620 13870 2,'0'0'107,"0"0"-7,0 0-12,0 0-2,0 0-5,0 0-5,0 0-6,0 0-5,0 0-6,-4-6-10,4 6 1,0 0-5,0 0-11,0 0 8,-2-9 1,2 9-7,0 0 9,0 0-4,-4-7-5,4 7-10,-3-6-2,3 6-2,0 0 2,-3-10-1,3 10-2,-5-7 3,5 7 10,-5-8-5,5 8 0,-4-6 0,-2 3 3,6 3-11,-7-8-2,2 2-10,-2 2 10,0-2-8,2 2-1,-2-1-3,0 2 4,7 3-2,-13-8-2,8 6-1,-2-3-3,0 3 5,7 2-4,-12-4 3,6 3-6,6 1 8,-13 0-7,13 0-2,-12 2 6,7 1-6,-1-1-1,-4 4-4,3 2 8,0 0 0,0 0-2,-3 1 1,5-1-1,0-1-4,-3 1 0,3 2 2,0-2-2,1 0 2,0 1-12,2-3 19,-1 2-9,0-3-2,2 5 7,1-10 4,-2 13 0,3-4-9,-1-1-1,0-8 5,2 17-5,0-9 1,-1-2 7,2 4-4,-1-2 4,1-1 3,1 2-4,2-4 9,-2-1-7,0 3-2,1-4 1,-1 2 0,-4-5 5,9 7-7,-6-5 1,-3-2 0,9 4 3,-9-4-2,9 3-1,-9-3-4,7 1 1,-7-1 5,10 0 0,-10 0-2,0 0 0,11-4 0,-11 4-11,7-4 14,-7 4-6,5-4 6,1 1-6,-6 3 2,8-9 0,-3 4 2,-1-1-6,0-2 4,0 1 6,1 2-4,-2-1-1,1 0-3,0 0-2,0 0 5,-4 6-2,4-10 0,0 5 1,0-1 3,-1 0-2,0 1-4,-1-3 7,1 2-7,0 0-1,-3 6 2,3-11-7,-3 11 11,3-8-3,0 4-1,-3 4 2,3-12 2,-2 7-2,-1 5-5,3-9 1,-3 9 0,4-11 5,-4 11-3,2-7 1,-2 7 0,2-7 0,-2 7-4,0 0 2,0 0 3,1-7 1,-1 7-2,0 0 1,0 0-2,3-7 1,-3 7-5,0 0 7,0 0-1,0 0 1,0 0 0,0 0-14,0 0 8,0 0-5,0 0 8,0 0 0,0 0 0,0 0 2,0 0-2,0 0-1,0 0 4,0 0 0,0 0-5,0 0 0,0 0 6,-3 30 2,2-21-8,2 0 5,-1 2-1,0 1-1,0 0 7,1 0 1,-1 5 0,2-2 4,-1 1-2,-1 2 3,2-2-5,-2 2-2,0 0-2,3 2 0,-3 0 6,4-1 0,0 5-7,-3-6 0,2 0 2,0-1 2,-1-2-3,-1-3 1,0-1-6,0 0 1,2 0 6,0-1-5,-3-3-3,0 0 6,0-7-1,2 14-1,-1-9 2,2 1-7,-3-6 7,0 10 1,0-10-3,1 11 0,1-6-1,-2-5 3,0 10 0,0-10-3,2 6 1,-2-6 2,0 0-6,0 9 5,0-9 0,0 0-6,3 8 6,-3-8-5,0 0 4,0 0 2,0 0-1,-2 8-4,2-8-2,0 0 5,0 0 0,0 0-4,0 0 4,2 7-3,-2-7 1,0 0 0,0 0 2,0 0-3,0 0 4,0 0-7,-4 8 8,4-8-6,0 0 5,0 0-2,0 0-2,-3 9 3,3-9-2,0 0 6,-2 6-5,2-6 0,0 0 1,-2 9-1,2-9 1,-3 8-2,3-8 1,0 11 0,0-11 1,0 9-2,0-9-1,0 12 0,0-12 2,-2 11 0,2-11 3,-2 11-5,2-11 9,0 9-3,0-9 8,0 0 1,0 10-1,0-10 4,0 0-4,0 7-4,0-7 0,0 0 3,0 0-1,0 0-4,0 0 6,0 8 1,0-8-1,0 0 6,0 0 2,0 0 10,0 0-6,0 0-1,0 0-9,0 0 5,0 0-2,4-26-1,-3 17-1,1-2 5,4-5-6,-3 0 2,1-3-7,0 2 3,0-1-3,1 2 1,0-2-4,0 2-1,0 0 0,3 1 1,-6 3-5,4 1-3,-1-5 7,-3 5-2,2 0-1,1 0-2,-2 0-3,2 0-8,0 2-12,-1-3-15,5-1-19,-4 2-21,5 0-21,2-2-37,2 1-27,-3-1-177,2 4-366,0-3 162</inkml:trace>
  <inkml:trace contextRef="#ctx0" brushRef="#br0" timeOffset="746365.6126">12912 14158 42,'0'0'121,"0"0"-6,0 0-11,-4-8-9,4 8-20,0 0-2,0 0 3,0 0-12,0 0-4,0 0-9,0 0-2,0 0-9,-18 15 0,11-8-6,-2 0 1,5 3 4,0 2 5,-1-4-3,-1 2 6,4 0-13,-2 0-7,-2-1 1,2 2 6,1-1-10,-1 3 3,3-4 1,-1 4 1,2-1 15,1-3-9,1 2-9,1-3-3,-2 0 2,2 1-2,1-4-5,-2 3 4,3-3 5,2-1-11,-3 1 5,2-2-6,3-1-3,2-1-1,1 2-1,1-5-3,-1 1 3,1-2-10,4-4 11,-6 3-2,6-4-1,-2-1 1,1 1-2,-6-1 2,3-3 3,-3-1-2,-1-1 5,0 1 8,-3-2 0,-1 0-2,-2 2 2,-2-2-4,-1-2-2,-1 2 3,-3-2-2,-1 2 1,0 3-5,-4-3 3,1 2-7,0 3-4,0 0 3,0 3-3,1 0 5,2 3-8,-1 2 1,-4-3-7,2 4-12,8 1-5,-18 3-13,11-2-6,-1 3-14,0 2-8,1 2-23,3-2-6,-1 1-21,2 0-20,0 2-125,1 2-277,1-2 123</inkml:trace>
  <inkml:trace contextRef="#ctx0" brushRef="#br0" timeOffset="746821.9339">13404 14364 11,'0'0'137,"0"0"-10,0 0-14,0 0-10,0 0-11,0 0-10,0 0-6,0 0-5,0 0-8,0 0-9,0 0-6,0 0-3,0 0 3,0 0-1,-21 5 5,21-5 7,0 0-3,0 0-3,0 0-6,0 0-7,0 0-3,0 0-8,0 0 4,0 0-5,-5-13-17,5 13 12,0 0-9,0 0-1,0-10-5,0 10 5,0 0-2,0 0 3,4-9-6,-4 9 4,0 0-7,4-5 3,-4 5-2,0 0 1,0 0-2,0 0-15,10 0 22,-10 0-3,0 0-6,0 0 2,11 7-5,-11-7 8,3 6-9,-3-6 3,0 12 1,-1-3 0,-2 0-1,1 4 2,-3-2-2,-2-1 4,1 1-4,-1 4 3,-3 0-2,0 0 2,0-1-6,-3 0 7,3 1-19,1 0-14,-3-2-8,2 2-22,2-6-20,1 1-18,0-4-21,2 1-111,-1 0-245,2-1 109</inkml:trace>
  <inkml:trace contextRef="#ctx0" brushRef="#br0" timeOffset="747859.37">13722 14100 80,'0'0'72,"2"-6"2,-2 6-13,4-5 1,-4 5-6,4-8-4,-4 8 0,3-5 8,-3 5-9,3-11 7,-3 11-8,2-8 0,-2 8 4,2-9 6,-2 9-2,3-9 2,-3 9-3,0-7-2,0 7-23,-1-11 11,1 11-4,-5-10 0,5 10-2,-4-9-9,1 4 7,3 5 2,-8-10-10,3 7 9,0-2-6,5 5-1,-11-7-8,4 3 9,2 1 0,5 3-3,-10-4-4,0 3-6,2 0 4,8 1 1,-20 2-7,8 2-2,2 0-1,0 0 2,-2 2-2,-2 4-7,4-2 1,0 4 12,-2 1-2,2 1 0,4 1-3,-5-3 5,6 1-1,2-2 1,-1 0-1,0 1-1,2 1-3,2-2 2,2 1-3,-2 0 4,2-2-2,0 0-9,2 0 7,-1-1 1,2 0-2,-1 0-4,3-2-1,-4-2-1,3 0 1,-3-1 8,-3-4-8,9 7-1,-4-6-4,-5-1 5,11 1-1,-11-1 1,11-2-1,-3-2-3,-1-4 4,1 2 0,1-1 0,0-3-3,-1 0-1,1-4 3,1 0 2,-2-1-2,-1 0-5,2 1-1,-3 3 6,-2-2-6,1 3 2,-1 0 4,0 0-3,0 0 1,-3 2 3,1 1 0,-2 7 8,2-13 1,1 7 7,-3 6-3,1-8 9,-1 8-2,1-7 1,-1 7-2,0 0-4,1-9-7,-1 9 5,0 0-7,0 0 2,0 0-6,0 0 1,0 0-4,0 0 6,0 0-6,0 0 2,9 28-3,-7-17 4,0 4-3,0 4 1,1 5-1,-3-5 3,3 0-2,1 5-3,1 1 2,-3-5-2,2 7 0,-1-2 3,2-1-3,-2-4-1,-1 4 1,1-5-1,1-1 2,-1 1-4,0-3 1,1 0-4,-3-6 4,0 0 0,1-4 0,-1 0-4,-1-6 5,1 11 3,-1-11-1,3 6 6,-3-6 4,0 0 12,2 5-2,-2-5-3,0 0-2,0 0 1,6-19-2,0 9-2,-3-2-2,4 0-1,-3-6-2,0 1 5,2-8-2,-2-1 9,0 0-3,-1 3 0,3-2-2,-3-1-1,1 1-3,0-2 0,-1 10 1,1-9 0,-1 10-3,1-2-3,-3 7-1,2-1-2,0 2-1,-1-1 1,1 3-2,-2-2 1,0 3-2,-1 7 4,3-9-6,-3 9-10,1-6-13,-1 6-19,0 0-16,4-7-19,-4 7-12,0 0-8,0 0-12,0 0-26,0 0-15,9 18-11,-7-10-49,0 2-108,-1-3-342,0 1 152</inkml:trace>
  <inkml:trace contextRef="#ctx0" brushRef="#br0" timeOffset="748347.7206">14082 14333 9,'0'0'157,"0"0"-4,0 0-16,0 0-2,0 0-9,0 0-3,0 0-5,0 0-4,0 0-5,0 0 3,0 0-5,0 0-1,0 0-1,0 0-5,0 0-4,0 0-11,0 0-7,0 0-7,0 0-4,0 0-3,0 0-5,4-13-3,-4 13-3,0 0-6,0 0-2,0 0-1,0 0-2,0 0-4,0 0-2,0 0-1,0 0-4,-3-12-3,3 12-1,0 0 1,0 0-7,0 0-5,0 0-1,0 0-1,0 0 0,0 0-1,0 0 2,0 0-5,0 0 4,0 32-6,0-21-1,2 0-1,-2 1-1,0 0 3,1 1-1,0-1 1,1-1 1,-2 1-4,2 4 1,0-4-1,-1-1 3,0 1-4,0-3-2,-1 2 0,3-2 1,-2 0-2,2-2 2,-2 1-22,1 1-11,1-4-22,1 4-19,-2-2-27,1-2-35,-3-5-21,6 10-33,-2-6-184,-1 2-403,-3-6 179</inkml:trace>
  <inkml:trace contextRef="#ctx0" brushRef="#br0" timeOffset="748779.6552">14556 14423 56,'0'0'207,"0"0"-13,0 0-13,0 0-17,0 0-17,0 0-15,0 0-12,0 0-12,0 0-9,0 0-13,-24-1-4,24 1-5,0 0-2,0 0-5,-11 1-9,11-1-3,-7-4-7,7 4-1,-10-3-9,10 3-1,-9-3-5,9 3 9,-6-5-10,6 5-8,-7-7 3,7 7-7,-5-7 0,5 7-5,-4-5 0,4 5-2,-2-7 1,2 7-2,0 0-3,0 0 4,2-16-4,-2 16 0,4-5-3,-4 5-2,5-6 2,-5 6-2,4-5-3,-4 5 0,0 0 5,8-4-3,-8 4-2,0 0-2,0 0 1,15 6 1,-10-1-2,-1 2 1,-1 2 4,-1 2 5,1-1 0,-3 3 3,-2 2 1,1 0-5,-1 2 2,-2-1-1,-1 1-2,-3 3 1,2-5-3,-3 7 0,-1-5-27,-1 2-24,1-4-37,-2 6-37,2-4-32,1-3-56,-1 0-128,3-3-362,0-3 161</inkml:trace>
  <inkml:trace contextRef="#ctx0" brushRef="#br0" timeOffset="750035.4199">15340 12892 24,'4'-5'123,"-4"5"-7,0 0-3,3-6-8,-3 6 1,0 0-9,6-3-3,-6 3-10,0 0 3,0 0-6,0 0-3,0 0-9,0 0-3,0 0-9,0 0 0,0 0-10,3-5-1,-3 5-4,0 0-3,0 0-5,0 0 3,0 0-3,0 0-5,0 0-5,0 0-4,0 0 2,0 0-5,-18-4 1,18 4-5,0 0 0,-13-1-3,13 1 1,-8-3 3,8 3 0,0 0-2,-10 0 4,10 0 1,0 0 0,-9-4-6,9 4-2,0 0-3,0 0 1,0 0-4,2-11 3,-2 11 0,0 0-1,17-10-2,-8 7-2,-3-1-2,3-1 0,3 0 2,-2 2 2,1 2-5,0-2 1,0 1 1,0 3 0,-3-2 0,-8 1-3,15 1 1,-4 4 1,-4 0 3,0 2 1,-2 1-2,-1 5 0,0 3 7,-7 1-4,-2 0 1,-3 9 0,-2-3-3,-3 2 1,2-4-6,0 5-30,-1-3-14,4-4-33,-1-2-26,1 2-59,1-2-95,0-2-279,2-1 123</inkml:trace>
  <inkml:trace contextRef="#ctx0" brushRef="#br0" timeOffset="751849.9434">14935 14212 132,'1'-6'127,"-1"6"-6,5-13-9,-2 7-8,-1-2-14,1-1-8,-1 3 0,0-1-6,-2-2-6,0 9 10,0-13 1,0 13-8,-4-13-8,2 7-3,1-1-6,-4 0-6,1-2-4,2 3-6,-5-2-5,3 2-2,-2-2-1,1 1-9,-4 2 1,3-2 3,1 2-8,-2 1-2,-3 1-1,2 2-9,-2 0 7,-1 2-6,0 0 1,0 2-1,-3 1-4,5 3 0,-3 0-3,0-1 2,3 2-1,-4 3 1,5-1-1,0 0 2,2-1 0,2 1-7,-2-1 5,3 3 1,1-2-1,1 0-2,-1 2 1,4-2-2,-1 0 4,0-1-4,1 2 5,4-1-4,-3-2 3,4 2 1,-2-2-14,1-1 13,0 0 0,1-3-5,-2 0 5,2 1 3,-1-2-12,1-1 11,-7-2 2,12 2-6,-12-2 3,13-2 0,-4 2-2,-9 0 5,13-5 1,-7 0 9,-1 1-3,2-1 6,-1-2-5,0-2 0,0 0 3,0-1-6,0 2-1,-1-3 5,-1 2-7,1 0-3,-2 1 4,-2-1-2,2-1 1,-3 10 2,1-13 4,0 8 2,-1 5 1,3-11 9,-3 11-2,0-11-3,0 11 1,1-8 2,-1 8-5,0 0-3,0-9 1,0 9 13,0 0-4,0 0-3,0 0-3,3-7-1,-3 7-2,0 0 2,0 0-8,0 0-2,0 0 1,0 0 0,0 0-4,0 0 2,3 24-2,-1-14 0,2 1-4,-3 4 5,0 0-4,2 2-3,-1 1 6,1 0-1,0 1 3,0 5-5,1 3 2,0-7 0,1 7-3,-4-1 0,2 0 0,-1 1 1,2 1 0,-1-2 1,-2 0-3,-1-1-1,0-7 2,0 2 3,0-3-3,-1-5-2,2-2 0,-1-1 2,0-2-2,0-7 4,0 9-1,0-9 11,1 8 12,-1-8 3,0 0 7,0 0 5,0 8-2,0-8-2,0 0 3,0 0-8,0 0 0,0 0-5,9-30-3,-5 19-1,-1-2-3,1 2-1,-1-7-2,1 0 1,1 2-5,3-4 1,0 3 3,-2-2-4,2-5 0,1 6-1,-4 2 0,1-1-4,-1 2 0,2-2 2,0 2-2,-3 4-1,1-1-2,-1 2 5,0-3-5,-1 3 0,-1 0-1,1 1-1,1 1-4,-2 2 1,-2 6 1,4-10-1,-3 6-11,-1 4-8,3-7-13,-3 7-16,0 0-14,0 0-28,2-8-27,-2 8-27,0 0-10,0 0-25,0 0-19,0 0-186,0 0-415,0 0 184</inkml:trace>
  <inkml:trace contextRef="#ctx0" brushRef="#br0" timeOffset="757695.9498">15471 14417 61,'0'0'107,"-2"-6"-8,2 6-6,0 0-8,0 0-1,0 0-8,0 0-1,-4-8-4,4 8-1,0 0 0,0 0-4,0 0-1,0 0-5,0 0-1,0 0-1,0 0 1,0 0-1,0 0 5,0 0-1,0 0 0,0 0-6,0 0 2,0 0-4,0 0-9,0 0-4,0 0 6,0 0-7,0 0-1,0 0 8,0 0 8,-4 27-8,3-15-3,0 1-3,-2 3-2,1 1-4,0 3-2,1-1-4,-2-3 2,2 2-6,0 0-3,1-2-2,0 2 0,0-4-2,1-1 0,-1-1 2,-1-2-6,2 0-3,-1-1-2,0 0-1,1-2 3,-1-7-2,0 11-4,0-11 1,0 8 0,0-8 2,0 0-5,0 0 7,3 7-6,-3-7 2,0 0 8,3 5 2,-3-5-1,0 0 1,0 0-4,0 0 2,2-20-2,1 10-7,-2-6 1,3 0 0,1-3 1,-3-1 2,5-6-6,-3 0 5,0 1-2,-1 6-1,0 1 1,0 0-2,2 0-2,-3 3-2,1 3 2,-2-1 1,0 3 0,-1 2 0,3 0-2,-3-3 2,0 11-4,-1-12 3,1 12 0,-2-12-1,2 12 1,0-10 2,0 10-1,-1-6-1,1 6-1,0 0 1,-3-9-2,3 9 1,0 0 0,0 0 2,0 0-6,-2-7 7,2 7-5,0 0-1,0 0 3,0 0-1,0 0 0,-18 13 2,12-6-1,-1-1 1,-2 3-2,3-2-1,-2 1 2,0-1 0,-2 3 1,1-4-5,2 2 3,-3 0 2,1 0-2,-4 2 1,3-2-1,-3 2 0,2-2 0,1 1 5,1-4-5,0 5 2,-1-3-1,4-1-1,1-2 2,1 1-3,0-1 0,4-4-1,-5 5 2,5-5-2,0 0 3,-6 6-2,6-6 1,0 0 0,0 0 1,0 0-4,25-4 4,-12 3-1,0-2-2,6-1 3,-1-3 2,3 3-3,1-2-3,5-4 2,0 0 2,1 0 2,0 2-4,-1-3 3,0 1 0,0 1 1,-2-2-3,-6 7 0,2-4 0,-2 3-2,-4-1-1,-2 3 4,0 0 3,-7 1-6,2 1 3,-8 1 3,11-5-5,-11 5 4,9-1-2,-9 1 0,8-2-2,-8 2 3,0 0-2,0 0 1,0 0-3,10-2 1,-10 2 3,0 0-10,0 0-16,0 0-15,0 0-9,8 4-10,-8-4-25,4 7-20,-2-2-27,-2-5-14,7 10-27,-3-5-156,1 1-353,-5-6 156</inkml:trace>
  <inkml:trace contextRef="#ctx0" brushRef="#br0" timeOffset="758073.9379">16062 14539 46,'0'0'144,"0"0"-12,0 0-5,0 0-12,0 0-21,0 0-5,0 0-11,0 0-3,0 0-9,0 0-1,0 0-10,0 0 2,-26 9 0,26-9 4,-9 3-6,9-3-2,-10-3 1,10 3-2,-7-5-3,7 5-1,-7-3-8,7 3-5,0 0 3,-5-9-7,5 9-6,-1-8-1,1 8-5,0 0 0,1-15 2,-1 15-4,5-8 0,-2 3-2,3 0-4,-1 1 3,-3-3-1,-2 7-3,10-6 2,-4 4-7,-6 2 5,9-3-5,-9 3 1,10 0 6,-10 0 2,9 7-4,-6-3-1,-3-4 0,6 12-2,-6-1-1,-1 1 2,-2 5-3,-3 2 3,-2-3-4,-4 5-8,1 4-9,-5-4-30,3 1-26,3-5-40,-3 0-43,-4 3-126,5-6-299,0 0 133</inkml:trace>
  <inkml:trace contextRef="#ctx0" brushRef="#br0" timeOffset="767498.5766">16476 14110 158,'-5'-3'154,"5"3"-10,-9-9-12,4 4 3,5 5-9,-9-7-13,3 3-3,2 1-14,4 3-6,-9-8-5,5 5-11,4 3-2,-8-6-3,8 6-15,-9-3 0,9 3-8,-7-4-4,7 4-7,-12 1-7,12-1 7,-11 1-9,4 3 1,7-4-7,-15 7-1,7 2-1,1-3-2,0 4-4,-2 1-1,2-1 2,-1 3-3,0-3 0,1 5-7,-1 1 9,1-5-9,1 4 3,2-3-3,-2-2 2,2 3 1,2 3-5,0-6 4,1 1-6,-2 0 3,5 0 7,-4-2-12,2-1 4,3 0 0,-2-1-5,2 0 3,-3-7 3,4 12-4,-2-7 3,3 0-1,0-2 3,0 2-6,1-2 0,-6-3 6,12 3 0,-5-2 1,-7-1-5,11 1 1,-2-2 4,-9 1-2,13-4 2,-4-1 0,-2-1 1,1-2-5,1 1 0,-1-1 0,0-1 1,0-3 0,3-1 1,-4 0-2,-1 2 5,1-5-1,1 3-2,-3 1 0,1-4-2,1 1 6,-5 5-3,2-1-5,0 1 7,-2 2-2,1-1 8,0 2 0,-2 1 3,-1 6-2,4-9-1,-4 9 1,2-9 3,-2 9 0,3-6-1,-3 6-3,0 0 0,0 0 1,4-7-2,-4 7-2,0 0-1,0 0 1,0 0-4,0 0-2,0 0-2,0 0 6,5 21 2,-4-12 2,-1 5 0,4 1 1,0 1 2,-3 3 1,2 2-1,-1 4 1,2-1 0,-1 3-5,0-2-1,0 2 2,1-1-2,0 1-1,-1 1-4,1-1 3,-1-9 2,1 8-5,0-10 2,-1 1 2,0-1-1,-1 1-2,0-5-1,0-3 0,0 1 2,-1-2-1,-1-8-4,0 9 2,0-9-1,1 7 3,-1-7-1,3 7 4,-3-7 13,0 0-1,0 0 3,0 0-4,0 0-3,0 0 0,0 0-1,5-22-1,-3 12-5,2-8 2,0 1 2,-2-2-1,1 0-1,3-5-3,0-3-4,-1 2 3,2-1-1,-2 3 2,2-2 3,-2 5 1,0 1 0,4-5 3,-4 7-1,-1 3-3,-1 1 1,0 0-2,1 4-1,-1-3 0,-1 3 0,1 1 0,-2 1-5,-1 7 2,4-11-1,-4 11-11,2-8-9,-2 8-9,3-6-14,-3 6-9,0 0-19,0 0-16,3-6-15,-3 6 6,0 0-18,0 0-15,0 0-16,0 0-11,0 0-165,7 18-344,-7-18 152</inkml:trace>
  <inkml:trace contextRef="#ctx0" brushRef="#br0" timeOffset="768101.9312">16835 14344 73,'0'0'132,"4"-13"-12,1 9-12,-2-2-4,5 0-11,0-2-13,0 1 4,1-1-13,1 2-4,5-3-1,-4 1-3,-1 1-9,0 3-9,1-3-2,0 6-5,-5-1-2,-6 2-7,14 0 3,-14 0-4,9 3 3,-9-3-15,8 8 9,-7-2-6,1 1-4,-1 3 1,-2-2 0,-2 4 1,-1 1 5,-4 0-6,2 2 2,-2 1 4,-2-3 3,1-1-6,-2 1 4,3-1-14,0-4 13,2 1-2,-3-1 5,1-1-4,2 0 5,1-1-3,1-2-3,-1 2 6,5-6-1,-4 5-1,4-5-1,0 0-4,-4 4 3,4-4-6,0 0 2,0 0-5,0 0 4,0 0-4,17-15 1,-12 11-1,0 0-3,0-1-1,1 1 0,0 0-4,0 2 4,-6 2-8,12-6 3,-5 5 2,-1-1 1,-6 2-7,11-1 0,-11 1 5,12 1 0,-12-1-5,12 0 0,-7 3 5,-5-3-7,7 6 6,-7-6-2,6 6 6,-3-1-2,-2 1 1,-1-6-2,0 13 1,-1-6-1,-2 0 1,3-7-2,-8 16-2,4-4 0,-2-3 0,0 2 1,-2-2 2,0 5-2,-1-6 0,1 1-8,0 0-5,3-1-10,-4 1-7,0-2-18,4-3-19,-2 1-4,3-1-23,4-4-19,-6 3-16,6-3-151,0 0-298,0 0 132</inkml:trace>
  <inkml:trace contextRef="#ctx0" brushRef="#br0" timeOffset="768999.3605">17071 13813 50,'0'-13'173,"0"3"-16,3 0-6,-2 0-17,2 1-9,-1-2-2,0 4-21,2 1-9,0 0-18,1 0-3,1 0-4,0 0-8,-1 1-8,2 2 1,-2 0-15,-5 3-1,11-4-8,-11 4-9,11-1 3,-11 1-1,9 4-1,-9-4-3,10 7-6,-6 1 3,1 2 2,-1 1-6,0 4-1,-1 4 1,-1-3 2,-1 4-5,-2-1-1,-1 6 1,2 0 2,-1 0 0,-1-1-5,-1 2 3,0-6 2,2 4 7,0 0-7,-2-4 1,2 5 0,1 0-5,-1-6 2,2 0-4,-1 0 5,0 1-11,3 0 8,-2-2 3,1 0-9,-2-1 2,3-2 2,-2-2 2,2-2-1,-1-1-2,2-1-1,-1-2 5,-2 0-8,-1-7 6,2 9-2,-2-9 0,6 6 3,-3-4-8,-3-2 6,0 0 1,15-3-3,-15 3 0,14-7 2,-7 0-5,0 0 6,1 0 1,-1-1-3,-1-1 0,0 2-1,-2-2 10,3 0-12,-2-1 1,-1 2 0,0 0 0,0 2-2,-2-1 3,1 2 0,-3 5-2,2-9-3,-2 9 3,0 0 2,2-7-5,-2 7 3,0 0 5,0 0-6,0 0-1,0 0-2,0 0 0,-12 24 9,11-13-9,-1 0 3,1 0-3,1 6 3,1 1-4,1-1 2,2 1 3,-2 0-4,1 1 8,1 5-9,3-6 9,-3-1-6,4 0 1,-2 0 0,3 1 2,-4-1-2,4-3-3,-2 3 3,-1-4 2,0-1 2,-1-1-7,0-1 4,1 1 2,-4-2-5,2 1 8,-1 0-3,-1-4 1,1 4 1,-2-2-4,-1 1 0,0-9 2,-4 15-2,0-8 6,2 1-4,-3 0 5,-2-2 0,-1 3 2,-2-2 1,-1 5 3,-2-2-5,-2-1 7,-1 2-3,0-1-3,-4-2 3,4-1 2,-2 1-3,-2-4-8,-2 1-1,2 0-14,0 0-22,-1-3-23,-1 1-33,3-3-34,-2 1-184,2-1-331,1-3 146</inkml:trace>
  <inkml:trace contextRef="#ctx0" brushRef="#br0" timeOffset="772765.96">13133 6762 95,'0'0'158,"-5"-6"-7,5 6-2,-5-6-4,5 6-7,0 0-15,-6-11-16,6 11-13,-2-7-6,1 2-7,1 5-11,-3-12-7,2 6 2,1 6-6,-3-19-10,2 9-1,0 0-7,-1-1 0,2-2-4,-1-4-8,0 2-1,-2-2-2,2 2-2,-3-2-5,0 0 5,3 1-7,0-1 1,-2 1 4,1 3-2,-3-4-3,-1 2 3,2 2 1,2 3-5,-4-4 2,3 5-2,-1 0 4,0 1 2,2-2 2,-1 3-4,-1-1-4,4 8 0,-1-10-1,1 10-2,-2-7-4,2 7 2,-4-7-4,4 7 3,0 0-3,0 0-3,0 0 0,7-8 2,-7 8-5,12-3 2,-2 3 2,2 0-2,-1-2-2,3 1 2,4-1-1,3 1-2,-3 0 0,5-1 2,-2 1 0,7-1 3,3-1-5,-4 0 2,-7 1-2,8-1-2,-7 1 2,8-2-2,-11 2 4,1-1-1,0 2 0,-6 1 2,0-5-3,-3 4 0,-3 0-4,0 0 5,2-1-1,-9 2-1,9-1 4,-9 1-1,7-2 1,-7 2 2,0 0-6,6-4 2,-6 4-1,0 0-4,0 0 0,0 0 5,0 0-4,-21 9-4,9-3-6,-4 3 9,-1 2-6,-7 2 2,-1 3-3,1 1 4,-2 1 5,1 1 0,-3-1-2,2 2-2,0 2 3,-1-1-3,1 0 2,-1 1-1,0-1 3,-2 2 0,3 0 1,-1-1 1,3 3 0,-2-5-1,2-1 2,2-1-4,2 0 1,-1 0-1,5-4 4,-2 5-2,4-8 1,2 1-2,2-5 3,-1 1-5,3-1 5,2 0 1,0-3-1,1 1 2,1 1-3,4-6 0,-6 6-3,6-6 2,0 0-1,-5 4 5,5-4-1,0 0-4,0 0 0,0 0 0,0 0 1,17-21 0,-11 11-3,2 0 0,1-2 5,2-2-5,-1-3 5,3 1-2,4-6 1,1 1-1,0-2-4,1 0 2,-3-1 4,3-2-2,1 2-1,-4-5 0,1 3-5,0 1 8,-2 1-4,-1 0 3,1 3-3,-2 1 2,-4 3-2,2 0-3,-2 2 5,-2 0-5,-3 0 3,3 5-4,1-5 2,-3 1 1,0 4 0,-1 0-7,0 0 4,1 0 5,-1 2 0,-2 0 2,1 3-2,-1-1-2,-2 6 2,4-12-4,-2 6 3,0-1 4,-2 7-5,4-8 4,-4 8 1,1-7 1,-1 7-3,2-7 2,-2 7-4,0 0 1,0 0-1,0 0 1,1-8-3,-1 8-6,0 0 5,0 0-1,0 0 2,0 0-3,0 0 1,0 0 3,0 0-3,0 0 1,0 0 1,0 0 4,0 0-4,0 0-1,0 0 3,0 0-1,0 0-2,0 0 7,0 0-4,0 0 11,0 0-12,0 0 1,0 0 0,0 0 2,0 0 3,0 0-2,0 0-2,0 0-2,0 0 2,0 0-4,0 0 5,0 0 1,0 0 2,-4-13-1,4 13-3,0 0 5,0 0-1,0 0-2,0 0 3,0 0-1,0 0 0,0 0-4,0 0 2,0 0 0,0 0-3,0 0 3,0 0-3,-12 23 4,10-12-1,1-1 3,-2 3-1,-1 5-6,-1 4 3,1 4 1,-2 0 0,1 3 0,1 3 5,-1 1-6,-1 2 3,2-2 3,0 13 3,-3-13-5,2 3 3,1-4 0,1 3-2,-2-4 0,2-1-1,3-5 2,-1-5 0,1-2-4,-2-2 0,2-5 6,2 6-3,-2-4-3,0 3-1,-2-3-14,2-2-38,0-1-48,0 3-47,-3 1-151,0-1-321,0-5 142</inkml:trace>
  <inkml:trace contextRef="#ctx0" brushRef="#br1" timeOffset="824541.9216">4754 12786 53,'0'0'183,"0"0"-7,0 0-12,0 0-9,0 0-15,0 0-12,0 0-10,-14 6-11,14-6-8,-2 9-9,2-9-5,-1 9-4,1-9 0,1 16-10,-1-4-4,0-2-5,1 6 1,-1-2-3,1 2-1,1 0-5,3 9-1,-5-1-4,5 0-3,-5 2-5,0 2-7,2 0-1,1 0 1,-3-1-6,0-2 0,0-6-4,1-2-1,-2-1-6,1-3 0,0-2-1,3-2-4,-3-2 0,0-7-4,0 13 6,0-13-3,0 8-2,0-8 1,1 6 2,-1-6 2,0 0 1,0 0 1,0 0-2,0 0-3,0 0 0,0 0 0,0 0-2,-1-30 1,1 18-4,0 0-3,0-6 3,2 0-3,-2-1-1,0-7-1,1 6-4,-1-7 2,2 0-3,-1 1 2,-2-2-6,1 4 1,1-1-4,-1 0 1,0 6-2,-3 1 1,2 0-1,1 0 1,-1-2-2,0 4 6,1-1-1,-3-1-2,2 2 1,-2 4 3,3 0-1,-1 0 1,-2-3 1,0 5 1,0 0-1,2 0 0,-2 0 0,2 3-1,1 7 5,-1-11-3,1 11 2,-3-8 2,3 8 0,-3-7-2,3 7 0,0 0 4,-5-4-3,5 4 1,0 0 1,0 0-4,0 0 0,-16 12 6,11-8-3,-1 6 1,1-3-3,0 3 6,-2-2-4,2 3 0,-2 0-2,2 0 1,0 0 0,0 2 2,0-1-4,0 0 2,-1-1 4,3 4-4,-3-4 3,0 0-4,1 3 1,1-3 1,0-1-1,0-2 4,2-2-5,-2 1-3,4-7 3,-3 9 2,1-4-2,2-5 2,-5 4-3,5-4 4,0 0 0,0 0 2,0 0-4,0 0 1,0 0 3,0 0-2,0 0-4,0 0-1,10-20 3,-7 13 2,-2-2-2,3-1 0,-2 2-1,1-2 4,1-1-7,0 0 3,1-1 3,0 1-2,1-1 3,1-2-5,-4 4 2,4 1 1,-1-1-5,-1-1 4,2 1 0,-2 0-4,-1 2 6,3 0 0,0-1-5,-4 5 2,3-1-1,-1 0-1,-2-1 2,-3 6 0,9-6 0,-9 6-1,8-4-2,-8 4 8,9-1-6,-9 1 1,0 0 1,14 4 2,-7-3-3,-1 2 6,-1 0-7,5 1 2,-1 0-4,0 1 2,0 0 1,1 0 2,1-1-2,-2 2 0,2-1 3,1-1 0,-1 1-1,0-1-1,0 0 4,-1 0-4,3-2 0,-3 0-2,0 3 5,-1-2-4,-2 1 1,-1-2-1,3 0-3,-4 0 5,-5-2-2,9 6 1,-4-5 0,-5-1 4,3 7-3,-3-7 1,0 7 0,0-7 1,0 0-2,-3 11 4,3-11-2,-9 8 4,4-4-6,-5 0 7,1-1-5,-1 3 1,-4-1 1,-3 1-1,-2 0 3,-1 1-5,-6 0 1,-1-1 3,7-1-1,-5 3 0,2-4-2,3-1 2,-2 0-5,4 1-1,-1 0 2,2-1 3,3-2-2,4 0-2,-3 1-8,4 1-18,0 0-23,3-1-23,6-2-21,-10 5-27,10-5-10,-4 7-36,1-2-143,3-5-337,0 8 149</inkml:trace>
  <inkml:trace contextRef="#ctx0" brushRef="#br1" timeOffset="825562.0873">4442 13798 149,'-7'-7'186,"2"-3"-9,-2 1-8,5-1-21,-2-2-12,4 0-12,0 0-16,1 0-9,3-2-10,1 1-7,3-1-11,1 0-2,1 2-12,2-3-9,0 5-1,1-1-7,1 0-1,-5 4-3,3 1-8,-1 0 0,1 1-3,-2 1-3,1 3 1,1 1-7,-3 1-1,0 0-5,-2 2 0,1 2 2,0 3-3,1-1 2,-4 3-2,-1-2-4,-2 3 4,1 3-5,-2-3 6,0 7-3,-2-3-1,0-1 2,0 2-4,1 2 2,-3-3-3,-1 2 5,0 0-2,2-1-4,-2-1 4,0-4-6,3 1 9,-2-1-8,-1-2 0,3-2 5,0 1-6,1-8 5,-1 12-4,-1-7-4,2-5 7,-1 7-1,1-7 0,0 0 8,0 0 2,0 0-2,0 0 5,0 0 5,0 0-5,0 0 3,19-21-4,-14 14-3,0-3 1,2 0 1,-2 1-5,6-1-1,0-2-5,-4 0 10,3 0-6,-1-1 1,1 0-2,0 0-4,-1-1 3,1 0-1,1 2-1,-4 1 0,0 1-3,0 0 6,-1-2-4,-1 3-2,2-6 2,-2 5 0,-1 2 3,1-2-1,-2 3-5,0 2 4,1-2-1,-2 1-1,-2 6 1,3-9 1,-3 9-1,3-9-1,-3 9 2,0-7-4,0 7 3,0 0-1,0 0 2,0-8-2,0 8 0,0 0 3,0 0-3,0 0 3,0 0-6,0 0 4,0 0-3,0 0 1,0 0 3,0 0-2,0 0 0,0 0 2,0 0-2,0 0 1,0 0-1,-9 19 2,5-9-2,1-1 0,1 1-2,-2 0 3,0 1-4,3 3 4,-3-3-1,3 5 0,-3 1-3,1-1 5,0-4-3,1 0-1,2 0 0,4 3 1,-3-3-1,2-1 2,2-2 2,1 1-1,1 0-2,-1-3 1,4-1 0,1 0 0,4 1 3,-4-3-4,4-2 7,0-1-4,3-1-1,-2-1 3,5-3-1,-3-1 2,2 1-3,0-2 0,-3 2-4,2-1 3,-7-1-25,0 1-29,-2-1-32,-3 1-38,2 3-36,-3-1-195,-6 3-383,0 0 170</inkml:trace>
  <inkml:trace contextRef="#ctx0" brushRef="#br1" timeOffset="837133.9043">9394 15283 17,'0'0'110,"0"0"-17,0 0 1,0 0-2,0 0-4,0 0-13,-2-22 3,2 22-1,0 0-16,-4-10 5,2 3 4,2 7-9,-6-10-2,3 4-6,-1 2-2,-4 0-11,2-2 2,2 1-3,-1 0-1,-1 1-4,-2-2 1,0 3-6,3 0 1,-1-1-6,6 4 10,-16 0-15,9 0 3,7 0-5,-13 4 1,1 1-6,3-1 3,-1 0-4,4-1 1,-2 2-12,1 1 12,0 2-5,3-4 1,-1 2 0,0 1 0,5 0-14,0-7 5,-2 12 7,2-1 1,2-5-5,1 3-2,4 2 4,2 2-2,-3-2-4,3 2 6,1-1-10,1 1 8,2-1-2,-2 3-2,2-3 7,-3 3 1,1 1-11,0-3 4,-1 1 5,0-1 0,-1 2-6,-7-3 5,4 6 8,-2-1-2,-4 1 2,2-1-2,-4 1 2,-2 1 1,-4 5 2,0-6-4,-3 4 6,1-2-1,-3 0-3,2-3 1,1-2-5,0-1 5,-1-1 2,1-3-3,-1 1-3,2-4 4,2 0-3,-2-2-5,3-1 6,-1 2 7,2-4 1,5-2 4,-7 6-2,7-6 3,-6 2-9,6-2 4,0 0-4,0 0 2,0 0-4,0 0-2,0 0-4,6-24 3,-6 24-2,5-11-2,2 2-1,0 2 1,-3 2-1,3-3-1,-1 4 0,4-3-4,-4 3 0,-1-1 4,3 2-2,-2 2-1,-6 1-1,15-3 1,-7 4 3,-8-1-2,10 3-3,-3 2 3,-1-1-1,-1 1-1,1 3 1,2 2 0,-4 1 7,0 0-7,-1 4-2,-1 1 2,0-1-1,0 1-2,-2 2 2,0-2 2,0 2 0,0 0-1,0 1-2,0-1 4,-4 2 0,4-1 2,-2 7-1,2-8-2,-1 0 2,1-1 1,1-1-4,-1-4 5,2 0-2,0 2-5,0-5 5,0 1-3,0-3 1,1-1 3,4 2-3,-3-2 4,1-2-7,-1 1 5,2-2-6,2 0 9,-8-3-6,11 1 5,-4 0-6,3-6 3,-2 2-1,-1 1 1,5-3-3,-2-1 1,-1 0 1,0-3 0,2 2 1,-2-1-5,-2-1-3,3-1-12,-2 2-13,-1 1-6,1 0-11,-3-1-19,2 2-19,-1-1-4,-1 0-29,1 0-16,-3 1-24,1 0-93,-4 6-271,5-12 121</inkml:trace>
  <inkml:trace contextRef="#ctx0" brushRef="#br1" timeOffset="837985.2732">9815 15630 50,'-4'-7'134,"2"-3"-18,-5 4-10,2 1-5,1-3 3,1 3-7,-1-1-5,-1 2-10,-1 0-3,6 4-6,-6-7-4,0 2-4,6 5-7,-11-2-8,11 2-3,-10-1-5,10 1-8,-12 3 3,5 2-3,1-3-5,-1 5 0,1-1-11,0 0 12,-1 1-18,1 2-1,0-1-2,2 2 0,0 0 0,0 1 3,2 0 1,1 0-5,-1 0-1,2 1-2,-2-1-4,4 1 6,0-1 8,-2-3-8,3 5-11,-1-5 10,4 0-10,-3 2 8,2-4-4,-1-1 3,0 1-6,1-1 6,-1-3 1,-4-2-3,14 5-4,-11-4 6,-3-1-1,13 0 2,-13 0-2,0 0 3,13-6 10,-10 1 4,3-1-8,-2 0 3,-1 0 0,1-2 2,2 2-5,-2-4 3,-4 0-1,4 1 0,-2-2 1,1 2 1,-3-1 0,4-1 0,-4 4 4,0 7 7,2-14-3,0 7 1,-2 0-2,0 7-2,2-11 1,-2 11 0,0-7-5,0 7 3,0 0-6,1-9 1,-1 9-2,0 0 2,0 0-4,3-6-2,-3 6 4,0 0-6,0 0 1,0 0-2,0 0 6,6 20-5,-4-9 1,1 1 2,-1 0 0,4 5-2,-2 0-1,-1 2-2,-1-2 0,2 2-5,1-1 7,-2 8-6,1-6 0,-2 0-6,3-1 8,-3 6 2,2-7 1,-1 0-4,1 3 4,1-3-5,-1-7 5,-3-1-2,2 1-3,-2 0 1,3-5-1,-4 1-5,2 0 1,-2-7 13,3 9 16,-3-9 4,0 0 6,6 1 11,-6-1-6,0 0 1,0 0-3,12-16-2,-6 6-6,-1-3-1,-1-1-1,4-3-4,-2-1 0,-6-1-4,6-1-1,1-4-7,-2-2 5,-1 1-4,6 1 1,-6 6-2,0 0-4,1 0 1,-1 2-1,-2 1-2,0 3 2,1 0-3,-3 1-4,3 2 4,-1-2-2,0 2 2,-2 1-3,2 2-1,-2-4 0,0 10-1,2-10 1,-2 10-5,0-9-11,0 9-10,0 0-12,3-8-12,-3 8-19,0 0-20,0 0-16,0 0-6,0 0-31,0 0-19,0 0-25,0 0-137,0 0-350,0 0 155</inkml:trace>
  <inkml:trace contextRef="#ctx0" brushRef="#br1" timeOffset="838381.7961">10114 15681 41,'0'10'120,"3"1"-1,-2 4-15,0-2 1,3 0-17,0 3-4,1-1-10,-1 1-1,3-1-14,-2 0-9,3-1-1,-5-3-11,6-1 3,0 0 0,-3-2-6,1 0-6,-1 0-6,4-2 4,-5-3 9,1 2 7,1-3-2,0-1 0,-7-1 8,11-1 2,-11 1 9,13-7-9,-8 3 1,0-3-3,1 0-6,-4 0 0,3-3 6,-1 0 1,-1 0-5,-1-7-7,0 6 1,-2-2-9,0-2 1,-2 2-4,-1-3-1,1 4-4,-2 0 0,1 1-7,-3 1 2,2 1-7,-3 2-11,0 3-9,0-1-6,1 3-22,6 2-21,-14 0-12,14 0-25,-9 5-33,3 1-165,-1 1-318,2-2 141</inkml:trace>
  <inkml:trace contextRef="#ctx0" brushRef="#br1" timeOffset="838787.3678">10536 16019 114,'-11'-4'132,"11"4"-16,0 0-14,0 0-9,-2-10-16,2 10 0,0 0-14,0 0-5,0 0-6,4-13-1,-4 13-4,0 0-8,4-8-6,-4 8 2,4-9-9,-3 5 4,-1 4-4,7-5-7,-7 5-3,4-7 11,-4 7-2,7-4 6,-7 4-8,5-3-6,-5 3-3,0 0 1,0 0-5,14 0 12,-14 0-7,0 0 8,8 6-7,-8-6 7,5 8-3,-5-8 7,2 9-7,0-3 2,-2 4 3,0-1 3,-2 3-4,1 0 1,-3 2-4,2 0-1,-4 4 0,1-7-6,-2 4 1,2 2-20,-3-3-27,4 2-21,1-4-41,1-1-33,-3-1-113,2 1-259,1-5 114</inkml:trace>
  <inkml:trace contextRef="#ctx0" brushRef="#br1" timeOffset="839563.8461">10997 15702 100,'-5'-9'116,"5"9"-4,-8-17-5,3 9-13,0 2-5,5 6-10,-8-11 1,2 7-9,0-2-5,6 6-6,-9-6 4,9 6-6,-12-1-13,12 1 0,-12 3 2,5 1-11,-2 2-5,2 1-4,-2 0 3,1 4-4,-1 0-2,1 4 1,2-2 1,-3 3-12,4-2 5,0 2 2,1-4-2,4 0-1,-1 5 1,1-6-4,1 5 0,-1-7-3,2 1 0,1 1-2,0-3-2,-1-1-2,2-1 3,1-3 5,0 2 6,-5-5-4,9 5 2,-2-4 1,-7-1-2,14-3-3,-7-1 0,2-2 1,0 0-2,0-2-2,-3 0-1,2-3 9,0 1-13,-1-4 5,0-1-5,1 2 8,-3 1-6,-2-4-2,-1 4 13,2 3 1,-4-4-4,2 3 2,-2-2-3,1 6 9,-1 6 2,-1-14 3,2 9-4,-1 5 0,0-10 1,0 10-4,3-9 4,-3 9-2,3-6-4,-3 6-5,0 0 1,0 0-1,0 0 6,0 0-7,7 19 8,-7-9-7,2 1 0,0 2 3,2 4-2,1 0 4,-2 1-3,1 0-2,2 2-2,-3 1 2,1-2 3,3 5-4,-3-5 0,-1 12 0,3-6 2,-2 2-4,-2-3-2,1-5 2,-1 0-3,3-3-1,-4-3-2,3-1 2,-2-2-2,-1-2 5,-1 2-7,1-4 5,-1-6 7,3 9 7,-3-9 10,4 5 5,-4-5 0,0 0-2,0 0-5,0 0-1,14-16-3,-9 6-6,2-3 3,-1-3-4,0 0-1,0-2 1,-1 0-6,-2 0 3,3-1-5,-2 0-2,1 2 0,2-1 0,-5 3-1,1-1-1,2 0 0,-3 5-1,1 1-2,-2-1 0,1 2-12,-2 2-6,3 1-12,-3 6-12,2-8-24,-2 8-27,1-8-29,-1 8-13,0 0-29,6-4-24,-6 4-206,0 0-420,0 0 186</inkml:trace>
  <inkml:trace contextRef="#ctx0" brushRef="#br1" timeOffset="839838.5229">11411 15889 47,'0'0'183,"0"0"-14,2 8-14,-2-8-8,3 8-9,-3-8-8,3 10-17,0-3-11,-2-2-14,-1-5-9,5 12-3,0-2-8,-4-3-6,2 3-8,-1-2-8,0 2-11,0 0-7,-1-3-22,1 0-21,-2 3-25,4-4-32,-4-6-19,1 14-29,-1-9-112,0-5-250,0 0 110</inkml:trace>
  <inkml:trace contextRef="#ctx0" brushRef="#br1" timeOffset="840713.8918">11704 15779 50,'3'-11'140,"-3"11"-6,0-11-11,0 11-7,-3-12-7,2 5-8,1 7-5,-3-15-14,2 9-5,-2-2 0,1 2-6,2 6-8,-5-12 0,1 4-8,-4 1-7,2 1 0,1 1-1,-1 2-5,6 3-2,-10-7-2,2 4-3,8 3 0,-11-1-6,11 1 0,-12 3 2,2-1-3,4 4 1,-2-2-5,1 5 0,-1 1-4,2-2-1,-2 7 0,3-5-2,-3 1-2,3 1-2,0-1 0,2 2 0,2 3-5,-1-5 1,2 0-4,1 1 0,0-1 2,3 0-3,-1-3 2,-1 2-3,2-2-1,0 0 3,-1-3-5,1 0 5,-4-5-3,8 9 1,-3-5-2,1-2-3,0 0 8,-6-2-5,9 0 1,-9 0 4,9 0-6,-9 0 6,11-4 0,-6 1-1,0-1-1,0-2-1,2 1 2,-4 0-3,4-5 1,-1 1-3,1 0 0,-2-1-2,0 1 1,-2 2 4,3-3 1,-2 2-2,1-2 4,-4 2-6,3 1 5,-1 1-6,-2-2 5,-1 8-4,5-14 0,0 8 2,-5 6-3,1-10 5,3 5-6,-4 5 2,4-12 2,0 7 0,-4 5-2,5-7 0,-2 1 0,0 2-1,-3 4 0,4-10 1,1 6 0,-5 4 13,0 0 6,7-7 0,-7 7 1,0 0-3,2-6 5,-2 6-8,0 0 4,0 0-2,0 0-2,0 0-2,0 0 6,0 0-7,0 0 2,0 0-2,0 0-2,0 0 1,13 13-1,-9-4-2,0-1 3,1 2 1,-3 2-2,2-2 0,3 5 7,-2 2-4,0 0-5,1 0 5,-3 0 1,2 1 3,3 0-4,-3 9 1,3-3-2,-2-6-3,3 6 1,-4-6 0,0-2-1,1 5-8,1-6 6,-1 0 3,-2-1-2,0-4 0,0 0-2,-1-1-5,0-2 4,1 0 0,1-1 0,-3 0 3,-2-6 13,6 3 6,-6-3 1,0 0 5,0 0-9,0 0 4,13-14-3,-7 4 2,-1 0-1,0-7-4,0-1-2,3-2-2,-2 2-2,-1-8-1,3 2 0,-3 5-1,-1 0-4,2 0 1,-1 3-3,-2 4 4,1 1-5,-2 0-2,1 0 0,-2 4-11,0 1-11,-1 6-17,4-7-22,-4 7-23,2-7-32,-2 7-31,0 0-26,0 0-27,0 0-178,0 0-403,0 0 179</inkml:trace>
  <inkml:trace contextRef="#ctx0" brushRef="#br1" timeOffset="841174.3393">11758 16145 22,'0'0'128,"0"0"-18,0 0 5,0 0-20,0 0-6,-7-7-9,7 7-2,0 0-10,0 0-3,0 0-3,0 0-11,0 0-2,1-14-2,-1 14-7,0 0-1,0 0 5,3-13 4,-3 13 4,1-10-4,-1 10 1,4-8-4,-4 8-1,5-10 5,-5 10-4,0 0 0,3-8-5,-3 8-3,0 0-2,0 0-2,0 0-3,9-5 4,-9 5-4,0 0 0,0 0-6,0 0 1,0 0 4,9 16-5,-9-7-3,-3 2-2,1 0 4,-1 3-3,-6 5-4,5-1-4,-3-3-23,-2 11-28,-3-2-37,5-6-29,0-2-50,-2 2-130,-1-2-307,2-2 137</inkml:trace>
  <inkml:trace contextRef="#ctx0" brushRef="#br1" timeOffset="841857.8353">12468 16048 60,'0'0'190,"0"0"-17,0 0-17,0 0-6,0 0-7,0 0-16,-2 25-1,2-25-15,-3 19-4,2-10-12,0 3-1,-1 0-11,1-2-8,1 0-4,-1 3-3,-1-3-8,4-1-1,-4 1-8,1-1-7,-2 1-4,2-4-3,-2 0-1,3-6-7,-2 11 0,2-11-5,-2 5-3,2-5 3,0 0-3,-2 6 6,2-6 1,0 0-2,0 0 0,0 0-6,0 0 0,0 0-2,0 0-5,0 0-1,2-32 0,0 22-1,0 0-3,1-6 3,-3 0-5,-1 3 3,2 1-1,0-6-4,-1 1 6,0 5-8,-1 4-1,0-2 2,1 10 1,0-16-3,-2 9 4,2 7 4,0 0-9,-2-12 11,2 12-9,0 0 0,-7-2 1,7 2 3,-15 5-3,4 0-1,2 0-2,-1 2 0,0-1 1,-1 1-5,2 0 5,-1 1 1,1-3 0,2 5-2,0-3 2,2 3-1,-1-2-5,3-2 5,1 0-1,2-6 0,-3 11-2,3-11 2,3 10-1,-3-10 1,7 7 2,-7-7-3,13 1 4,-5-2-2,2-4 0,4 2 2,1-5-3,2 1 3,-3-3-4,5 1 5,-1-1-3,-1 2-1,3 2-8,-5-4-20,3 3-24,-2 0-16,-5 1-19,2 1-24,-4 0-12,1 0-24,-2 2-22,-2-1-140,-6 4-333,15-5 147</inkml:trace>
  <inkml:trace contextRef="#ctx0" brushRef="#br1" timeOffset="842258.5012">12912 16123 59,'0'0'165,"0"0"-19,-20 4-11,20-4-27,0 0-3,-11 2-6,3 0-13,8-2-11,-11 5 2,3-4-11,-1 0-8,9-1-4,-13 1-5,7 0-6,6-1-9,-12 2-5,12-2 5,-10 3-6,10-3-2,-6 2-16,6-2 10,0 0-1,0 0-4,0 0 3,0 0-10,0 0-8,0 0 5,0 0-1,0 0 6,14-18-7,-8 14 8,-6 4-3,11-3-5,-11 3 0,10 0 5,-10 0 0,10 0 1,-10 0 0,10 3-1,-5-1 0,-5-2 0,6 10 0,-6-2 1,1-1-2,0 0-2,-1-7-3,-2 20 5,-1-9-4,-2 1 5,0 4-2,-2 0-11,-2 1-11,2-6-18,-1 6-45,-3-3-16,2 3-52,-2-1-78,0-4-244,3-2 108</inkml:trace>
  <inkml:trace contextRef="#ctx0" brushRef="#br1" timeOffset="843029.4339">13193 15863 81,'-2'-9'151,"0"2"-13,2 7-10,-5-14-13,1 8-4,0-1-6,0 0-14,-1 1-8,3 0-11,-4-2-1,2 3 5,0 0-1,-1 1-13,5 4 1,-8-7-9,1 5 0,7 2-10,-14-2 1,14 2-3,-18 2-7,8 0 9,1 2-3,-1 1 2,-1 1-10,3 1 0,-1 1-2,3 2 2,-3 0-2,4 0 0,-1 1-4,0 2-1,5-1-1,-2-1-3,2 0-1,2-1 0,-2-1-4,5 1-5,-2-3-1,2 1 4,1 0-6,0 0-1,-2-3 6,3 1-9,-1-2 7,-5-4-8,9 3 0,-3-2 4,-6-1-5,12 0 3,-12 0 0,12-7-3,-7 2-2,1 0 0,2-3 2,0 0 2,-2-2-2,-1 2 2,2-2 2,0-2-2,-3 1-2,0-1 0,0 1 1,-2 1 1,1-1 3,-1 2 3,-2 2 9,2 0 7,-2 7-4,2-13 9,-2 13-7,2-5 4,-2 5-5,0 0-1,2-7-5,-2 7-1,0 0 0,0 0 3,0 0-5,0 0 3,13 16-2,-8-6 1,0 1 3,0 0-1,3 6 2,-2-2-3,-1 3-3,1 2 2,-1-3-4,2 2 2,0 4-3,-1-5-2,-1 7-1,0-8 2,0 0-3,0 7-3,1-8 1,-5-4 3,3-2-3,-2 4 0,0-4 2,-1-1-3,0 0 1,0-4 0,-1-5-2,3 12 2,-3-7-4,0-5 8,1 6 9,-1-6 5,0 0 1,0 0 0,0 0-4,9-16 0,-5 7-4,-2-3-3,2 1 1,-1-4-4,1-3 3,0 0-3,1-1 0,-2-1-1,1 2-3,0 1 3,0 2-3,0 3 2,-2 0-4,1 1-2,5-5 0,-6 7-9,2-2-5,-1 5-18,0-3-8,-1 3-15,0 0-30,-2 6-25,4-9-39,-1 2-40,3 3-36,-6 4-174,0 0-428,0 0 190</inkml:trace>
  <inkml:trace contextRef="#ctx0" brushRef="#br1" timeOffset="843569.9341">13570 15970 132,'0'0'211,"0"0"-16,0 0-12,0 0-13,8-23-17,-2 16-15,-1 3-14,4-3-14,-1 3-9,1-1-11,1 1-9,-3 2-7,0 0-12,-7 2-2,13-3-6,-7 3-8,-6 0-6,9-1-6,-9 1-3,8 4-5,-8-4-2,7 8-1,-6-3-6,-1-5 2,3 12-2,-3-6-4,0-6-1,-6 14 3,1-4-4,1-2-4,-3 2 0,1-1 1,-4 1 1,0 1-4,1 0-1,-4 3-3,3-2 3,1-5 0,1 3 3,3-2-5,-3-1 3,2 2 0,1-4-2,-1-1-1,6-4 2,-2 5-5,2-5 1,-6 4 0,6-4 4,0 0-4,0 0 4,0 0-2,0 0-6,21-11 3,-14 7 1,4 1-5,-2-2 5,2 3-3,0-1-4,-1 0 3,-3 3 6,-1-1-4,8 1 2,-4 0-4,-3 2 5,4 1-1,-6 0-1,2 2 1,-1-2-1,-2 2 1,0 1 2,-2-1 4,-2-5-4,3 12-2,-5-5 2,2-7 0,-8 15 3,3-5 0,-6 3-1,-3-2-1,4 3 1,-2-2-3,-3-2 2,0 2-3,3-5-3,-6 4-9,1-1-15,2-3-18,3-1-20,-4 0-37,4-4-25,3 1-38,-3-3-138,3 0-328,9 0 145</inkml:trace>
  <inkml:trace contextRef="#ctx0" brushRef="#br1" timeOffset="844361.9138">13732 15674 8,'6'-10'165,"0"1"-15,-1-1-23,0 0 5,3 4-6,1-3-4,2 0-15,-2 1 1,0-1-15,1 3-12,-2 1-9,0-1-1,-2 4-1,0-1-10,-6 3-9,12-3-6,-12 3-8,0 0 1,11 3-3,-11-3 4,5 10-3,-2-4 4,-1 2-1,1 3-1,-3 0 0,1 1 3,2 3-1,-3 2-3,0 1 1,-1 0 1,-1 1-5,1 1-8,1 4 4,-1 1-4,-2 0-1,3-7 2,0 0-6,-1 0-6,1-7-3,2 6 2,-2-5-7,2 3 6,0-2-1,1-3-4,2-1 0,0 0 1,0-3-10,0-1 6,-1 0-3,-4-5 0,5 9 4,-5-9 5,7 2 3,-7-2 3,0 0-1,17-4 2,-11-1-7,1-2 2,1 1-1,1-2 0,-3-1 2,5 0-2,-6 0 4,1-2-4,-1-1-1,-2 1 2,0-1-1,1 0-3,0 2 2,-1 1 0,-2 3 3,0-1 3,-1 7 2,2-11 1,-2 11-3,0 0 2,-5-8-6,5 8 0,-11 0-2,11 0-1,0 0 0,-18 7-2,13 0-3,0 1 1,3 0-2,-1 2 4,2 0-8,1 1 1,1 2 2,0 3 1,3-1 2,0 2-3,1-2 1,3 3-2,-3-1-2,0-1-3,0 1-4,0 0 1,0 1 4,4-1 0,-4 8-4,2-9-1,-1 2 5,1 0-3,0-2-3,1 1-4,-3-6-2,0 3 6,-2-2-3,1-1-1,-1-1-1,-2-1-13,3 1-2,-5-1 3,0 2-4,-1-4 5,-2 2 1,0-1 1,1 2 4,-2-2-2,-3 0 3,2 0 1,-1-1 2,0 0 3,2-1-4,-2-1 8,0 0-2,-1 0 0,-1-1-2,1 0 2,1-2 4,-5 1-1,2-1-7,0-3-11,1 2-17,9-1-22,-16-1-23,9-2-27,-1 0-37,0-2-32,-2 0-110,0 1-317,4-4 140</inkml:trace>
  <inkml:trace contextRef="#ctx0" brushRef="#br1" timeOffset="846077.9221">14431 16263 16,'0'0'139,"0"0"2,0 0-20,0 0 3,0 0-4,0 0 2,0 0-4,0 0-4,0 0-7,0 0-5,0 0-10,0 0-6,0 0-2,-15-18-2,15 18-3,-5-6-6,5 6 3,-4-8-8,4 8-4,-5-8-2,2 0-5,3 8 13,-6-10-4,0 1-7,2 1-4,-3-4-7,2 2-6,0-1-2,1 1 0,2 0-5,-4 1-3,1-1 1,2-1-3,0 1 1,-1 2-7,3-3 1,-4 5-1,5 6 3,-3-13 2,-2 3-3,3 2-4,-2-1 0,1 1 0,2 1-6,1-4 0,-1 2-2,2-1 1,0 0-1,-2 1 4,1-1-2,1-1-1,-1 0 3,2 2-6,-1-2 0,1-1 2,0 1 0,-2-1-2,1 1-1,-1-1 7,4 1-9,-1 2 1,-1-2 2,2 2-7,-2-2 3,1 1 0,-1 2-3,1-3 10,-2 4-15,2-3 3,0 1-2,1-1 4,1 2-2,2-1-1,-1-2 0,-2 3 2,3-1-5,-1 1 2,-2 2 1,1-2-1,1 0-2,-1 1 7,2 3-3,-2 0-2,0-2 1,0 2-5,-5 4 3,8-6 0,-8 6 0,9-3 0,-9 3 0,6-2-3,-6 2 3,0 0 1,8-4-3,-8 4 3,0 0-4,16 2 1,-12 2 1,-4-4 1,10 3 2,-3 2-3,-1-1 0,2 1 3,-2-2-6,-1 2 5,2 2-3,-2-1 4,2-1-1,0 2 2,-1 1-1,1 0-5,-3 0 2,3-1 4,1 3-1,-2-1 3,-1 0-3,3 1 2,-6-1-1,4 1 0,0 0 0,-1 0 0,3 0-1,-2 0 7,2 1-3,-2 0-5,1-1 5,0 1-4,1 3 3,0 0 4,-2 1-2,4 1 10,-3-2-4,-1-3-1,1 3 1,0 2 3,2 1 0,-5-6-1,1 0 1,1 2-3,0-3-3,2 5 2,0-1-1,-4-2 6,2-1 1,0 1-3,0-4 0,-2 3-2,2 0 4,-3 1 1,1-3-4,-2 2 7,2 0 3,-3-1 1,2-2-6,-2 3 7,0-2-4,0 0 9,-1 0-5,2-1-4,-2-8 0,0 11-2,0-11 1,0 9-4,0-9-1,0 0 2,1 7-6,-1-7 3,0 0-2,1 7-2,-1-7-2,0 0 0,0 0 8,0 0-5,0 0-5,0 0 0,0 0-2,0 9 0,0-9-5,0 0-15,0 0-9,0 0-34,0 0-26,0 0-27,0 0-35,0 0-45,0 0-49,4 5-50,-4-5-183,0 0-513,0 0 226</inkml:trace>
  <inkml:trace contextRef="#ctx0" brushRef="#br1" timeOffset="847969.4494">15365 15664 2,'0'0'192,"0"0"-14,3-8-18,-3 8-6,0 0-10,0 0-6,4-6-3,-4 6-11,0 0-5,0 0-5,0 0-8,0 0-8,0 0-8,0 0-6,0 0-8,0 0-4,-9-10-3,9 10-7,0 0-10,0 0-6,-14 1 2,14-1-7,-17 4-6,8 0-3,1-3-4,0 1-2,-3 1-1,1-2-4,-1 2-3,-1-1-1,2 0-2,-3-1-2,3 0 1,0 0-4,10-1 3,-13 0-3,7 3 0,-2-2-4,8-1-1,-10 2 0,10-2-1,-11 1 0,11-1 0,-7 2 1,7-2 0,0 0-4,-12 1 2,12-1 2,0 0-2,0 0 2,0 0-3,0 0-1,-6 3-1,6-3 2,0 0-3,0 0 3,0 0-3,0 0 1,-5 5 5,5-5-4,0 0-2,-2 7 3,2-7 0,0 0 2,0 9-3,0-9 1,0 0 1,4 8 2,-4-8 10,2 10 12,0-5 4,-2-5 0,4 12-4,-4-6-3,1 1 4,6 4-1,-6-4-1,0 2-1,3 3 4,-1-1 2,-1-1 5,1 4-6,-1-3 3,2 1-2,0-1-1,1 2 1,1 1 2,-3-3 6,3 4 0,1 1 2,-5-4-1,2 0 4,2 4-3,-2-2-8,0-2-4,0 3 0,0-3 1,0-2-7,-3 1-2,2 1-3,-3-2-2,2-1 2,-2 1-2,3-3 2,-3 0-6,0 3 1,0-10-3,-3 12-1,3-12 0,-1 11 0,1-4 0,0-7 3,0 8 2,0-8-12,0 0 2,1 10-3,-1-10 0,0 0 1,0 8 2,0-8-14,0 0-10,0 9-15,0-9-21,0 0-16,0 0-21,0 0-18,-1 8-31,1-8-21,0 0-36,0 0-16,0 0-51,0 0-142,0 0-441,0 0 195</inkml:trace>
  <inkml:trace contextRef="#ctx0" brushRef="#br1" timeOffset="848333.7173">15248 15995 232,'0'0'216,"0"0"-19,0 0-12,0 0-14,19-7-10,-13 6-9,8-2-15,-2-1-11,6 0-11,-1 2-14,0-2-10,0 3-8,1 0-9,1 0-8,-1 0-21,0 1-7,0 0-1,-3-1-3,-3 1-2,-1 0-7,-1 0 0,-3-2-3,-7 2-5,10 0 6,-10 0-2,0 0 5,10 0 0,-10 0-1,0 0 1,0 0-2,0 0-1,6 3-1,-6-3 1,0 0-6,0 0-2,0 0-1,0 0-6,0 0-14,0 0-14,0 0-30,0 0-27,0 0-36,0 0-38,0 0-46,0 0-147,0 0-372,0 0 165</inkml:trace>
  <inkml:trace contextRef="#ctx0" brushRef="#br1" timeOffset="849977.1618">15461 16540 13,'0'0'150,"0"0"2,0-9-8,0 9 0,0 0-11,0 0-13,0 0-12,0 0 2,0 0-15,0 0-7,0 0-2,0 0-7,0 0-7,0 0-5,0 0-9,-1 26-2,1-15-1,-1 1-6,2 1 0,0 2-5,1 0-1,-2 1-6,1-4-1,3 5-3,-3-2-2,0-3 0,2 0-10,-1 3 3,1-4-7,-1-1 1,1-2-2,0 1-2,-2-1 0,0-3 0,2 2-4,-3-7 0,1 11 2,-1-11-3,3 6-3,-3-6 2,0 0 2,2 8-4,-2-8 2,0 0-2,0 0-2,0 0 6,0 0-13,0 0 8,0 0-3,0-28 2,0 19-4,0-4 4,0-2-2,0 1 2,0-2-5,1-2 4,1 1-2,-2 1-1,0-2 1,-2 3 0,2-1 1,-1 5-2,-1 0 3,-1 2-3,2-3-3,-2 3 6,1 1-3,-1 1 7,3 7-3,-8-11-5,8 11 3,-6-8 1,2 4-1,-1 0-1,5 4 4,-8-4-5,8 4-3,-9 0 1,9 0 1,-13 4 1,6 0 2,-2 3 3,2-2-7,-1 3 0,0 0 2,0 0 1,1 1-1,-2-1-3,1 0-1,2-1 7,0-1-3,-1 1-3,1-2 6,3-1-3,3-4 3,-6 6-3,6-6 1,-6 6-2,6-6 3,-4 5-4,4-5-1,0 0 1,0 0 2,0 0 1,0 0-1,0 0-1,0 0 3,0 0-1,0 0 2,0 0-4,13-21-2,-7 17 7,-2-5 0,5 2 0,-2-2-5,1 2 2,-2-3-1,4 0 1,-1 0 0,1 2 2,-1-1-5,0 0 4,0 0-2,-1 1 2,2 1-2,-4-2 0,4 4 3,-4-2-7,0 1 3,-1 2 0,0 0 1,-5 4 1,9-6-1,-9 6 0,6-4-2,-6 4 6,0 0-6,10-3 6,-10 3-6,7-1 4,-7 1 3,0 0-10,0 0 4,16 3 3,-13 0-1,-3-3-1,9 6 1,-3-3 3,0 1-1,-2 1-2,3-1 1,1 0-4,-1 1 2,-1-2 2,4 5-1,-3-3-1,-1 0 3,-1-1-2,2 1-2,-3 0 0,2-2 6,-6-3-6,7 8 4,-7-8-4,7 6 5,-7-6-1,6 4-3,-6-4 7,5 4 8,-5-4 4,0 0 6,0 0-1,0 0 0,0 0 6,0 0 4,0 0 0,0 0-1,-18 9-2,8-7 3,-3 0 0,2 2 3,-4-3-1,-3 3 4,-3-2-4,1 1 0,-1 0-6,0 2-1,-1-2-8,1 2 4,2-2-5,4 0-3,1 1-2,2-3-1,1 2-5,3-1-14,2-1-19,6-1-28,-13 1-34,13-1-28,-8 3-43,8-3-34,0 0-48,0 0-137,0 0-408,0 0 181</inkml:trace>
  <inkml:trace contextRef="#ctx0" brushRef="#br1" timeOffset="851481.2894">15314 16957 128,'-5'-8'125,"5"8"2,0 0-1,-5-9-17,5 9 3,-6-6-15,3 2 1,-1-2-13,4 6 4,-9-6-20,2 0 0,2 0-10,-6 3-1,0-2-1,2 1-5,-1 3-6,-3 1-4,3 0-4,-2 1-3,-1 2-6,4-1 1,0 1-10,-2 0 2,5 1 0,-5 0-1,4 3-4,-2-1-1,4 2-1,-2 1 5,3 2 1,-1-3-14,2 4 4,1-2-4,-2 0 5,4 0-4,0 1 22,2-2-2,-2-2-3,4 2-3,-1-1-2,-2-1-2,3-1-3,-1 1 0,2-3-3,-1 0 8,-4-4 0,10 3 1,-10-3-5,12-1 4,-12 1-2,11-2 3,-4-2-5,-1 1 2,0-1-2,1-1 3,-1-3-1,-2 3 2,5-4-3,-4 1 4,-1 0-5,-2-3 4,2 4-2,-1-4-2,2 1 4,-4 1 0,3-1-1,-2 1 4,1 2 6,-3 7 0,3-10 3,-1 3-1,-2 7-1,1-10-1,-1 10-2,2-6-6,-2 6 1,0 0-2,2-6-6,-2 6-2,0 0 4,0 0-4,0 0-1,0 0-3,0 0 4,11 12-4,-6-6 1,-2 4 2,4-2-4,-1 6 0,2 0-3,0 1 7,-2-1-3,0 4-3,1-1 3,-3 2-2,4-1 0,0 5-4,3 1 7,-8-6-4,5 6 4,-6-6-7,2 6 6,0-8-2,-3 0-2,1-1 1,0-4-5,1 0 5,-1-3-3,0-1-24,-2-7 2,0 11 2,1-6 4,-1-5 11,0 0 11,2 10 10,-2-10 3,0 0 2,0 0 0,0 0-3,0 0-1,0 0 3,12-22-5,-8 12 1,-2 0-1,2-2-4,3-4 4,-3-2-5,3 1 3,-2-1-1,0-1-1,2 1 1,-1 0-4,3 0 5,0 0-3,-2 0 6,3-5 1,-3 7 3,1-2 8,1 5-4,-1-3 3,-2 5-2,2-4-4,-3 6-3,0-2 1,1 0-6,-3 5-1,2-2-3,0 0 4,-5 8-2,7-10-2,-7 10-7,3-10-12,-3 10-11,0 0-5,9-5-15,-9 5-9,0 0-13,0 0-13,0 0-21,14 19-12,-12-11-18,-2-8-19,5 17-27,-1-9-24,-1 3-19,0-2-166,-2 1-411,2-1 182</inkml:trace>
  <inkml:trace contextRef="#ctx0" brushRef="#br1" timeOffset="852229.9112">15865 17036 121,'0'0'152,"0"0"-13,0 0-8,0 0-3,0 0-13,5 26-6,-4-18-13,-1 0-10,0-8-6,3 19-4,-2-8 1,1-1-4,-1 1 4,0 1-10,0-2-9,-1 1-3,-1 0-9,2-1 4,-2 0-8,1 1-1,-1-4-5,1-7-1,-3 12-10,5-5 4,-2-7-7,-2 10 2,2-10-1,-1 7-6,1-7 1,0 0-4,0 0-1,-1 9 0,1-9-4,0 0 6,0 0-9,0 0 3,0 0-1,0 0-1,6-20 1,-3 12-1,1-1-6,-3-1 3,1 0 2,0-2 0,-1 0-4,5 0 0,-4 0-1,1 0 2,-1-1-2,0 2 7,1 0-6,-2 1 5,2 0-1,-3 10-2,1-16 1,-1 16 10,0-12-6,0 12-4,0-11 6,0 11-1,0 0 4,1-10-3,-1 10-2,0 0-2,0 0 0,0 0 0,-5-11-2,5 11-7,0 0 8,0 0-5,0 0 6,-15 2-7,15-2 8,0 0-6,-17 9 0,12-6 0,-5 6-2,0-3 4,-2 0 0,2 1 5,1 0 4,-1 0-2,-3 0 1,3 0-1,-1 0 6,1-2-3,1 1 0,2-3 1,1 1 3,-1-2 0,7-2-6,-8 6-4,4-2 0,4-4 1,-5 6-2,5-6-1,0 0 5,0 0-10,0 0 2,0 0 1,12 6-2,-12-6 5,15 0-2,-3-1-1,2-3-2,1 0 3,4 0-1,-1-2-1,4 2 1,-3-2 0,0 3-2,8-6-4,-8 6 3,-2-3 1,-1 2 4,-2 1-10,-1 1 6,-1-1-2,-12 3 1,16 0 0,-8-2-1,-8 2 0,0 0-5,14-2-12,-14 2-25,0 0-18,0 0-30,0 0-42,14 0-43,-14 0-177,0 0-380,0 0 168</inkml:trace>
  <inkml:trace contextRef="#ctx0" brushRef="#br1" timeOffset="855639.3599">16395 15888 5,'0'0'69,"0"0"-5,-10-1-3,10 1-3,0 0-10,0 0 4,0 0-1,0 0 0,0 0-18,0 0 12,-6-6-11,6 6 1,0 0-3,0 0 7,0 0-2,-5-5 6,5 5-6,0 0 0,0 0-2,0 0 9,0 0 3,0 0-2,0 0 3,0 0 0,-7-3 2,7 3-5,0 0 6,0 0 3,0 0-3,0 0 2,0 0 3,0 0-3,0 0 8,0 0 2,0 0-8,0 0 0,0 0 1,0 0-1,0 0 0,0 0-1,0 0-5,0 0 1,0 0 2,0 0-3,0 0-5,0 0-4,0 0 1,0 0 0,0 0-6,0 0-5,0 0-5,0 0-1,0 0 3,0 0 10,0 0 2,0 0-3,0 0-3,0 0 0,28 2-4,-16-2-2,0 0-3,2 1-1,-2-1-3,4-1-3,2-1-3,3 2 1,0-1 1,1 0-5,-1 2-2,1-2-1,-2-1 3,2 2-2,0-1 0,-3 1-3,-2-2 1,0 2-1,-4 0 1,0-1-3,-3 1-2,-2 0 1,-8 0 3,14-2-4,-14 2 0,10 0 0,-10 0 1,8 2-2,-8-2 2,0 0-1,8 0 0,-8 0 1,0 0-3,0 0 0,0 0 1,0 0 2,10 0-2,-10 0 0,0 0-4,0 0-8,0 0-17,0 0-9,0 0-14,0 0-16,0 0-22,0 0-21,0 0-21,0 0-20,0 0-19,0 0-27,0 0-122,0 0-347,0 0 154</inkml:trace>
  <inkml:trace contextRef="#ctx0" brushRef="#br1" timeOffset="856239.7637">16475 16050 51,'0'0'165,"0"0"-15,0 0-10,0 0-6,-9 3-5,9-3-10,0 0-23,0 0-2,0 0-5,0 0-7,0 0-2,0 0-3,0 0 1,0 0-11,0 0 2,0 0-5,0 0-2,0 0-2,0 0 0,0 0-4,0 0 5,0 0 3,0 0 5,0 0-1,0 0-3,19 10-2,-13-10-5,2 1-5,1 0-5,4 0-2,-3 0 5,4 1 3,0-1-5,5 0-4,-1 3-3,0-3-4,1 2-7,2-2-3,-2 0-2,-1-1 1,0 1-4,-2 0 5,-2-1-9,3 0-2,-4 0 0,-13 0 0,20-2-5,-11 3 2,-9-1 6,0 0 7,15-1 7,-15 1-4,0 0 4,13 0 2,-13 0 1,0 0 4,0 0 0,0 0 2,0 0-3,12 1-3,-12-1-3,0 0-5,0 0-2,0 0 1,0 0-10,0 0 3,0 0-6,0 0 3,0 0-6,0 0-13,0 0-17,0 0-17,0 0-20,0 0-26,9 1-18,-9-1-23,0 0-22,0 0-23,0 0-17,0 0-25,0 0-218,0 0-464,0 0 206</inkml:trace>
  <inkml:trace contextRef="#ctx0" brushRef="#br1" timeOffset="861021.5303">17760 15911 50,'-5'-9'98,"5"9"-2,-5-7-5,3 1-1,2 6 0,-8-9 9,5 5-14,3 4-9,-6-10-11,1 4 1,1 1-7,-1-2 2,-1 1-15,-1-2 3,1 1-2,-1 0-13,0 0 1,-1-2-5,0 4-5,1-2 0,-3 1-2,2 0 1,-1 1-8,-1-1-2,-2 1-2,6 2 2,-1 0-5,0 1 1,7 2-2,-17-4 2,17 4-6,-14 3-3,5-2 3,9-1-1,-14 2 1,8 1-2,-2 1-3,-1 2 2,4-1 3,-3 0-6,2 2-2,1 0 4,-2 0-6,2 0 6,0 2-16,0-1 9,-1 0-1,3 0-4,1 1 7,-1-2-2,2 1 3,-1 2 7,4-1-8,-2-9 1,2 13-2,0-6 6,1 1-3,1-2-2,0-1-4,0-1 6,-4-4 12,8 5-9,-3-1 8,-5-4 2,10 1 2,-1-2 7,-9 1 2,14-4 8,-9 0-4,4 1 3,0-3-1,0 0 10,1-3-6,0 1 3,2-2 1,-3-1 1,0 3 0,-2-4 0,0 3-4,-2-1 2,2 2 5,-1-2 3,-1 2-1,0-1 3,-3 4 2,2 0-2,-4 5 4,4-9-5,-4 9-1,4-7-4,-4 7-6,2-6-4,-2 6-3,0 0-6,0 0-6,0 0 1,0 0-3,0 0 0,0 0-1,0 0-2,12 18 1,-9-7 0,-1-1 2,2 3-5,0 5 2,-3 0-2,1 0 0,1 6 0,2 2-1,-1-1 1,0 0-9,-4 2 9,1-1-4,1 2 1,-1-3 1,0 0-4,-1-6 1,1 0 3,-2 1-4,1-4 7,1 0-5,-1-4-4,0-2 3,2-2-1,-2-2 3,1 1-1,-1-7 4,1 9 7,-1-9 11,3 7 12,-3-7 7,0 0 3,0 0-5,0 0 2,0 0-9,0 0 5,12-18-4,-8 7-3,3 0 2,0-4-7,1 0 2,2-9-4,-1-1 1,4 3-3,-3-3-3,2 7 2,-3-6-7,-3 7 2,3 1 2,-1 2-5,-3 4-1,0-2-3,0 3 4,-1 4-3,-2-3-1,0 2-1,-2 6-1,7-9-1,-3 4-3,-4 5 0,0-8-10,0 8-3,0 0-17,7-7-9,-7 7-4,3-3-7,-3 3-5,0 0-18,0 0-16,0 0-24,10 10-2,-10-10-24,7 10-14,-5-4-24,2 1-11,0 2-167,-1-2-379,-3-7 169</inkml:trace>
  <inkml:trace contextRef="#ctx0" brushRef="#br1" timeOffset="862017.9167">18190 15914 13,'0'0'228,"8"-6"-16,-8 6-17,3-5-19,-3 5-18,0 0-17,0 0-15,0 0-13,0 0-8,0 0-12,10 11-6,-10-11-10,2 14-6,-1-3-6,-1-1-1,1 2-10,2-1-1,-2 1-7,-1 1 0,0 2 12,0 2-6,3-1-3,-3-3-6,1-1-3,-2-2-5,2 2-3,0-5 8,-1 2-12,0 0-3,0-2-4,0-7-1,2 9 0,-2-9-5,0 0 4,1 7-3,-1-7 3,0 0 3,0 0-8,0 0 0,0 0-3,0 0-3,0 0 2,0 0 0,0 0 2,8-20-2,-7 9 0,-1 1-2,2-1 2,-2-5-3,0 0-1,3 0-1,-1-1 1,0 2 3,-1-2-6,-1 1 2,1 0-5,1 5 6,-1-3-6,-1 4 5,1-1-4,-1 1 3,0 10-1,0-12 0,0 12-3,-1-10 5,1 10-1,-1-6-1,1 6 0,0 0 0,-2-9-1,2 9 1,0 0-3,0 0 1,0 0-6,0 0 2,-7-3 0,7 3 2,0 0 0,-18 13-4,7-6 2,0 0 9,0 0-9,-5 2-2,2 5 2,-1-3 0,-1 0 3,4-1-3,-4 3 1,1-4-2,4 0 3,0 0-1,4-1-3,-2-3 9,4 0-9,1-2 1,-1 3 0,5-6-2,-6 7 4,6-7 2,-1 8 0,1-8 4,0 0-1,13 7-1,-5-5-1,3-1 7,2-2-7,6 2 2,0-4-4,2 1 0,2 0 4,3-5-3,3 4 2,-2-1-2,-6 2-1,1 0 3,6-5-2,-1 5 2,-8-3-3,4 3 3,-10-1-3,1 1 9,-2-1-10,-1 2 4,-5-1-5,-6 2 3,13 0 6,-13 0 7,8-1 6,-8 1 3,0 0-1,13-3 1,-13 3 3,0 0-6,6-1-4,-6 1 4,0 0 2,0 0-8,0 0-4,8-1 3,-8 1-3,0 0 0,0 0 0,0 0-4,0 0 0,0 0 0,0 0 1,0 0 1,0 0-2,0 0 3,0 0-4,0 0-1,6-3 2,-6 3 1,0 0-1,0 0-3,0 0-1,0 0 7,0 0-5,0 0 2,0 0-3,0 0 3,0 0-1,0 0 2,0 0 4,0 0-3,0 0-1,0 0 3,0 0 1,0 0 5,0 0-1,0 0 3,0 0 6,0 0 1,0 0 0,0 0 6,0 0 3,0 0-1,0 0-10,0 0 11,0 0-9,0 0 2,0 0-4,0 0 1,0 0 4,0 0-3,0 0-6,0 0-2,0 0-1,0 0 0,0 0-4,0 0 3,0 0-1,0 0-1,0 0-7,0 0 5,0 0-5,0 0-4,0 0 5,0 0-1,0 0-4,0 0-1,0 0-2,0 0 0,0 0 0,0 0-2,0 0-6,0 0-5,0 0-7,0 0-5,0 0-3,0 0-3,0 0-11,0 0-11,0 0-9,0 0-14,0 0-15,0 0-16,0 0-23,0 0-16,0 0-34,5-11-23,-5 11-43,0 0-138,9-7-417,-5 0 185</inkml:trace>
  <inkml:trace contextRef="#ctx0" brushRef="#br1" timeOffset="863138.8917">18810 15915 79,'0'0'137,"8"9"-3,-8-9-10,13 0-11,-5 1-6,3 0-10,2-1-2,5 0-4,3 1-1,-1-1-9,1 0-3,7 1-5,0-1-7,1-1-6,-1 2-10,0-3 6,-6 3-8,-2-1-3,1-1-7,-1 2-1,-2-1-8,0 1-2,-5 0-5,1 1 0,-4-1-3,1-1-1,-4 1-5,-7-1 6,13 1-5,-7-1-1,-6 0-1,13 2 4,-13-2-5,10 1-3,-3 0-2,-7-1 4,12 0-4,-12 0 1,11 0-5,-11 0 6,8 0-4,-8 0 1,11-1-2,-11 1 0,11-3-6,-11 3-7,8-1-11,-8 1 1,0 0-13,8-1-7,-8 1-8,0 0-8,0 0 1,0 0-26,0 0-14,0 0-8,0 0-28,0 0-86,0 0-235,0 0 104</inkml:trace>
  <inkml:trace contextRef="#ctx0" brushRef="#br1" timeOffset="863525.9089">19033 16084 95,'0'0'152,"0"0"-2,0 0-5,17 10-6,-8-9-16,4 0-14,-1-2 2,6 2-16,3 1-11,-1 1-2,8 0-6,-6-5 0,6 2-19,-6 2-5,9 0-1,-3-1-15,0 0 6,0 3-6,-6-1-4,-4 0-4,1-1-4,-3-2 8,-3 2-13,0-2 1,-2 2-2,0-2-5,-4 0 2,-7 0 0,13 1-1,-13-1 0,9 0 6,-9 0 1,0 0 10,9 1-4,-9-1-1,0 0 2,0 0 2,0 0-9,0 0-1,7 0-3,-7 0-1,0 0-4,0 0-7,0 0-19,0 0-5,0 0-20,0 0-15,0 0-25,0 0-12,0 0-29,0 0-19,0 0-140,-11-17-303,11 17 134</inkml:trace>
  <inkml:trace contextRef="#ctx0" brushRef="#br1" timeOffset="864038.0472">19183 15776 112,'0'0'185,"0"0"-19,0 0-18,0 0-11,-9 4-13,9-4 0,0 0-4,0 0-11,0 9-14,0-9 4,0 0-4,4 15-1,-2-6-9,1 1-2,1-1-2,-2 1 8,3 3-5,-1-2-7,1 6-6,2-2 0,-1 3 1,2 0-5,-1 6-3,2 1-8,0-3-2,3 3 1,-1 1 8,0-2-6,0-2-4,-2 2-8,1-2-2,3 2 1,-5-7-8,-2 1 2,3 0 2,-4-2-4,1-1-1,1-1-7,-3-1-2,1-3 2,-1-1 4,-3 0-9,3 1-7,-2-4 1,0-2-4,-2-4 0,3 10-4,-3-10 4,3 6-3,-3-6 1,4 4-1,-4-4 1,0 0-2,0 0 2,0 0-4,4 6-8,-4-6-13,0 0-8,0 0-16,0 0-16,0 0-17,0 0-43,0 0-30,0 0-30,0 0-27,0 0-30,0 0-158,0 0-420,0 0 186</inkml:trace>
  <inkml:trace contextRef="#ctx0" brushRef="#br1" timeOffset="865735.7965">20255 15868 92,'-10'1'96,"10"-1"-11,-11 3 8,5 1-12,0-3-1,-1 3-6,1 0-3,-2 2 0,-1 1-2,4 0-10,-1 1 5,-3 1-4,3 0-2,0 3-11,0-1 4,1 0-6,0 0-11,3 3 3,-1 4-4,2-4-9,2 3-2,0-1-1,3-1 0,2 1-7,0-6 5,2 6 1,0-3-9,3-2 1,2 0-1,-5-3-3,9 3 2,-2-4-6,0-1 9,2-2 6,2 2-12,-1-5 5,-1 0 25,-1 1-5,-6-4 7,5-1 7,-2 1 0,1-4 2,-3 2 12,-2-3-5,6-4 2,-7 1 5,0 0-4,-1 1 5,-1-2-9,-1 1 0,-2 0-9,-2-7-2,-1 1-3,-1-1-4,0 0-6,-6 1 0,0 1-6,-3-2-1,3 1-2,-7 1-5,3 2-3,-3 1-6,-1 0-4,2 2-10,-3 1-4,0 2-14,-1-1-11,2 6-9,3-1-14,0 2-15,0 1-20,3 1-22,0-1-4,9 0-26,-14 5-164,9-2-336,0 1 150</inkml:trace>
  <inkml:trace contextRef="#ctx0" brushRef="#br1" timeOffset="866386.1265">20274 15686 93,'0'0'122,"-7"-3"-15,7 3-7,0 0 7,0 0-5,0 0 3,0 0-4,0 0-6,-7 14-5,7-14 2,-1 8-2,1-8 1,-4 8-13,4-8-6,-4 8-9,4-8-5,-2 7 0,2-7 8,-1 9 14,1-9-1,-3 10-5,1-5-6,2-5-3,0 13 13,0-13-6,0 14-3,0-5-2,0 2 3,0 1-1,-1-1 1,1 1 0,-1 2-5,2 1-1,-1-2 6,1 4-8,-1-2-2,2 3 1,-1-2-9,-1 0 2,3 3-9,-1-1 2,2 2-7,-4-1 2,4 6-3,0 0-2,0-4-1,3 3 4,-4 2-10,1-6-4,-1 5-1,0-7-4,1 2-3,-2 4 4,1-5 0,1 0-6,-2-3 2,0 1 1,-2-5 6,0 5 6,0-5 0,1-2-4,0 1-4,-2 0-2,2 0 5,-2-4-8,1-7-6,2 10-1,-2-10 6,4 8-3,-4-8 1,0 7-3,0-7-5,0 0-2,0 0 4,-2 10 5,2-10-10,0 0 4,0 0-4,-2 7 1,2-7-1,0 0 0,0 0-2,0 0 5,0 0-8,0 0 4,0 0-2,0 0-11,0 0-7,0 0-11,0 0-10,0 0-9,6 5-12,-6-5-16,0 0-19,0 0-20,0 0-21,0 0-22,0 0-36,0 0-18,0 0-32,0 0-189,0 0-468,0 0 207</inkml:trace>
  <inkml:trace contextRef="#ctx0" brushRef="#br1" timeOffset="873899.799">18573 12478 94,'0'0'144,"0"0"-11,-5 5-5,5-5-9,0 0-7,0 0-2,0 0-4,-4 4-8,4-4 2,0 0 0,0 0 8,0 0 1,0 0 4,0 0-3,19-14-4,-8 7-4,3-5-9,0-1-4,6-3-7,2 1-4,1-5-6,0 1-5,2 0-8,-1 0-1,2-3-7,0 2-2,1-2-4,0 1-2,-1 0-10,0-2-2,0 3-4,-3-3-2,0 4 0,-2 1 2,-7 4-9,-1-1-2,0 3-2,-5 1 2,1 5-6,-3 0 6,-2 0-4,1 0 2,-3 3-5,-2 3-1,7-6-4,-7 6-2,0 0-4,0 0 0,0 0-3,0 0-5,0 0 0,0 0 1,0 0-4,-28 9-3,24-5 4,0 1 1,4-5-3,-5 9-1,2-4-2,3-5 9,2 15-5,-2-7 4,2 3 2,2-3 0,0 3-1,1 1 3,3-1-3,-2 0 2,0-1 0,3 4 1,0 0-2,-4-5-3,1 2 0,-1-1-2,-1 1-1,-1-2-1,-2 1 4,-1 0-7,-1 3 9,0-2 6,-3-2-6,-1 3 3,-1-2-1,-6 2 2,2 0 1,1-4 0,-2-1 5,0-2-6,0 3 1,-1-2 2,3 1-1,-1-2 4,1-1-2,3-1 0,-1 2 1,2-3 1,5-2 4,-7 5 5,7-5-8,0 0 0,0 0 1,0 0-5,0 0 2,0 0 4,0 0-6,9-24 1,-2 15 0,6-6 3,0 3-3,2-2-1,2 2 0,6-4 2,-1-5-1,1 2 3,2-1-6,1 1 6,-2-1-2,-1 1-1,0 0 0,-1-1 0,-7 1 0,4 0-2,-5 6 0,-1-1 0,-7 3 0,3-3 0,-1 4-4,-3-1 4,-1-1-2,0 1-4,-3 0-2,2 1-1,-3-1 0,0 0 4,0 1-3,-2 1 0,1-1-5,0 1 6,1 9-3,-4-13 3,3 6 2,1 7 3,-2-12-3,0 8 2,2 4-1,-3-9 3,3 9 1,-5-6-2,5 6-1,0 0 4,-1-8-6,1 8 2,0 0-2,0 0 1,0 0-2,-3-8-4,3 8 7,0 0-2,0 0-3,0 0 3,0 0 2,0 0 0,0 0 5,0 0 7,4 28 1,-1-22 5,-3 5-4,2 0 4,-1 1 5,1-1 0,0 6 0,1 1-1,-2 0-3,0 0 1,-1-1 1,2 2-2,-2 6 1,0-5-2,-2 1-2,1-5 1,0 2-3,0 1 4,1-2-5,-4-3 0,4 0 2,1-3 1,-1 0-5,-1-4 2,-1 2 1,1-1-4,1-8-2,-1 14 4,1-14-4,-1 11-2,1-11 1,0 9-1,0-9-7,-3 7-4,3-7-11,0 0-8,-1 10-12,1-10-16,0 0-19,0 0-16,0 0-11,0 0-30,0 0-20,0 0-41,0 0-111,0 0-330,0 0 146</inkml:trace>
  <inkml:trace contextRef="#ctx0" brushRef="#br1" timeOffset="874172.4686">19368 12143 20,'3'-11'227,"1"5"-25,1-2-19,1-3-18,0 4-19,2-2-12,2 1-17,1 0-8,1-3-25,4 2-23,-1 1-19,-4 2-21,6-1-26,-4 2-20,0-1-33,-3 0-25,4 1-29,-4 1-93,-3 0-222,1 0 99</inkml:trace>
  <inkml:trace contextRef="#ctx0" brushRef="#br1" timeOffset="875293.7452">19525 12322 121,'0'0'167,"0"0"-13,10-1-2,-10 1-18,8-9-12,-1 7-20,-2-3 3,1 0-10,3-1-10,-1-1-8,-1-1-6,2-2-5,-2-1-8,-1 1-10,-1 0-1,3 0 4,-2 1-10,-1-2-7,0 0-2,-2 1-6,1 2-2,-3 1-3,1 1 4,-2 6-3,1-11 2,-1 11-5,2-8-4,-2 8-4,0 0-2,0-9-3,0 9-6,0 0 1,0 0 3,0 0 0,0 0 8,0 0-13,0 0 1,0 0 2,0 0-1,-7 27-3,5-23 3,2-4-5,0 13 2,0-13 4,0 11-2,2-4 4,-2-7-1,2 8 2,2-4 5,-4-4 5,9 4 8,-4-2 10,-5-2 0,13-2-3,-13 2 1,15-2-4,-5-3-5,1 1-1,0 0 0,-1-1-3,0-2-1,-1 0-1,0-1-4,2 1 2,0-1 0,-2-2-1,-1 2-7,0 0 5,-1 3-5,-3-1-1,1 2 3,-2-1-2,-3 5 1,7-8-2,-3 6-4,-4 2 0,0 0-4,0 0 1,0 0-1,0 0 2,0 0-1,0 0 3,-3 20-2,1-11 1,0 3-3,-2-2-1,1 5 8,1 2-2,0-3-5,0-3 4,3 1-1,-1 1 3,-1-2-4,1 0 0,1-1 0,-1 0-1,1-2-1,1-1 1,-2-7 4,2 12 1,-1-8-4,-1-4 5,3 6-1,-3-6 2,6 2 1,-6-2 0,0 0-1,18-3 1,-7-2-2,-1-1 0,-1-1-1,1-2 0,0 1 1,2-6 1,-1 3-1,3-3-1,-3 0-2,-1 0 2,2 2-1,-1-1 1,-5 4-1,4-1 2,-3 2-2,-1 1-2,-1 0 1,0 2 2,0 0-3,-5 5-3,5-7-1,-5 7-1,8-4 2,-8 4-2,0 0 2,0 0 0,0 0 5,7 12-4,-7-12 1,0 12 1,1-3-1,-1 0 3,0 1-1,0-2-2,2 2 2,1 0-2,-3 0 0,1 0-1,3 0 5,-2-2-3,-2 0 0,0-1-2,0-7 1,4 13 4,-1-10 0,-3-3-2,0 9 0,0-9 0,2 7 1,-2-7 3,0 0 8,6 6 10,-6-6 1,0 0 4,0 0-3,14-5-2,-14 5-2,11-9 2,-4 5-4,0-6-1,1 3-2,2-1 0,-2-1-4,1 1 1,-1-2-3,2 2 0,-1-1 5,1 0-8,-1 0 3,0 1-3,1-1 4,-2 2 2,-2 1-2,1-1 3,-1 3-3,-1 1 1,0-2-7,0 1 3,-5 4 0,0 0-4,5-6-2,-5 6 1,0 0 0,9 0 1,-9 0-3,0 0 3,10 6-3,-10-6 3,8 12-2,-4-6 1,0 3 0,1-3 0,-1 0-1,1 1-1,-1-1-1,-3-1 0,3 0 6,0-1-4,-1 2 0,1-1 12,-4-5 7,10 6 8,-6-4 7,-4-2-1,9 4 1,-9-4 2,14-4-4,-14 4-4,16-5-2,-7-2-3,1 1-1,3-4-4,-2 4 0,3-6-1,-1 1 1,1-1-8,-5 2 4,5-1-6,-4 0-2,2-1 0,-3 3 1,-3 3-3,1 0 0,-2 0 3,1 2-4,-1 1-5,-5 3-2,4-7 4,-4 7-5,0 0-2,0 0 3,0 0 3,9 10-1,-9-10-1,0 11 1,0-4-3,1 3 4,-1 1 3,1-1-6,1-1 2,-2 2 1,0-1 2,1 0-7,-1-3-10,2 1-7,-2-8-1,2 12-5,-2-6-4,0-6-9,2 9-8,1-5-7,-3-4-19,5 6-25,-5-6-20,0 0-26,8 2-17,-8-2-25,0 0-47,0 0-130,11-11-394,-8 7 175</inkml:trace>
  <inkml:trace contextRef="#ctx0" brushRef="#br1" timeOffset="875597.8657">20170 11930 83,'0'0'154,"0"0"-9,24 6-2,-17-6-4,-7 0-6,17-4-10,-11 1-10,4 0-6,-1-1-6,-1-2-2,0 0-16,-3 3-5,4-2-8,-5 1 2,-4 4-12,6-8-6,-6 8-4,3-6-11,-3 6-15,0 0-11,0 0-18,0 0-19,0 0-26,0 0-13,0 0-24,0 0-38,-26 7-131,26-7-275,-1 9 122</inkml:trace>
  <inkml:trace contextRef="#ctx0" brushRef="#br1" timeOffset="876349.9447">20908 12184 90,'0'0'212,"-17"-13"-14,17 13-20,-1-10-22,1 10-15,-1-12-13,0 6-15,1 6-10,1-14-5,-1 14-12,-1-13-8,-2 8-7,3 5-12,-2-16-4,0 10-5,0 0-7,2 6-7,-4-8 0,4 8-8,-7-5-2,7 5-2,-7-1-4,7 1-5,0 0-1,-18 8-3,8-3 2,-2 2-3,1 4 1,0 1-1,-2 2 0,2-2 3,1 1 2,0 3-5,2-1-2,3-1 2,-2 2-1,3-3-2,2-2-1,2-1 1,0-1-4,0 2 1,4 2 2,-2-3-3,3-2 0,0 0 5,1-3-2,-1 2-1,4-3 5,-4-2-3,3 2-1,-3-3 0,3 0-1,-8-1 3,16-5-4,-9 4 2,0-3 3,4-1 6,-4-1-2,1-3-3,2 1-3,-2 0 5,-1 0 4,-1-2 1,0 1 1,0 0 8,-1 1 5,-1 4 10,-1-3 3,-3 7 3,6-7 0,-6 7-1,2-7 1,-2 7-7,2-6-6,-2 6-4,0 0-3,0 0-5,0 0-2,0 0-1,0 0-4,0 0-1,0 27 1,3-17-3,-3 1 0,1 7 1,3 1-4,-2 7 1,-2 3 0,4 2 1,-4 1-5,1-2-6,-1 2-11,2 16-4,-4-3-13,0-11-2,1-1-6,-1-2-2,0-4-3,2-7 2,-4-3 4,3-5 4,1-3 1,-3-2 10,3 1 3,0-8 8,0 7 2,0-7 5,0 0 6,-4 5-1,4-5 3,0 0 7,0 0-2,-13-16 0,6 7 5,0 0 8,0 0 8,1-1-2,-1 1 1,0 0-3,1 0 8,1 1-1,-3-1 1,3 1 15,-2-1-4,3 4-2,3-1-8,-1-4 2,0 3-6,0-4-6,4 2-5,0-2 0,1 0-6,1 0-6,3 2-9,1 0-5,1-1-17,1 1-15,-2 0-14,1 2-18,5-3-22,-2 0-17,0 3-19,1 1-23,2-4-26,0 0-21,1 2-191,-2-1-419,1-1 187</inkml:trace>
  <inkml:trace contextRef="#ctx0" brushRef="#br1" timeOffset="876951.9083">21587 12177 73,'4'-9'197,"-4"9"-12,5-9-22,-3 3-18,1 0-10,1 1-13,-4 5-7,4-13-11,-2 6-16,0 0-7,-2 7-2,2-12-4,-2 12-11,0-16-1,-1 8-7,0 1-7,1 7 0,-6-12 1,4 5 0,-1 2-6,-1 0-1,4 5-7,-14-7-2,5 5-2,1 2 4,8 0 1,-21 1-3,10 1 3,-2 2-3,-3 2-2,0 2-1,0 3 3,-2 1 0,3 0 2,-3 8-2,3-5-1,5 2-4,-6 5-2,7-7-3,2 3 4,3 0-8,0-1-2,4-2-5,-1 2 3,2-6-5,1 1 1,0-1 1,2-1-3,1 0-2,1-1 3,0-2-1,2-2 0,-3-2 0,3 1 3,-2-2-6,-6-2 2,17 0 0,-7 0 1,3-3-2,-4-1-1,1-1-2,2 1 2,-1-5-3,3-2 0,-1 0-2,0 0-2,-1-3 5,-1 1-4,-5 3 4,4 0-1,-1-1-1,-3 2-1,1 1 2,-2 2-3,0 0 1,-1 3-1,0-2 2,-4 5-6,4-6-2,-4 6 1,0 0 1,0 0 0,0 0 2,0 0-3,0 0 2,7 15 1,-5-10-1,-2 5 3,2-3-4,0 0 1,-1 0-1,0 3 1,3-2 6,-2 2-2,0-2-4,0-1 2,1 0-1,1 2-3,0-3-19,2 0-8,-4 1-16,4-3-14,3 2-20,-3-2-18,2-1-22,-1-1-25,4-2-23,3 0-184,-4-1-381,1 0 168</inkml:trace>
  <inkml:trace contextRef="#ctx0" brushRef="#br1" timeOffset="877287.2126">22097 12053 172,'0'0'210,"0"0"-22,-3-11-13,3 11-18,-4-7-14,4 7-12,-5-5-12,5 5-12,-7-2-19,7 2-4,0 0-11,0 0-6,-17 1 4,9 3-5,2-1-1,-1 1 2,-3 2 2,0 0-2,-3 2-1,-1 3-4,5-3-8,0 2 1,-3 2-10,4-2 3,-1 1-5,2-1-5,0 1 1,0 0-8,3 4-2,0-2 4,2 0-6,-1-3-1,1 1-3,2-1-2,0 2-1,0-2 0,3 0 0,1-2-4,2 1-2,-5-3 1,7 4-5,-3-5 2,2-1-3,1 0-5,-1 1-18,3-3-12,1 1-20,2-1-19,1-1-26,3 1-29,2-3-27,1-1-32,-3 1-190,0 0-399,-1-4 176</inkml:trace>
  <inkml:trace contextRef="#ctx0" brushRef="#br1" timeOffset="877834.7739">22671 12094 3,'0'0'236,"0"-11"-28,0 11-19,-2-10-17,2 10-23,0-7-11,0 7-15,-4-8-13,4 8-11,0 0-8,-3-8-10,3 8-8,-6-5-8,6 5-11,-9-4-1,9 4-10,-12 0 1,4-1-6,8 1 4,-19 3-3,6 0 3,2 1 0,-3 0 0,-3 3 3,1 1 1,0-1 1,0 3 0,1-2-5,1 3-4,1 0 4,-1 3 0,5 0-8,3 0 2,-4 0-4,6 0-2,-1-2 0,1 0-3,0 1 1,4-3-3,0 2-5,0-1 0,2-2-2,0 0 3,2-2 7,-2 1-2,1-1 0,1-2 3,1 0-5,-5-5-3,9 8 0,-5-6-1,-4-2-2,10 1 3,-1 0-4,-9-1 0,15-3-2,-6 0-4,2 0-1,0-3 4,-3 0-5,1 0-4,1-3-2,-1 1-4,1-1-3,1 0-3,-3 0 1,2 1 1,-1-1-2,-3 2 5,-1 2 5,1 1-7,-4-1-1,-2 5 3,8-6-2,-8 6 0,4-3 0,-4 3 6,0 0 1,0 0 1,0 0 3,0 0 0,-8 21 0,8-21 1,-4 8-3,4-8-2,-2 11 1,2-11 1,2 11-1,1-5 4,-3-6-3,5 9 0,1-4-2,1-2 3,2 1-4,2-3-4,0 2-13,1-2-13,-1 1-12,0-2-15,3 0-24,-5-3-31,-9 3-24,20-2-44,-13 0-62,-7 2-150,11-4-422,-11 4 187</inkml:trace>
  <inkml:trace contextRef="#ctx0" brushRef="#br1" timeOffset="878994.9268">18826 13373 140,'0'0'166,"0"0"-9,0 0-7,0 0 3,0 0-9,0 0 0,0 0-5,26-5-2,-19 1-5,2-3-9,2-1-5,-1 0-5,3-4-10,2-1-6,-2 2-10,1-4-4,1 1-3,-2 1-7,2-2-4,-2 2-8,0-1-6,-3 1-6,0-1-4,0 4-3,-3 2-5,-2 4-3,0-3-3,-1 3-4,-4 4-5,8-8-1,-8 8-4,3-6-3,-3 6-3,0 0-4,0 0 2,0 0-2,0 0 7,0 0-6,-1 25-4,-1-15 4,-2 6-1,3 0-5,-2-4-5,3 2 8,0 1-2,2 1-1,-2-4-3,2 0 5,2-1-2,-1-2-1,1 1 0,0-2-1,0-1 2,0-3 1,0 0 1,-4-4-1,11 4-2,-3-4 8,-8 0-4,14-3 1,-4 0-2,0-2 4,0-3 0,1 1 2,4-3-2,-1-1-1,-1-3 1,1 1-2,0-2 0,8-5 2,-6 0-3,4 0 2,-5-1-1,3 0 0,-8 5-3,4 0 0,-1 1 1,0 2 1,-7 2-6,0 1 6,0 3-1,-3 1 1,-3 6-3,8-7-1,-8 7 0,0 0-3,4-7 1,-4 7 0,0 0-3,0 0 1,0 0 0,0 0-1,-13 25-1,14-14 0,-1-2 1,2 3 0,2-1-3,3 0 6,2 3-4,-1 1-4,1-1 3,1 0 2,2 0-3,-2 0 1,1-1-2,-3-4 5,3 4 0,-4-4 3,0 0-8,-3-1 5,-1 0 0,0-1 3,0 0-2,-3-1 4,0-6-2,0 13 1,-4-7 3,1-1-1,-1-1-3,-4 3 0,0-2-1,-1-2 1,-2-2-10,-3-1-14,2 0-14,-1-1-7,0-1-18,-3-4-10,0-1-14,1-1-23,0-2-19,1-1-23,1-4-14,-1 2-46,0-1-106,3-1-344,-2 1 153</inkml:trace>
  <inkml:trace contextRef="#ctx0" brushRef="#br1" timeOffset="879301.4333">19087 12917 29,'0'0'145,"0"0"-15,0 0 2,0 0-10,6 11-8,-6-11 6,9 0-2,-9 0-6,12-2-3,-12 2 1,14-9-6,-7 6-5,0-2-8,-2 0-2,0 0-6,-1 0 0,-4 5-5,6-10-2,-6 10-9,0-6-1,0 6-8,-10-7-7,10 7-5,-13-3-3,2 0-7,-1 2-4,2 2-7,-1 2-15,2 0-24,0 1-16,2 0-27,1 0-32,6-4-32,-3 10-63,1-4-131,2-6-339,0 0 150</inkml:trace>
  <inkml:trace contextRef="#ctx0" brushRef="#br1" timeOffset="882395.9179">20356 13223 156,'0'0'152,"-1"-7"-7,1 7-12,-4-8-4,4 8-4,0-9-5,0 9-9,-4-10-6,4 10-7,-1-11-9,0 5 0,-5 0 12,1 1-11,2-1-10,-3-1-7,1 3-5,0-1-4,1 0-7,4 5-4,-16-8-4,9 5-5,0 0-7,-1 3-1,-2-1-6,-1 1 2,2 2-7,-2 4-1,1 0 0,0 1-5,-4 4-8,3 3 2,-3 0-2,4 0-4,1 3 3,0 0-2,2-2-1,0 3 0,3-1-5,2-1 3,0-1-1,1-2-5,2-2 5,1 0 1,-2-2-4,4 1 2,-2-3 0,1 2-1,1-3 2,0-1 1,-1 0 1,-3-5-2,6 6-3,0-3-4,-6-3 9,9 1-1,-9-1 1,10-2-9,-10 2 4,14-10 3,-8 5 0,2 0-3,1-4-2,0-2 5,1 0 3,1-3-6,0-1 3,-1 0-5,0 1 4,-2 3-3,1-2 2,-4 2-2,5 3 2,-3 0-2,-2 1 0,-3 1-3,2 1 4,-4 5-4,5-5 2,-5 5-3,0 0 7,0 0-7,0 0 1,14 11 1,-11-5-6,2 3 7,-4 0-2,2 1 2,0-1-1,2 0 0,-2 2 2,1-1 0,2-1 0,-3 0 2,1-4 0,-2 1-4,3-1 2,-5-5-2,2 10 4,-2-10-2,6 5 3,-6-5 0,5 3 0,-5-3-1,0 0-2,8 2 4,-8-2 1,0 0-4,12-10 4,-5 5-3,0-3 2,-1 2 0,0-4-2,3 0-2,-1 0 1,1-2 0,0-2 1,4 2-5,-2-1 4,2 1-1,-1 0 2,1-1-5,-4 4 5,5-1-2,-6 1 5,4 3-8,-2-1 3,1 1 1,-3 0-3,0 0 0,-2 3-1,1 1 0,-7 2 0,12-5 1,-8 4 4,-4 1-2,8-3-2,-8 3 1,0 0-2,6-4 1,-6 4 4,0 0-3,0 0-1,8-3 1,-8 3 4,0 0-2,0 0-1,0 0 0,5-3 2,-5 3 2,0 0 2,0 0-2,0 0-1,0 0 2,0 0 1,0 0-3,0 0-4,0 0 3,1-8-1,-1 8 0,0 0 0,0 0-3,0 0 2,0 0 1,0 0-3,0 0 0,0 0-2,-18-3-1,18 3 5,0 0-3,-12 10-1,7-6 0,-1 3-1,-1 0 0,3 2 2,-2 0-1,2 2 3,-3-2-2,3 3-1,-2 1-2,3-3 2,1 2 3,-1 0 0,3 1-1,-2 1-2,4 0 1,-2-2 4,0 0-1,2 0-4,0 0 3,1-1-1,1-2 4,-1 2-3,2 0-4,-2-5 5,2 1-4,-3-1 2,1 0 1,1-1 5,-4-5-6,9 6 4,-9-6 3,10 2 0,-5-2-4,-5 0 4,12-3-7,-3-2 7,-2 0-2,4-2 3,-1 1-3,1-6 1,2 2-2,0-2 3,-1-2 4,4-7-6,-3 9-4,5-8 7,-3 0 0,3 0 2,-6 5 1,3-1-4,-2 2 4,1-1-4,-3 3 4,0-2-3,-1 1 0,0 5-2,-2-1 0,-3 1 0,5 2 0,-1 0 2,-4 2-6,1-1-1,-2 3 2,-4 2 0,10-7-1,-10 7 1,7-3-3,-7 3 4,6-1-5,-6 1 5,0 0-3,10 0 2,-10 0-2,0 0 0,0 0 1,0 0-3,0 0 1,0 0 2,9 2 2,-9-2-4,0 0 1,0 0 0,0 0 0,0 0 1,0 0 2,0 0 0,0 0-1,0 0 2,0 0 0,0 0 2,0 0 0,0 0-1,0 0-1,0 0-5,0 0 3,0 0 0,0 0 0,0 0-2,0 0 1,0 0 3,0 0-3,-23 6-2,18-1-1,1 0 4,-1 0-2,-2 0-2,3 1 3,-3 0-2,1 2 1,1 0-2,1 1 1,-4 0 2,3 1-4,2 2 4,0-1-2,-1 1 4,2 0-4,0-1 1,2 7 0,-2 0-4,2-6 1,2 4 4,-2 0 1,2 0-3,-1-3-5,3 1 9,0-2-3,-1-1 1,1-2-3,5 0 3,-5 0 1,3-2 2,-3-4-6,5 3 4,0-2-2,1-2 1,1-1 4,0-2-1,2 0-4,-2-2 2,1-1 0,1-1-1,-1 0 0,5-3 4,-2-2-4,1 2 3,1-2 0,-2 0-3,-1-1 1,-1 0 1,1-1-1,-3-1-1,0 0 2,-1 4-4,0-3 5,-1 3 1,-5-4-5,4 5 4,-2-3 1,-1 3 0,-1-3-4,1 2 5,-1 0 0,-2 0-2,1 2 2,-1-2-5,-1 3 1,-1 6-1,2-10-2,-2 10 3,2-11 2,-2 11-1,0-6-1,0 6 1,0 0-2,-4-9 3,4 9-7,0 0 0,0 0 1,-6-5 2,6 5-1,0 0-1,0 0-1,-17 7 2,17-7-2,-11 7 2,2-3-3,4 1 5,-2 2 0,-3 0-4,0 1 3,1 0 0,1 1-2,2 1 3,-1 0-3,1 0 1,2 1-3,-1 0 6,1 1-6,-2 0 4,5 0-3,1 0 3,0 0-2,0-1 0,0 1 2,5-2-2,-3 2 3,2-6 3,0 4-1,3-3 0,0 0-1,0-1-1,2-2-2,-3-1 1,3 0 2,5-1 0,-5-2 2,1-3 1,3 1-5,-1-2 5,1-1-1,4-2 1,-1-1 1,-1-5 0,0 2-2,-1-4 4,7-3-1,-3 0 9,0-2-3,0-2 3,-3 0 0,0 0 2,0-2-7,-2 1 4,1-1-3,-1-1 1,-1 0 2,-2 0-6,-1-1 2,-3 7-2,0-5-2,-3 7 4,0-1-7,0 3 3,-3 2-4,4-2 2,-6 4-5,0 2 9,2 1-7,0 8 6,0-12-5,0 12-2,0-9 7,0 9-8,-3-6-1,3 6 1,0 0-6,0 0 6,0 0-3,0 0 2,0 0-1,0 0 2,-13 13-4,8-3 5,3-2-3,0 4 3,-3 4-3,3 2 5,0 2 1,-2-3 0,2 8 3,0 3 4,0-1-3,2 1 7,-1-1-4,-2 4 8,3-1 0,0 4 0,0-1 0,0 3 1,3 9-2,-3-11 1,-3 12-8,3-15 1,0-2 1,0 0-1,0-2-2,0-7-1,-2-2-2,2-2 1,-2-4 7,2-1-7,0-2-2,0-1-1,0-8 1,0 10 0,0-10 1,4 8 3,-4-8 8,0 0 6,3 4 1,-3-4-6,0 0 2,0 0-4,0 0-2,2-28-1,-1 17 0,-1-1-2,2-5-3,-2-2-2,2 1-1,-2-6 1,4 6-3,-2 1 2,1-2-2,1-1-2,2 2-1,2 2 1,1-1 3,-3 0-7,1 2 2,3-1 2,-2 3 0,3-2-2,-2 6 1,0-1-1,-2 1-2,1 4 2,-2 0-2,1 1 0,1 2 1,-2 0-1,-6 2 1,15-2 4,-15 2-4,11 3-1,-5-1 1,0 3 2,0 0-2,-2 1 4,-1 0-2,-2-1-2,-1-5 3,3 11 0,-1-4 2,-2 2 1,-2 0-5,-1-2 4,1 1-3,-4 0 0,0 1-9,0-2-2,2 0-10,-1-1-3,-3 2-2,3-4-2,0 0-6,-1 1-4,6-5 3,-7 6-3,7-6 6,-6 5 0,6-5 1,-5 3 4,5-3 2,0 0 4,-8 4 2,8-4 0,0 0 2,0 0 3,0 0 2,0 0 3,0 0 1,0 0 4,13-17 0,-7 10-1,1 0 1,2-2 2,-2 0 1,4-5-1,-1-1 6,4 0 2,-3-1 1,1 0 3,5-6 3,2-3 4,-3 1 0,2-3 5,-1 0 3,1 0 1,-3 0-4,2 0 2,-3-2-2,1 1-3,-4-2-3,1 5-1,-6-2-3,3 1 5,-3 1-4,0 0-6,-2 0 2,-2 7-1,-2 2 2,0 0-7,0 1 1,0 4 0,0 1-1,0 1 2,0 9-4,-2-13 4,0 8-2,2 5-2,-4-10 6,4 10-5,-2-7-5,2 7-5,0 0 5,0 0 2,0 0-5,0 0 1,0 0 4,0 0-5,-10 19 2,10-8 3,0 4-3,-3 2 0,6 0 3,-3 1 7,0 1 7,-3 6-1,6 2 4,-3-2 3,0 2-1,0-2 0,0 2 1,0 2 7,-3-2-9,2 1-2,-2-1 1,1-3-1,0-4-2,0-2 3,2-1-4,-3-3-4,2-2-2,2-1 2,-2-1 0,0-2 0,1-2-4,0-6-13,0 11-13,0-11-9,-2 7-10,2-7-14,0 0-18,0 0-15,0 0-29,0 0-22,0 0-20,0 0-36,0 0-30,0 0-149,0 0-406,0 0 180</inkml:trace>
  <inkml:trace contextRef="#ctx0" brushRef="#br1" timeOffset="882715.1075">21975 13087 163,'0'0'208,"2"-14"-11,-2 14-12,7-11-22,-7 11-9,6-11-5,-6 11-13,12-12-10,-5 4-13,0 2-11,1-1-13,0 0-6,0 0-9,1-1-6,1 1-20,-2 2-13,3-1-13,-1 1-16,-3-2-11,-7 7-12,12-8-24,-6 4-18,-6 4-21,13-11-23,-9 8-26,1-1-39,-5 4-86,8-8-274,-8 8 122</inkml:trace>
  <inkml:trace contextRef="#ctx0" brushRef="#br1" timeOffset="883739.8891">22195 13151 12,'0'0'167,"0"0"-5,0 0-16,0 0-8,0 0-4,0 0-15,0 0-9,0 0-8,23-10-11,-23 10-12,9-5 4,-5-1-12,0 3-4,1-1-11,-5 4 0,10-7-8,-6 2-1,-2 1-7,-2 4-2,4-7-2,-4 7-3,3-8-5,-3 8-2,2-8-4,-2 8-7,0 0-6,0 0 8,0 0-4,0 0-8,0 0 3,0 0-2,-29 11 2,24-4-1,-2 1-4,-1 3 2,0 4-2,0-5 1,1 6-8,1 0 18,1-1-5,-2 1 2,4-1 3,1 1-6,0-5 5,2 1-3,2 0 2,-2-3 10,1 1 0,3-4 1,-2 1-4,1-2 4,-3-5 8,7 9 6,-3-6 10,3-2 4,3 0 5,0-2-10,1-3 1,0-2-3,1 0-1,1-5-3,5 2-3,-5-3-2,5-1 4,5-5-4,-5 0 4,2-1-6,5-3 1,-5 1 0,0 3-7,-2-1-2,-4 8-1,-1-3-7,1 0 1,-6 7-3,1-3 1,1 1-5,1 3-1,-5 2-3,-1 0 0,2 2-3,-7 2 4,9-2-5,-9 2 3,0 0 0,15 5-4,-12-1 2,1 1-2,1 0 1,-3 1-1,0 0-4,-2-6 5,9 13-3,-9-7-1,2 0 2,-2-6 2,7 8 0,-7-8-1,1 9-2,-1-9 6,2 6-9,-2-6 2,0 0 2,2 8-1,-2-8 6,0 0-6,2 5 0,-2-5 3,0 0-3,0 0-5,0 0-5,0 0-7,0 0 0,0 0 1,0 0-4,0 0 6,-4-29-3,2 23 0,2 6 3,-4-10 0,2 4 0,2 6 1,-9-9-2,5 3 7,4 6-5,-7-6 4,1 5-1,6 1 2,0 0 0,-23 8-2,12-2-2,2 1 4,-2 4 4,-1 2-2,-1 2 3,2-3-8,-1 2 8,4 1 1,3 0 3,-1 1-1,-3-1 1,4 1-1,2-1 3,-1 1 2,2-4 0,2 0-1,0 0-1,0-1 3,2-2 1,-2 1 0,4-4 0,1 3 7,-2-3-5,3-2 2,-1 1 1,1-2 2,-6-3-2,16 1 0,-7-5-2,4-1-1,-4-1 1,7-1 0,-2-2-1,4-11 2,-5 7-6,7-5 6,-7 4 0,4-8 0,-1-1-1,-1-1-3,1-1 2,1-1-1,-2-2 4,-2 0-3,-3 2-5,0-1 5,-1 1-3,0 0-2,-3 2-3,1-1 4,-2 6-3,-1-5 0,0 6-7,-3 1 2,-1 1-3,0 3 4,2 1-5,-2 0-4,-2 1-3,2 0 0,-1 2-4,-1 2 8,2 7-3,-4-13 1,2 8 0,2 5 3,-2-9-3,2 9 1,0 0-2,-4-6 2,4 6-1,0 0 5,0 0-3,0 0 3,0 0-2,-9 22 0,8-15 6,1 2 4,-2 4 0,2 2 6,-1 0 3,1 5 1,0-1 2,0 1 6,-2 0 2,0 6 4,2 2 1,0-2 5,-2 0-3,0 2-1,2-2-3,0-1 3,0 2 3,2-2-4,-2-6-1,2 7-1,-2-8-5,2 0-2,1-1 3,0-3-5,3-2-2,-1-1 3,-1-2 6,4-2-13,-1 1 2,1-5 0,2 0-5,2-2 3,6-2-3,-1-2-10,2 0-6,1-1-19,0-2-16,-2 1-18,3 1-46,-6-3-43,3 1-50,-9 3-277,-1 1-519,-8 2 230</inkml:trace>
  <inkml:trace contextRef="#ctx0" brushRef="#br1" timeOffset="885347.8898">19042 13829 132,'0'0'148,"0"0"0,-24 19-12,19-8-11,-3 3-4,3 2-5,0 3-9,0 4-8,1-3-5,-1 7 0,1 2-6,-2-2-5,2 2-8,0-1-8,0 0-4,-1-2-5,1 1 4,-2-3-13,2 1-5,0-7-12,2-3 6,-2-3-6,1 0-3,1-1-1,-1-4-3,3 0-2,0-7-3,-1 12 3,1-12-6,-2 5 3,2-5-3,0 0 1,0 0 1,0 0-1,0 0-2,0 0-4,19-20 0,-12 7-1,3-2-3,-1-3 1,-1 1 0,10-5 2,-4 5-5,2-4 0,4 1-3,0 0 6,-2 2-6,-4 6 2,3-2 0,-2 4-4,0 2 4,1-2-9,-4 6 3,0 1 0,-2 2 3,3 1-4,-3-1 1,-2 3 4,1 2 1,-4 0-10,1 5 9,0-2 1,-4 1 0,-1 1-3,-1 2 1,-1 0 1,-3 2 1,0 2 0,-2-1 1,-2-4-2,-1 5 1,-1-2-2,-2 1 1,-3-2 0,2 0 3,-2-3-2,4-2 0,-4 0-1,4 0 0,-1-1 2,0-3-3,0-1 1,1 2 0,1-2 6,3-2-9,7 0 3,-11-2-5,11 2-9,-12-2-7,12 2-4,-5-5 3,5 5-13,0 0-5,0-11 1,0 11-12,0 0 10,9-12-6,-4 8-1,1-1 2,1 4-3,2-7-3,0 3 4,4 0-5,-2 0 7,6-2 2,-1 0 3,1 1-7,-5 1 0,7-2-1,-3 2 11,-4-1-2,-1 1 10,3 1-8,-2-1 4,-1 0 6,1 1 6,-2 2 3,-2-1 4,-2 2 0,-6 1 2,13-5 6,-13 5-1,8-1 12,-8 1 6,0 0-6,0 0 5,11 5 3,-11-5 2,2 9 9,0-4 2,-2-5-11,1 13 6,-1-6-1,0 1 5,1 0-6,-1-8 0,3 16 2,-2-8-1,0-3-1,1 1-4,-2-6 0,2 12-1,-2-12 4,6 6 1,-3-3 10,-3-3 4,12 4 7,-12-4-1,9 1-2,-9-1-3,10-5 1,1 0-3,-2 1-2,-1-4-7,2 1 0,-2-1 1,4-5-4,-1 0-1,2 0 0,-1 0-10,-3 3 4,-1 1-8,0-1 8,-2 2 0,-1 3-1,-1-3 2,1 2-2,-1 2 0,-4 4-8,0 0 1,0 0 5,0 0-4,0 0 5,5 19 2,-6-5 4,0 3 3,-2 2 0,1 7 1,2-1 2,1 0-4,-2 3 2,-2 0-5,2 0-1,1-2-1,-2 6-1,1-2-4,0 5 2,2 0-3,-2 0 0,-1-1-7,5 10-7,-3-9-7,1-3-7,1-1-8,-1-2-5,-1-9-3,0-2 4,0-6 2,0-2 3,1-2 4,-2-1 5,1-7 2,-1 10-5,1-10 8,-10 2 4,10-2-4,0 0-1,-24-12 6,11 2 0,0-3-2,-2-3 4,2 2 6,-5-6 5,9 6 3,-2-4 6,0 0 3,2 2 8,1 1 4,2 1 5,1 2-4,2-4 0,2 1-7,0 3 0,1 0-6,1 0 3,2 1-5,2 1 0,1-1-5,3 4 4,-1-4-7,2 4-5,-1-3-14,0 2-15,3 3-16,3-4-18,1 2-23,0 0-28,0-1-22,0 1-34,0 1-187,-3 0-381,3 1 169</inkml:trace>
  <inkml:trace contextRef="#ctx0" brushRef="#br1" timeOffset="886179.7984">20180 13957 129,'0'0'237,"0"0"-23,0 0-12,0 0-17,-22 12-9,17 0-10,0-2-6,-3 6-12,2-1-11,-1 1-10,-2 7-12,2-4-7,-2 3-6,2 4-14,1-2-3,0-4-13,0 3-7,0 1-5,2-6-7,-1 0-7,1-3 2,2-1-10,-2 2 2,1 0-7,1-6-2,-1 0-8,1 0-6,2 0-17,-2-3-14,1-1-21,1-6-21,-2 8-22,2-8-23,-4 7-23,4-7-7,0 0-28,0 0-19,0 0-161,0 0-366,0 0 163</inkml:trace>
  <inkml:trace contextRef="#ctx0" brushRef="#br1" timeOffset="886823.7751">19867 14040 90,'-2'-11'213,"2"0"-24,0-3-12,4 4-13,4-7-13,1 0-9,1 1-7,9-4-12,-6 5-6,9-3-11,-6 8-8,3-7-13,1 7-9,-4 1-8,3 1-4,-6 4-9,6 0-7,-2 0-5,0 2-1,-5 4-7,1 1-4,0 1-1,-3 1-3,2 3-1,-3 1-2,-1 2-8,0-1-3,-1 1 3,-2-1-1,2 6-2,0-2 2,-2 2-2,-1-1 2,0-4-2,0 2-1,-2-3-1,-1 3-1,7-3 0,-5-2 0,-2-1-4,2 1 1,-1-1 1,3-3 0,-4 2 0,-1-6-1,5 8-2,-5-8 6,8 4 2,-8-4 2,8 2 8,-8-2-3,0 0 1,19-9 3,-6 4-6,-4-1 3,0-3-3,1 3-1,1-7 3,2 0-4,-2 0-2,-2-2-1,4 0-4,-4-2 1,5 0-3,-2 0 2,-1 1-4,1 2 2,-5 1-1,0 3 1,-2 1-2,1-1 3,-2 5 0,1-1 5,0 1 5,-3-1 0,-2 6 1,0 0-6,5-9-1,-5 9 0,0 0-5,0 0-2,0 0 1,0 0-1,0 0-2,0 0 3,1 24-2,-2-12 3,-1 3-1,4 3 4,-4 1 2,2 1 7,-1 8-1,1-2 6,-1 2 5,0 0-4,-1 0 2,-2-1-2,4 2-3,-1-1-5,-1 1 4,-2-3 0,1 3-7,-3-4 3,2-6-3,-1 7-1,2-1 5,-2-7-4,1 0-4,-1-3 0,3-2 7,1-6-9,-1 0-3,2-7 1,-2 11 4,1-6 1,1-5 0,-2 6-2,2-6 2,0 0-4,-1 8 4,1-8-16,0 0-18,0 0-23,0 0-22,0 0-33,0 0-27,0 0-49,0 0-43,8-24-49,-8 24-154,3-5-459,-3 5 203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0T04:22:21.00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6463 6592 74,'0'0'133,"0"0"3,0 0-15,2 2 0,-2-2-5,0 0-7,0 0 1,0 0-14,5-3-2,-4 1 7,-1 2-3,2-3-6,0 2-4,0-1 2,-2 2-8,2-3 3,-2 3-3,0-2-3,0 2-8,1-3-5,0 2 1,0-1 1,-1 2 1,0-4-1,0 1-2,0 0-4,0 3 1,0-3 2,2 0-2,-2-1-2,0 3-3,0-2-7,0 3-7,-2-7-5,1 4 4,0-2 2,0 2-1,1 1-5,0 0-2,-2-4-6,2 4 2,-2-1-2,2 0-7,0 0-2,-2 1-2,1-2 0,-1 3 7,1-3-15,0 2 0,-2 0-1,2 1-2,0-2 2,-1 1-2,0 1-4,0-2 0,1 1 4,-2 1-6,0-1 1,0 0 1,0 1 0,0-1-2,0 1-1,-1 0 1,0 1-3,1-1 3,0 1 0,3 0-2,-9 0 6,7 1-5,2-1-3,-6 0 1,4 0 2,2 0-1,-5 0-2,5 0-2,-5 2 3,2 0-3,0 0 6,-1 1-2,2-2-5,-1 1 2,1 1 4,0 0-4,-3-1 1,3 1-1,-1 1 2,0 0-2,0-1 0,2-1 0,-1 1 2,0 0-3,0 0 3,0 0 2,1 3-4,0-4 2,1 1-2,-1 1 0,0 0 1,1 1 1,0 1 0,0-2-3,0 1 2,1 3 1,-1-2-2,0 0 6,1 1-2,-1-2-5,0 2 0,0-2 0,1 1 11,-1-2-6,3 2-3,-1-1 1,0 0 0,1-1 5,1 2-7,-1-1 0,-1-3 2,1 2 2,1 1-1,-1 0 0,-2-3 0,4 3-3,-3-2 2,2 0-3,-1 0 5,1 0 0,-1 0 0,1-1-3,-1 0 1,-1 0 2,1 0-4,-1-1 0,2 1 3,-1-1-1,0-1 3,-1 1 4,2 0-5,0-1-2,0 1 1,-2-1-1,-2 0-1,6-1-2,-6 1 6,5 0-3,-2-1 9,-1 0-11,0 0 6,2 0-5,-2 0 1,1-1 1,0 0 1,-1 1-3,2-1 0,-2 1 1,0 0 4,1-2-2,0 2 0,-1-1-4,0 1 4,-1-1-1,-1 2 0,1-3-4,1 2 5,0-1-1,-1 0-3,0-1 14,0 1-12,-1 0-2,2-1 0,-2-1 0,1 1-2,1-1 3,-2 2 3,1 0-4,-1-2 1,1 1 2,-2 0-1,1-2 0,0 2 0,1 1-1,-1-2-1,0 1 0,-1 1 3,1 2 2,0-5-5,-1 2 3,1 3-1,0-3-1,0 3 1,0-4 2,0 4-2,0-2 11,0 2-10,-1-3-3,0 1-3,1 2 2,1-3 7,-1 3-9,-1-3 5,1 3-1,0-3 1,0 3 1,1-2-4,-1 2 3,0 0-3,0 0 2,0 0 0,0 0 3,0-3 0,0 3-2,0 0-1,0 0-6,0 0 16,-1-2-12,1 2 3,0 0-3,0 0 3,0 0 5,0 0-7,0 0 2,0 0-2,0 0-2,0 0 7,0 0-4,0 0-3,0 0 1,0 0 1,0 0 1,0 0 6,0 0-5,0 0 2,2 7-4,-2-4 5,0-1 3,1 1-3,-2 0 4,2 1-1,-1 0 5,1 0 0,-1 0 1,0 0-2,0 0 10,1 1-13,0-1 1,-1 2 1,1-2 10,0 4 10,-1-1-7,2-1-4,-1 0-1,-1 2 2,1-1-7,0-1 4,-1 2 0,1-1 1,0 1-4,-1 1 2,1 0 11,-1-2-18,1 1 1,0 2-3,1-2 1,-1-1 17,0 2-12,0 0-5,0-4 1,1 2 4,0 1-3,0-2 2,-1 2-3,0-2 1,0 1 1,0-1-1,0 1-5,0 0 1,0-1 5,0 1-3,0-1 1,-1 0-5,0-1 11,2-1-8,-2 1-4,1-1 6,-1 0-7,1-1 0,-1 0 4,2 1-2,-2-2 2,1 1 2,-1-1-4,0 0-4,0-2 9,0 4-6,0-3-1,0-1 2,1 4-5,-1-4 3,1 1 4,-1-1-1,0 3-3,0-3-6,0 0 1,2 2 8,-2-2-3,0 2 1,0-2-5,0 0 4,0 0 0,0 0 4,0 0 9,0 0-1,2 2 4,-2-2-3,0 0 7,0 0-2,0 0 0,0 0 10,0 0-12,0 0-5,0 0-2,2-6 3,-2 6-5,1-3 11,0-1-12,0 2 6,-1-1-4,2 1 6,0-2-5,-1 1-5,1-3-1,0 1 8,0-1-6,1 0 6,-1 1-11,1-1-1,-1-1-1,0 1 4,2 0-2,-1-1 1,-3 1-4,4-1 5,-3 2-1,0 0-1,2 1-2,-2 0 2,0-1 0,1 1-5,0 0 9,-1 1 0,1-1-6,1-1 0,-1-1 2,0 1-7,0 2 9,-1-1-7,0 0 9,0 0-8,0 0 1,1 1 0,-1-1 1,1-1 6,-1 4-10,1-2 21,-1-1-24,0 3 9,-1 1 0,2-3 12,-2 1-16,0 2-2,2-2 4,-2 2 4,0 0-2,0 0-6,1-3-3,-1 3 1,0 0 0,0 0 2,0 0-26,0 0 0,-1-3-14,1 3-9,0 0-13,0 0-21,0 0-19,0 0-25,0 0-34,0 0-23,0 0-34,-9 3-33,9-3-238,0 0-536,-5 1 238</inkml:trace>
  <inkml:trace contextRef="#ctx0" brushRef="#br0" timeOffset="12408.3132">6842 6756 28,'0'0'203,"0"0"-9,0 0-9,0 0-13,0 0-8,0 0-12,0 0-8,0 0-12,0 0-8,0 0-6,0 0-8,0 0-5,0 0-3,0 0-6,0 0-3,0 0-6,0 0-2,0 0-6,0 0-3,0 0 0,0 0 0,0 0-5,0 0-4,0 0-5,0 0-3,-9-1-10,9 1-4,0 0-1,-2-2-3,2 2 4,0 0-4,-1-3-2,1 3-1,0 0 0,0 0-4,0 0-1,0 0-1,-3 0-3,3 0-3,0 0-2,0 0 6,0 0-9,0 0-4,0 0-3,-1-2 0,1 2-2,0 0-3,0 0 0,0 0-3,0 0 0,0 0 2,0 0-2,0 0 1,-6 2-3,6-2 1,-5 1 1,2 1-3,-1-1-1,2 1 1,-3 0 2,3 0-2,0-1 1,-1-1 1,0 2-4,0-1-1,1 1 3,-1-2 0,1 2 2,-1-1 1,1 1-2,0-1-1,-1 1 0,3-2 4,-2 2-5,2-2 1,-2 1 3,2-1-4,0 0 4,-2 2-8,2-2 5,-1 1 2,1-1 2,0 0-8,-2 2 3,0 1 7,1-1-3,0 1 1,-1-1 0,2-2 1,-1 4 0,1-2 4,0-2-4,-2 4-3,1-1 3,1-3 0,-1 3 0,0-1 0,1-2-3,0 0 3,-1 3 4,1-3-11,0 3 7,-1 0-3,1-1 0,0 0 7,0-2 11,0 7-1,0-6-10,0 2 3,1 0-4,-2 0-1,2-2 4,-1 4-3,1-2-2,0-1 8,-1 1-11,0-1 0,0 1-2,0-3-1,2 5 3,-2-2-4,1 0-1,0 0 6,-1-1 2,1 1-7,1-1-2,-1 1 4,0-1 1,1 1-3,-1-1-1,0 0 0,0 0 3,1 0-1,-1 0-5,0 0 2,1-1 1,-2-1-4,4 4 8,-3-3-2,2 0 2,1 0-4,-3 0 1,3 0 7,-1 1 3,1-1-7,-2 1-3,2-2 0,-1 1 1,1 1 4,-1-2 3,0 1-6,0-1 4,-3 0 4,5 0-7,-5 0 5,5-1 0,-5 1 4,4 0-3,-1-1 1,-3 1 5,5-1-1,-3 0 2,0 1-2,-2 0 4,4-2-7,-1 1 3,-1-2 1,2 1 1,-1 1 3,-1-3-8,1 2 4,0 0 1,0 0-2,-1 0-2,1 0 3,-1 0 4,1 1-11,-2-1 5,1 0-2,1 0-4,-2 1 5,1-1 11,0 1 1,-2 1 2,0-2 3,2 0-4,-2 2-8,3-3 1,-3 3-1,0-2-1,0 2-1,0-3-7,1 1 6,-1 2-1,1-3-4,0 0 0,-1 3 0,1-2 1,-1 2-6,0-4 5,1 2-6,-1 0 4,0 2 0,0-5-5,1 2-1,-1 2-1,0-2-3,0 0 7,0 0-5,0 2 4,0-4-4,0 2-2,0 0 0,-1 1 6,2-1-7,-1 0 7,0 3 0,-2-5-3,2 3-3,0 0 3,0-1 1,-1 0-1,0 0 4,1 2-3,-2-2 6,2 0-8,-2 1-2,1 0-1,-1 0 1,2 0 4,-2-1-12,0 2-8,1-1-15,-1 1-26,-2-1-14,1 1-15,-2 1-22,1-2-32,-2 2-38,0 0-44,0-1-60,0 0-66,1 1-219,-1-2-615,1 1 272</inkml:trace>
  <inkml:trace contextRef="#ctx0" brushRef="#br0" timeOffset="20715.9">8809 6631 5,'0'0'152,"-1"-4"-5,1 4-15,0-2-9,0 2-15,0-3-1,0 3 1,0-2-3,0 2-5,0-5-8,1 3-7,-1 0-4,1-1-7,-1 1 0,0 2-2,1-3-4,-1 3 0,0-4-7,0 1-6,0 3-3,-1-4-3,0 2-4,0 1-3,1 1-6,-2-3-3,-1 0 0,2 2-2,0-1 0,-1 0-1,1 0-3,-1 0-1,0 0-1,1 0-4,-2 0 0,0 1 5,1-1 9,0 1-2,-1-1 1,0 1-3,-1-1-7,0 0-4,2 1 0,-2 1 3,0-1-3,0 0-5,-2-1 1,4 2 2,-3-1 0,5 1 0,-6 0-3,6 0 2,-5 0-3,5 0-1,-5 1-3,5-1-1,-3-1-2,3 1-1,-3 1 5,3-1-13,-3 2-1,3-2 2,-3 0 0,3 0 3,-3 2-9,2-1 8,1-1-2,-3 4 2,1-3 0,-1 1 1,2 1-3,-1-2 3,-1 2-6,2-1 5,-1 1 1,0-1-2,1 0 1,-1 1-1,1 0-2,-1 0 0,1 0 3,-1 0-1,0 1 2,1-1-4,-1 1 2,2-1 0,-1 0 2,0 1-1,1 0-1,-1-2 0,1 1 3,0 2-1,1-2 8,-1 0-2,0 1 2,0 0-4,1-1 0,-1 0 2,1 1-1,-1 0 0,2 0-1,-2 0-1,1 0 1,1-1 0,0 2-3,-1-2 8,2 0-4,-1 1-3,0-1 7,0 0-6,0-1 3,2 1 2,-1-2-1,0 1 4,0-1 1,2 1-2,-2-1-2,1 1 1,0-1-1,0-1-4,0 1 3,0 0-2,0-1-1,-1-1-3,0 0 6,1 1-1,-4 0 1,7 0-1,-4-1 6,0-1-2,0 1 0,1-1 1,-1 1 0,1-1-2,-1 1-1,-1-2-3,1 1 3,-1 0-6,1-1 2,-1 1 0,0-1-3,2 0 2,-2 1-1,0-1 1,1 2-3,-2-2 3,0 1 1,0 0-5,0-1 1,0 1 1,-1-1-2,1 0-1,0 0 5,-1 0-3,0 0-2,0-1 0,0 2 2,1-1 0,1 0-2,-2 0-2,1 0 4,-1-1-2,0 2 2,1-1-2,-1 2 1,1-3 1,-1 1-3,0 3 1,1-3 1,0 1 0,-1 2-2,-1-4 2,1 4 0,0-2-1,0 2 1,0-2 1,0 2-1,0 0-1,0 0 1,1-2 2,-1 2-2,0 0 3,0 0-1,0 0 1,0 0 2,0 0-6,0 0 0,0 0 6,0 0-6,0 0 1,0 0 1,0 0 2,0 0 3,2 6 1,-1-2 4,-1-1 0,0 0-3,1 1 4,0 0 6,0 0 6,0 3-2,0-1 8,-1-1-12,2-1 2,0 2 1,-1 1-2,1 0-3,0 0 2,-1 0 2,-1 0 3,2 0 0,-1 1-1,2 2 2,-2-3 1,1-1-3,-1 2 0,-1 0 7,1-3-13,2 3 1,-2-1 10,0-1-15,-1 0-3,2 1 4,-2 0 0,2 0 0,-2-1-3,2 0-1,-2 1-2,1-1 1,0 1 8,0-1-9,-1 1-1,1-2-3,-1-1 3,1 3-7,-1-3 2,0-1 2,2 0-4,-2 0 1,0-1 1,1 0 1,-1-2-1,0 4 4,0-4-1,0 2-5,0-2-2,0 3 1,0-3 2,0 2 2,0-2-6,0 0 4,0 3 2,0-3-5,0 0 2,0 0 0,0 0 2,0 3-3,0-3 3,0 1-2,0-1 3,0 0 3,0 4-3,0-4 0,0 0-11,0 2 1,0-2 5,0 0 6,0 0-3,0 0-1,2 1 6,-2-1-1,0 0-1,0 0 7,1 1-5,-1-1 9,0 0-3,0 0-1,0 0-2,0 0 13,0 0-7,0 0 4,0 0 1,0 0 3,0 0 2,0 0 16,0 0 2,0 0-6,0 0-1,2-4-11,-1 1-1,1-1-5,0 1 18,1-1-27,0-3 5,-1 2-2,0-1 6,0-1-1,1 0 3,1-2-4,-1 2-3,-1-2-3,2 0-6,-2 2 0,2 0 3,-1 1 5,-2 0-3,1 0-7,0 1 5,0 0-1,-1-1-1,1 2-8,0-1 12,-1 2-11,1 0 5,-1 0 0,-1 0 2,0 0-6,2-1 2,-2 2 3,1 1 6,-1-1-13,0 2 4,0-5 9,0 5-19,1-3 8,-1 3 0,0 0-18,-1-1-9,1 1-21,0 0-17,0 0-25,0 0-17,0 0-22,0 0-24,0 0-35,-3 6-30,3-3-22,0 0-36,-1-1-251,2 1-570,-1-1 253</inkml:trace>
  <inkml:trace contextRef="#ctx0" brushRef="#br0" timeOffset="21301.0383">9036 6797 199,'-2'-1'253,"2"1"-18,0 0-19,-1-3-9,1 3-14,0 0-9,0 0-16,0 0-7,0 0-14,0 0-12,0 0-6,0 0-10,0 0-10,0 0-6,0 0-3,-3 0-10,3 0-6,0 0-3,0 0-10,0 0 0,0 0-9,0 0-5,0 0-1,0 0-3,0 0 1,0 0-4,0 0-4,0 6 12,1-3-4,-1 1 5,0 0-2,1 1-5,0-1-8,0 2 3,0 0-5,0 0 1,1 0 12,-2 2-13,1-2 1,-1 2-3,1-1-4,0-1-1,1 1-6,-2-1-6,1 1 5,0 0-3,0-2-1,0 2 0,-1-1-2,1-2 1,-1 1 9,1-2-16,0 1-7,-1 1 0,0-3-1,2 1 6,-2-1-2,0 1-3,0-3 2,0 3-1,0-1-3,0-2 3,0 2-4,0-2 5,0 0 3,0 4-8,0-4 1,0 0 0,1 1 1,-1-1-8,0 0 9,0 0 1,0 0-8,0 0-22,0 0-18,0 0-35,0 0-34,0 0-42,0 0-42,-4-6-54,4 3-63,0 0-265,-1 0-620,3-1 275</inkml:trace>
  <inkml:trace contextRef="#ctx0" brushRef="#br0" timeOffset="25027.242">10793 7597 140,'0'0'144,"0"-5"-6,1 3-14,0 0-7,0 0-4,0 0-8,0-2 0,1 2-9,-2-1-7,1-1-3,0 1 2,-1 1 3,0-1-11,2-1-3,-2 1 0,-2 1-4,2-2-6,0 1-8,-1-1-6,0 0-3,1 0-6,-2 1 9,1 0-2,-1 0-6,1-1-5,0 1-1,-2 1-5,2-2-2,0 1-5,-1 1 0,2-1-3,-2 0-3,0 1-1,0 1-3,0-1 1,2 2-4,-4-2-1,2 0 1,-1 2-3,3 0-2,-6-1 0,3 1-1,3 0-1,-6 0-3,3 1 1,3-1 0,-5 1-8,5-1 2,-5 0 2,3 1 0,-1 0 0,1 0-4,-1-1 3,0 2 0,1-1 3,0 1-3,-1 0 0,-1-1 3,3 2 3,-1 0-2,-2-1 5,3 1-2,-1-1 2,0 2-1,0-1-2,0 0-1,2 0 5,-2 1 3,1 0 8,0 0-4,0 0-3,1 1 2,-2 0 2,2 0 2,0 0-7,0-1 7,0 1 0,0-1 0,0 1 0,0-1-3,2 0 2,-2 0-2,1-1-1,0 1-5,2-1 3,-1 1 0,-1-2 1,1 0-5,0 2 3,0-2-3,2-1-2,-2 2 1,1-1-2,-1-1 1,1 1 0,0 0-2,-2-1 1,4 0-2,-3 0 0,2 0-2,-2-1 3,2 1-2,-4-1-3,6 0 0,-4 0 3,0 1-1,-2-1 0,0 0 4,6-2-3,-3 1-3,-1 0-1,0 0 3,0 0-1,0-1 2,0 0-4,-1 1 3,1-2-1,0 1 0,0 1-2,-2-1 2,3-1-2,-2 1 2,0-1-2,0 1 3,0-3-1,1 2 0,-2 0-2,3 0 2,-2 0 2,0-1 1,-1 1-2,1 0 4,0-1-2,0 0 2,1 1-3,-2-1 2,0 2 6,0-2 5,1 1 8,-1 1-8,1-1 0,-1 0-3,2 0 6,-2 3-9,0-3 3,0 3-3,0-3 3,0 3-2,0-2 3,0 2-3,0 0-2,0 0 2,0-3-2,0 3-1,0 0-2,0 0-1,0 0-1,0 0 0,0 0-1,0 0 2,0 0-2,0 0 0,0 0-1,0 0 2,2 9 3,-2-6 7,0 1 4,3 2 4,-1 0 0,-1-1 2,0 1-5,0 1 3,1-1-2,-1 1 23,0 1-8,-1 0-1,3 2 3,0-1-8,-2 1 2,1-2 1,-2 1 0,3 1 7,-2-1-1,1 1-4,0 0-4,-1 1-5,-1-1 5,3 1-9,-3 0-2,2 1 6,-2 0-7,1 1 4,0-3-9,-1 1 4,0 0-2,2-1 0,-2 0 1,1-4-6,-1 1 3,1-2-2,0 0-2,-1-2-1,0 1-3,1-1 3,-1 0-4,0-1 3,0-2 0,1 4 1,-1-2 5,2-1 9,-2-1-3,0 2 2,0-2 1,0 0 1,0 0 4,0 0-1,0 0 6,1 2 1,-1-2-17,0 0 5,0 0-2,0 0-1,-1-7-1,1 7-6,1-5 4,-1 3-2,0-2-6,0 0-2,0 0 2,1-2-4,0 0 7,-1-4-5,1 2 0,0 0 2,-1 1-3,2-1 1,-1 1-9,0-3 5,0 2-6,0-2 9,0-2-3,0 3-2,0 2 2,1-3-9,-1 2 12,1 1-2,-2-1 8,2 2-16,-1-2 6,0 3-3,0-2 0,0 1 0,0 0 11,0 1-8,-1 1 9,1-1-6,-1 0-6,2 2 1,-2-1-1,1 0-1,0 2-17,0-2 13,0 1-25,0 0-17,-1 3-8,-1-1-17,1 1-31,1-5-21,-1 5-35,0 0-15,2-1-11,-2 1-20,0 0-26,0 0-14,4 6-25,-3-5-219,-1-1-531,2 2 235</inkml:trace>
  <inkml:trace contextRef="#ctx0" brushRef="#br0" timeOffset="25705.1964">10979 7656 141,'0'0'219,"0"0"-11,0 0-24,0 0-18,2-5-9,-2 5-16,3-2-9,-2 1-11,1-2-14,0 1-4,0 1-8,1-1-8,0 0-14,0-1-2,-1 2-8,2 1-7,-2-2-1,1 1-2,0-1-5,0 1-1,0 0-5,2-1 4,-3 2-1,2 0-2,-4 0 2,7 0 1,-4 0 1,-1 2-5,1-1-3,-2-1-2,2 2-3,0-1-1,-2 0 2,1 1 5,-1 1-2,1 0 2,0 0-5,-1 0 0,0 1-4,0-1 0,-1 2-6,1-1 3,-2 2-2,1-1-4,0 0 0,-2 1-1,1-2-5,0 1-2,-1 1 6,0-1-8,-1 2-1,0-1 9,0 0-12,1 1 1,-2-1 2,1 1-3,-1 0-2,0-2 1,1 0-5,-1 0 2,-1 0-1,3 1 2,-2-2 7,1-1-9,1 0 2,-1-1-4,2 0-1,-2 0 3,3 0 2,-1-1 1,1-1 2,-3 3 5,2-2-1,1-1 6,0 0 2,-2 2 2,2-2-2,0 0 6,-1 2-3,1-2 1,0 0-2,0 0 1,0 0 1,0 0 3,0 0-7,10-3 4,-5 2-3,1-1-4,-1 0 1,2 1-4,0-1-4,0 1 3,-1-1 0,1-1-3,-1 1-2,0 0-3,1 0 2,-1 0 1,0 1 0,0 1 1,-1-1 1,1-1-4,-1 2-5,-2 0 7,2-1 0,-3 1-2,-2 0 1,4-1 6,-4 1 0,3 0-1,-1-1 2,-2 1-8,0 0 4,0 0 1,0 0-4,0 0 5,5 0-1,-5 0-5,0 0 5,0 0-3,0 0 4,0 0 1,0 0-5,0 0-3,0 0 2,0 0-4,0 0-14,0 0-15,0 0-16,2-1-21,-2 1-22,0 0-25,0 0-23,0 0-30,0 0-32,0 0-32,0 0-30,0 0-219,2-1-513,-2 1 227</inkml:trace>
  <inkml:trace contextRef="#ctx0" brushRef="#br0" timeOffset="31199.2568">6826 8897 160,'0'0'155,"-2"-3"-17,0 1-11,2 0-8,0 2-21,-2-4 2,1 2 5,-1-1 3,2 1-5,-2-1-9,0 0-10,1 1-11,-1 0-5,-2 0-7,2 0-10,-1 1-1,-1-1-10,2 0-1,-2 0 0,0 1-4,0-1-7,0 2-3,-1-1-2,1 1-1,0 0-4,0 0-1,0 1 0,-1 1-1,1-1 0,-1 1 0,1-1 1,1 1-2,0 0-6,-2 0 0,1 0 2,1 0 0,-1 2-3,0 0 1,1 1-3,-1-1 4,1 1 0,-1-1-1,2 1-2,-1-2 2,1 3-1,0-2 3,2 1-1,-2-1 0,2 2 0,0-1 0,-1-1-2,-1 1 1,2-2-1,0 3 4,0-2 7,2 1-2,-1 1 0,1-2-1,0 1-1,0 0 0,1-1-3,-1 2-2,1-2 1,0 1-1,0-1-1,0-2-2,-1 1 1,0 1 3,0-2-3,1 1-2,-1-2 2,0 1-2,2 1 0,-2-3 0,0 2-1,0-1 0,-2-1-3,5 0 3,-1 1 0,-2-1-3,-2 0 2,5-1-2,-3 0 3,-2 1-1,6-2 0,-3 2 3,-1-2-2,1-1 6,-1 2 2,0-1-1,2-1-3,0-1 0,0 0-7,-2-1 4,1 1-1,1 0-3,-2 1 1,1-1 1,-1 0-1,0 1 3,1-1-6,-1 1 4,2-1-3,-3 1 2,0 0 0,0 0 6,1 1-8,-2-1 6,2 0-1,0 2-4,-1-2 5,0 0 3,0 1 6,-1 0 1,2 0-1,-2 2 3,2-2 1,-2 2-3,0-3-2,0 3 3,0 0 0,1-1 2,-1 1-4,0 0-3,0 0 1,0-3 7,0 3-9,0 0 0,0 0 1,0 0 0,0 0-1,0 0-4,0 0 1,0 0 2,0 0-3,0 0 1,0 0-2,0 0-1,0 0-2,0 0 1,0 0-2,0 0 0,0 0 0,0 0-3,0 0 2,0 0 3,0 8 4,2-5 11,-2 1-6,0 0 0,1 1 2,0 0-3,0 1 7,0 1-1,1 1 0,-1-1-2,0 4 0,1-1 5,-1 2-7,1 5-4,0-1 1,1 1-1,-1 0-1,0 0 1,-1 0-1,-1-6-2,2 1 4,-2 4-1,1-4 3,0-1-4,-1 0 5,1 0-2,-1-4-2,2-1 5,-2 1-5,0-2 2,0 0-2,1-2 3,-1-2 0,1 3 4,-1-2-7,0-2 6,0 3-2,0-3 1,1 1 2,-1-1 3,1 3 6,-1-3 1,0 0 2,0 0 5,0 2-4,0-2 10,0 0 4,0 0 2,0 0-1,0 0-1,0-8-13,1 4 1,1-2-5,-1 0-2,0 0 0,2-4-8,-2 3-3,1-1-4,-1-3 22,1 1-16,1 0-2,-1 1-4,0-1-2,0 1-4,-1-1 5,1 4-6,-2-4 1,2 3 1,-1 0-1,0 0 4,2 0-5,-3-1 3,1 0-3,0 1-4,0 1 2,0 0-5,0 0 8,0 2-3,-1 1-2,3-2 4,-3 2-4,2-1-6,-2 1-13,0 0-10,0 2-13,2-1-19,-2 2-12,0-4-28,0 4-23,0 0-18,0 0-18,0 0-17,0 0-19,0 0-25,7 6-31,-7-5-208,2 0-499,0 3 221</inkml:trace>
  <inkml:trace contextRef="#ctx0" brushRef="#br0" timeOffset="31812.7134">7015 9049 83,'0'0'223,"0"0"-21,0 0-18,5-5-20,-5 5-15,2-1-14,0-1-14,-1 1-12,2-2-7,0 0-8,2 0-5,0 0-9,1 0-6,-1 0-9,0 0-2,1 0-7,2 1-3,-2-2-6,1 3-9,-1-1 1,0 2-3,-1 0-7,1 0 1,-1 0-3,-3 2 0,3-1 1,-3 0-2,0 3 3,1-1-3,-1-1-4,0 3 0,0-1-1,-2 1 0,0 1-4,0 0 0,-2 0 1,2 0 0,-2 0-4,-1 0-9,1-1 8,0 0-2,0 1-1,-1-3 1,1 1-1,0 1-1,0-3 3,0 1 3,1 1 2,-1-1-4,2-2 5,-2 0 5,2-1 8,-1 3-3,1-3 5,-2 3 4,2-3 0,0 0-4,0 0 1,0 0 0,0 0-6,0 0-4,0 0 1,0 0-1,5-6-4,-2 3 0,1 0-6,-2 1 0,3 0 0,-3 0-4,3 0 0,-3 0-1,2 1-3,1 0 5,1 0-3,0 2-3,0-1-2,-1 0 0,-2 0 2,2 2 1,-1 0-3,0 0 0,-2 0 0,1 0 2,-1 0-2,1 3 0,-3-3 1,1 3-3,0 1 5,-3 0 0,1 1-1,-1 0-3,-1-1 0,1-1 2,-1 2-2,0-1 0,-2-1 1,0 0-1,1 0-1,-1-1 2,1-1 0,-2 0 7,1 0-3,-1-3 0,2 0 3,-1 0-4,0-1 1,0-1-4,-1 1 1,4-1 0,-3 0-5,2 0-6,1 0-8,-1 0-21,0 0-14,1 0-24,-1 1-27,2-1-32,1 2-38,-3-4-34,3 1-232,1 0-474,-1 3 209</inkml:trace>
  <inkml:trace contextRef="#ctx0" brushRef="#br0" timeOffset="33547.7708">9003 8905 125,'2'-3'156,"0"1"-10,0-2-5,-2 0-14,2 1-6,0-1-8,-1 0-3,0 1-2,0-2 0,0 2-8,-1 0 0,1-1-12,-1 0-2,-1 0-7,1 1-8,0-1-4,-1 0-4,0 0-4,0 0-6,0-1-5,-1 1 3,0 0-1,0 1-5,-1-1-5,0-2 2,1 5-1,-1-3 1,0 2-4,0 1-7,0-1 1,-1 1-7,1 1 0,-3-1-3,2 2-2,-1 0-3,-1 1-3,0 1-1,2 1 0,-2-1-2,0 1 0,0 1 0,0 1-1,2 0-3,0 0-1,-2 1 2,0 1-2,2 0-3,-1 0 4,3 0 2,-1 1-3,1 1 5,0 1-1,0 0 4,2-1-1,-1 0 1,-1 1-3,2-1-2,0-2-1,2-1 4,-1 2-2,1-1-3,2-1-2,-2 1 2,1-3 2,2 1-4,-1-1-1,0 0 1,1-2-1,0 1 4,-1-1-2,2 0-3,-2-1 1,1 1 1,0-3 0,-1 0 0,-1 0 5,1 0-3,0-2 2,0 1-1,-1-1 3,2-1-1,0 0-4,-1-1 1,0 1 1,1-1-2,-1-1 2,-1 0-2,0-2 1,0 2-2,0-1 1,-1 0-1,1 0-5,0-1 3,0 1 2,-1-2-4,1 1 4,-3 1 0,3 0-3,-1-1-2,0 2 4,-1-1-2,1 0-1,-1 1 2,0 2-4,0-3 0,-1 3 2,0-1 6,2 1 5,-2 0 1,1 1-1,0 0-2,-1 2 4,1-4 6,-1 4-6,0-2-2,0 2 0,0-2 0,0 2-3,1-2 0,-1 2 0,0 0-2,0 0 2,0 0 0,0-3-4,0 3-2,0 0 1,0 0 3,0 0 9,0 0 8,3 9 6,-2-5-1,1 0-3,0 3-6,0-1 1,-1 1 1,2 0 2,-1 3 0,0-1 5,0-1-2,1 1 0,1 1 1,-1 0 0,1 0 1,-2 1-1,0-1 3,1 6 3,-1-4-10,1 4 3,-1-5-6,-1 2 3,0 1-5,-1-3 3,1 1 1,0-4-10,1-2-3,-1 1 3,1-1-3,-2-3-1,0 1 0,0 0-1,0 0 5,2-1 7,-2-1-4,0-2 4,0 2 4,0 0 4,0-2 8,0 2-3,0-2 3,0 0 1,0 0 1,0 0 19,0 0-26,0 0-6,0 0 3,0 0-4,5-5 6,-5 2-4,0-2-4,2 2 9,-2-4-17,2 1 6,0 0-6,1-1 2,-1-4-2,1 1-11,-1-1 4,1 2 1,-1-2 0,1 1-2,0 0 1,0 0 2,-1 2-3,0-2 5,0 3-11,1 0 2,-1-1-4,0 2 4,-1-2-4,1 3 7,0-2-1,0 1-4,0 0 0,0 2-5,-1 0 15,0 0-15,0 1 5,0 0-20,0 0-3,0 1-8,-1-1-12,0 1-10,0 2-17,2-1-14,-2 1-17,0 0-28,0 0-24,0 0-17,0 0-25,0 0-21,0 0-22,0 6-21,1-2-233,-1-4-532,0 4 236</inkml:trace>
  <inkml:trace contextRef="#ctx0" brushRef="#br0" timeOffset="34385.7195">9305 8921 70,'0'0'295,"0"0"-17,0-2-22,0 2-27,0 0-26,0 0-20,0 0-16,0 0-17,0 0-3,0 0-5,0 0-6,2 7-10,0-1-7,-1-1-5,0 0-2,0 3-6,1-2-3,0 2-4,-2 2-8,2-3-3,-1 4-11,1-1 2,-2 3 2,2-4-10,-2 0-3,0 2-4,0 0-6,0-1-6,2-3-4,-1 0-3,-1 0-5,0-2-5,0 1-1,0-3-1,2 2 3,-2-2-8,0 0 0,0-3-3,0 2-2,1 0 1,-1 1 0,0-3-1,0 0-7,0 0 5,0 0-10,0 0 5,0 0-4,0 0-7,-1-10-3,1 5-12,-2-2 2,2 0 1,0 0-1,-1-3-3,-1 0 1,2 2-3,0-2 8,-1 1-10,0 2 8,0-1-1,1 0 1,-1 1-2,1 0 6,-1 1-3,-1 0 4,2 0-3,0 2-1,0 0-1,0 0 3,-1-1 6,1 1-4,-1 0-1,1 2 0,-2-3 3,2 2 0,0 3-2,0-3 0,0 1 6,0 2-10,-1-3 8,1 3-4,0 0-3,-1-3-1,1 3 1,0 0-4,0 0-2,0 0 3,-3 0 2,3 0 0,-4 3 0,1 0 7,1-1 2,-4 0-12,1 2 6,1 1-3,-1-1 5,0 1-2,1 1 5,-3 0-1,0 0-3,1 0-1,-1 3 6,0-2-3,1 0 0,-1 1-3,0-3 1,3 0 4,1 0-4,-2 0-1,2-2-1,0 1 4,1-2-5,0 1 6,0-1 7,1 1-12,1-3 0,-2 2 1,2-2-2,0 3 4,0-3 12,2 2-7,-2-2 3,9 0 4,-4-2-3,1 1 3,3 1-3,-1-4 2,1 2-1,0-1-1,0 0 4,2 1 7,-1-2-11,1 1-4,-1-1 4,4-1 0,-1 1-2,0-1 4,-3 2 6,0-2-4,0 1 4,0 2 0,-2-2-7,1 1 6,-3 1-3,1-1 6,-2 2 0,-1-2-2,-1 3 1,1-3 2,-2 2 0,0 1-1,1-1 1,-3 1-2,3-1 3,-3 1-7,0 0-2,3-2-3,-3 2-3,0 0 5,2 0 0,-2 0-5,0 0-13,0 0-6,0 0-10,0 0-21,0 0-11,0 0-16,0 0-19,0 0-21,0 0-35,0 0-36,0 0-42,0 0-40,0 0-283,1 3-593,-1-3 263</inkml:trace>
  <inkml:trace contextRef="#ctx0" brushRef="#br0" timeOffset="41899.8212">6955 6554 53,'2'-3'146,"-1"2"-11,0-1-8,0 0-8,-1 2-7,2-3-10,0 1-3,-1 0-1,-1 2-8,2-4-3,0 2-4,-1 1 2,1-1-5,-2 2-3,2-2-6,-2 2 3,0 0 1,1-1-1,-1 1 3,1-4 1,-1 4-4,1-1 3,-1 1 3,0 0-7,1-2-1,-1 2 0,0 0 1,0 0-4,0-4 0,0 4-1,0 0 0,0-2-3,0 2-2,0 0 0,0-3-4,0 3-8,0-3-1,0 0-6,0 3 4,-1-3 4,1-1-1,0 4-1,-1-3 1,1 3-7,0-3 4,0 0-9,0 1-4,-1-1-1,1 3-6,0-6 0,-1 4 6,1-2 0,0 1-9,-1 0 0,0 0-5,1 0 0,-1 0 6,0 0 5,0 0-2,1-1-5,-1 1-3,0-1 3,-1-2-6,2 4-1,-1-3-1,-1 2 3,1-1-10,0 1 3,0 1 2,-1-3-1,1 3 4,0-1 5,-1 0-1,1 1-10,0 0 0,0-1 2,0 0-4,-1 0 0,1 0 0,1 1-3,-2-1 1,2 3 6,-1-2 2,1 2 0,-2-4 1,1 2 4,1 2-5,-1-3-5,0 0-2,1 3 6,-1-2 3,1 2 0,-1-3-2,1 3-6,-2-2-2,2 2 13,-2-3-12,0-1-2,1 4-6,-1-3 13,1 2 4,-2-1-9,1 1 1,2 1-1,-3-2 6,1-1-10,0 2 4,2 1 6,-2-3-9,1 1-5,-1 0 7,2 2-2,-2-2 1,0 0-5,-1-1 2,2 2 2,-1-1-5,2 2 8,-3-3-6,0 2 11,1 1-8,0-3-10,0 1 4,0 1-4,0-1 5,0 1 4,-2-1-6,2 0 7,-1 1-4,0-1 11,0 0-11,0 0-1,1 1 5,0 1 1,2 0 5,-3-3-5,1 1 3,2 2-6,-5-1-2,3-1 2,-1 1-3,1 0 0,-1-1 3,0 0-3,0 1-3,-1-1 5,2 1-1,-1-1-4,0 1 9,-1-1-9,4 2 3,-6-1-4,3 1 6,-1-2 10,1 1-8,-1 0-1,2 0 0,-1-1 12,1 1-9,-2 0 3,4 1-10,-5-2 5,2 1-4,1 1 1,2 0 0,-5-2-3,2 1 3,0-2 1,3 3-1,-5 0 2,1-2-1,2 1-1,-1 1-5,0 0 4,-1-1-3,4 1 13,-7-2-14,5 2 1,-1 0-1,3 0 6,-6-2 0,4 2-4,2 0 7,-5-2-8,4 2 4,1 0 9,-6 0-12,3 0-1,-1 0 6,4 0-5,-7-1-1,4 0 4,3 1-9,-4 0 11,4 0-2,-5 0 0,5 0-3,-4 0 0,-1 0 7,5 0-8,-6 0 1,3 0 1,3 0 0,-5 0-2,5 0 6,-6-1-2,4 1-2,2 0-1,-5 0 0,5 0 5,-4 0-5,4 0-3,-5 0 1,2 0 6,3 0 1,0 0 3,-7-2-6,5 2 1,2 0-1,0 0 7,-5 0-2,5 0-1,-4 0 1,4 0-2,-5 0-6,5 0 5,-4-1 1,4 1 2,-5 0-2,5 0 4,0 0-2,-5 0-5,5 0-2,-3 0 7,3 0 1,-3 1-4,3-1-1,0 0 4,-5 0-7,2 0 0,3 0 3,0 0 2,0 0-1,-4 0-3,4 0 3,-4 0-2,4 0 0,-3 0-1,3 0 0,0 0-2,-5 0 1,5 0-3,0 0 5,-4 0 3,4 0-3,0 0 4,0 0-2,0 0-2,-3 2 9,3-2-10,0 0-2,0 0 2,0 0-3,0 0 4,0 0 0,0 0 2,-4 0-1,4 0 2,0 0-1,0 0-4,0 0 6,-4 1-4,4-1-2,-3 0 0,3 0 4,0 0 4,-5 0-9,5 0 1,0 0 5,-4 0-7,4 0 6,0 0-2,0 0-2,-4 0 5,4 0-8,0 0 5,0 0 4,0 0-3,-3 1-4,3-1-1,0 0 4,0 0 0,-3 0-4,3 0 1,0 0 6,-5 0-4,5 0 16,0 0-21,-4 0 10,4 0-2,0 0-4,-4 1 1,4-1-2,-3 0 1,3 0 3,-3 0 3,3 0-2,0 0-1,-4 1 13,4-1-17,-3 1 3,3-1-3,0 0 2,-3 0 2,3 0 8,0 0-6,0 0 5,-5 0-13,5 0-1,0 0 3,0 0 0,-2 0-5,2 0 5,0 0 3,-3 1-2,3-1-5,0 0 10,-4 1-3,4-1 1,0 0-2,-4 2 0,3-1-2,1-1 2,0 0 5,-4 0-10,4 0 11,0 0 1,0 0 2,0 0-12,-3 1 4,3-1 0,0 0-1,0 0-3,-4 0 6,4 0 2,-2 2-4,-1-2-2,3 0 3,-2 1 0,2-1-3,-4 2 1,2-1-2,2-1 3,-3 2-2,3-2 4,-3 1 0,3-1-1,-3 1-5,3-1 5,-4 1 2,4-1-6,-2 1 3,2-1-2,-3 1 1,3-1 4,-3 1-5,3-1 4,-3 0 1,3 0-1,-4 1 0,4-1-6,-1 1 4,1-1 0,0 0 0,-3 1 0,3-1 0,0 0-3,-4 1-1,4-1 3,-2 2 1,2-2-3,-4 1 6,4-1-8,-2 0 12,2 0-11,0 0 7,-3 2-5,3-2 2,0 0-2,-2 1 2,2-1-5,0 0 22,0 0-21,-3 0 4,3 0 0,0 0 0,-2 2-4,2-2 1,0 0 5,-3 1-7,3-1 6,0 0 1,-3 2 9,1-2-11,2 0 2,-3 2-2,1-2-5,2 0 4,-4 3 1,2-2 0,0 0 0,-2 0-1,1 1 2,2 0 0,1-2 1,-5 1-5,2-1 2,1 2-1,0-1 2,2-1 12,-4 2-15,1-1 0,1-1-1,-1 3 3,2-1-7,-2-1 13,1 1-3,1-1-6,-1 0 8,2-1-9,-5 2 4,4-1 3,1-1-2,-3 4-1,2-4 0,1 0 3,-2 3-6,0-2 7,0 0-2,0 0-7,2 2 5,0-3 0,-3 2 1,3-2 0,-2 1 2,2-1 0,-2 2-4,2-2 1,-1 4 1,0-3 0,1-1-8,-1 3 5,1-3 5,-2 0-2,2 0 3,-2 3-5,1-1 1,1-2-4,0 4 12,0-4-9,-2 2-3,1 0 8,0 1-2,1-1-8,0-2 7,-2 4 26,1-3-26,0 2 0,1-2-2,0-1 8,-2 5-11,1-2 4,1-1 1,-2 1 2,2-1-1,-2 1 3,1 0-2,0-1-4,1-2 0,-1 3 4,1 0 1,0-1-2,-1 1-3,0-1 5,0 1-5,0-1 5,0 1-6,0 0-4,-1-1 6,2 3-1,-2-2 4,1 0 0,1 1 1,-2-1 0,1 0-2,1 1 12,-2 0-13,0 0-1,2 0 2,-2 0 7,1-1-10,0 0-4,1 1 2,-2-1 7,1 0 1,1 0-7,-2 1 8,1-1-7,0 0 4,1-1 1,-1 1 8,-1 0-13,2 0-1,0-2 6,-2 2-3,2 1 1,0-1 4,-2 1-4,2-1 0,-1 1-1,1-1 13,-1 2-16,1-4 5,-1 3 0,1 0-1,0-2 4,-1 3-1,0-1-4,1-1 1,0 0 5,-2 0 0,2 1-3,0-1-8,0 1 9,0-2-1,0 0 1,0 2-2,-1-2-3,1 1 1,1-1 4,-1-2 2,-1 6-5,2-3 5,-2 1-6,1 0 5,0-1-7,-1 0 7,1 0-5,-1 0 1,2 0-1,-1 1 6,0-2-11,0 1 8,0-1 1,-1 2 11,1-1-15,1-2 2,-1 4 2,0-3-4,0 0 3,-1 0-2,2 2-4,-2-1 5,2 0 3,-1-1-2,0 2 0,-1-1 2,1 0 1,0-1-6,0 1-1,0-3 2,0 4 2,0-1-3,0 0 2,0-1-4,0 2 2,0-1 3,0 0 1,0 0-1,0 0 5,-1 1-7,1-2 2,1 1-3,-2 0 2,1-1-1,0-2 10,1 5-10,-1-3 0,0 2-1,0-2 3,0 1-5,0 0 5,1 0-6,-1-1 3,1 2 1,-1-2-4,1 1 7,-1 0-3,-1 1-1,2-2-2,-1 1 4,0 0 1,0 0-6,2 0 6,-2 0-2,0 0 1,1 0 3,0 0 3,-1 0 0,1 0-4,-1 1 2,0-2-1,1 1 1,-1-1 0,1 2 0,-1-2 0,0 1-6,0-1 4,2 3-4,-2-4 6,0 3-6,0-3 3,0 2-2,0 0 1,0-3 2,2 5 0,-2-2 1,0 1-4,0-1 2,2-2-2,-2 4-2,1-2 5,-1-1-3,1 1 2,0-1-1,-1 1 1,0 0 1,0 0-4,0 0 14,2 0-13,-2 0 1,0-1-3,0 1-1,0 0 3,0-2 1,0 2 0,0-3 0,1 4-4,-1-2 1,1 1 0,0 0 3,-1-1 5,0 1-6,1 0 2,-1-1-2,1 2-1,-1-1 2,0-1-7,1 2 5,0-1 1,-1-1 3,2 0 3,-2 1-5,0-1-2,2 0 2,-1 0 1,-1 3-4,2-3 2,-2 1-3,1-2 14,0 2-14,0 0 3,-1 0 0,1-1 0,0 0 2,0 0-2,0 1 1,0-1 0,0 1-1,-1-2 3,1 2 6,0-2-8,0 1-2,-1-2 1,1 3-1,-1-3 0,1 3-4,1-1 4,0 0 0,-1 0 3,0 0 4,1-1-6,-1 2-1,1-1 1,-2 0 2,2-1-6,0 1 3,-1-1-3,0 1 2,-1-2 5,2 3-9,-1-2 5,0 1 1,0 0 0,1 0 0,-1-1 2,1 2 0,0-2 1,-1 0-1,1 2 1,1-2-3,-1 1-3,-2-2 3,3 1 1,-2 1 0,1-1 3,0 2-2,-1-1-1,1-1-4,1 1 5,-3-1-3,2 2 2,0-2 10,0 1-9,0 0 0,1-1 1,-3 2-2,3-1-1,-1-1-1,0 1 2,-2-2-1,2 2 1,0 0-4,0-2 2,-2 0 2,3 2 1,-3-2-1,3 4-4,-2-3 5,1 1-2,-1-1 1,1 1-3,-2-2 1,2 1 5,0 0-3,-2-1 0,3 3-2,-3-3-1,2 0 2,0 1-1,-2-1 4,3 1-5,-2 0-2,1 1 6,-2-2-4,3 2 3,0 0 3,-1-1 3,1 0-1,-1 1-2,0-2-2,0 1 2,1 0-4,-1 1 3,0-1-3,0 0 2,0 0 1,0-1-5,-2 0 10,3 2-8,-1-1 11,0 0-11,0 0 2,-2-1 0,4 2-3,-2-2-2,0 1 2,-2-1-3,3 0 6,-3 0-3,5 3 3,-5-3-2,0 0 3,4 2 5,-4-2-9,3 1 6,-3-1-4,5 1-2,-4 0 1,2 0-1,-3-1 2,2 1 0,-2-1 0,4 2-6,-4-2 7,1 1 0,1 0-3,-2-1 0,2 2-2,-2-2 2,3 1 2,-3-1-5,2 1 3,-2-1-2,2 2 1,0-1 3,-2-1-1,0 0-3,5 2 5,-5-2-3,2 1 6,-2-1-7,3 0 8,-3 0-5,3 2 0,-3-2-4,2 0 4,-2 0-1,2 0-4,-2 0 5,0 0-4,0 0 0,4 1-2,-4-1 5,0 0 1,3 1-2,-2 0-1,-1-1 2,0 0 1,5 0-4,-4 2 2,1-1 2,-2-1-5,0 0 5,5 0-3,-5 0 1,0 0-2,5-1 4,-5 1-3,4 0 3,-4 0-4,4 2 0,-4-2 5,0 0-1,4-1-2,-4 1 15,2 1-20,-2-1 2,0 0 3,0 0 0,4 1 2,-4-1-2,3 0 5,-1 1-7,-2-1 0,3 1 18,-3-1-16,3 0-6,-1 1 3,-2-1 6,0 0-4,4 0 0,-4 0-1,3 1 0,-3-1 0,4 1-1,-4-1 3,5 0 9,-5 0-8,0 0-3,4-1 2,-4 1 8,4 1-9,-1 1 15,-3-2-12,2 0-7,-2 0 3,5 1 9,-5-1-11,4 0 4,-4 0-2,5 0 0,-4 0 1,2 2-3,-3-2 3,5 0 1,-5 0 0,6 0-3,-6 0 0,3 0 0,0 0 2,-3 0 0,5 1 0,-5-1 1,3-1 3,-3 1-4,5 0 2,-5 0-2,4 0 1,-4 0 2,5 0-3,-5 0 3,4 1-1,-4-1-1,6 0-2,-3 0 5,-3 0-7,5 0 3,-1 0 1,-4 0 1,4 0 1,-1 2-2,-3-2-1,4 0-2,-4 0 5,0 0-2,5-2-3,-5 2 2,4 0 4,-4 0 4,0 0-9,5 0-3,-5 0 7,3 0-5,-3 0 2,3 0-1,-3 0 2,3 0-1,-3 0 5,3-1-1,-3 1 0,4 0 2,-4 0-5,5 0 3,-5 0-6,4-2 0,-3 1 2,-1 1-4,0 0 3,4-2 3,-4 2 3,4 0-4,-4 0 0,3-1 2,-3 1-2,4-2 3,-4 2-1,3 0-1,-1-1 3,-2 1-2,3-1-4,-3 1 1,4-1 7,-2 0-4,-2 1 0,3-1-6,0-1 3,-2 0 2,2 1 1,-2 1-1,-1 0 0,4-3 0,-3 1-4,2 1 3,-3 1-1,2-2 3,-2 2-2,3-1 0,-3 1-1,4-2 5,-3 1-4,-1 1-1,2-1 2,-2 1-1,4-1-2,-4-1 4,0 2-1,0 0 0,3-2 0,-1 1 1,0-1-4,0 2 0,0-2-1,1-1 1,-1 2 3,0-1 2,0 1-2,-1-1 0,1 0-3,0 0 5,0 0-11,1 1 7,-1-1 1,-2 2-4,2-1 7,0-1-4,-2 2 10,3-3-7,-1 2-5,0-2 3,0 2 0,0-1 0,0-1 1,0 2-1,0-1 3,-1 0-5,1-1-2,-1 1 3,2 0 4,-1 0-2,0 1-2,-1-1 2,0 1-2,-1 1 5,3-3-2,-1 1 0,-1-1-8,0 0 7,2 2-3,-3 1 5,1-2-3,1-1 4,-2 3-3,2-1 1,-1-1-9,-1 2 7,1-4-1,1 2-1,-1-1 1,0 2 1,1 0 3,-1-2-6,0 0 5,1 1-2,-1 0 1,1 1-2,-1-2 0,1 1 3,-2 0 0,2-1-2,-2 2-1,2-1 0,-1 0 1,-1 2 8,2-4-9,-1 2 2,-1 2 1,1-3-2,-1 3 6,2-2-6,0 1-1,-2-2-2,0 1 3,3 0 0,-3 2 1,0-4-3,2 1 2,0 0-2,0 1 7,-1-2-7,-1 4-2,0-2 2,2 1 3,-2 1-1,0-3-1,2 1 1,-2 2 5,0-4-3,0 4-2,1-2-2,-1 2 0,2-2 1,-2-1 3,0 3-3,2-3-3,-2 1 3,1 1 2,-1 1-3,1-5 4,1 4-6,-2 1 5,2-3 0,-1 2-4,0-2 2,-1 3 2,1-4-2,-1 3-3,2-3 4,-2 2 2,0 2-1,0-3-2,2 2 3,-2-2-2,0 3-2,2-4-1,-1 3 8,-1-2-1,1 1-2,0 0 1,0 0-4,1 0 2,-1 0-3,0-1 0,0 2 9,0-2-8,-1 3 2,1-3 0,0 1-2,-1 2-5,2-2 8,-2 2 0,1-3-1,-1 3-2,0-3-2,0 3 5,1-2-1,-1 2 0,1-1 0,-1 1-4,2-2 4,-2 2-2,1-3-4,-1 3 4,2-2 2,-2 2-5,0-3 5,0 3-1,1-2 0,0-1 1,-1 3-1,0 0 2,0 0-3,0-2-1,0 2 8,1-3-2,-1 3-2,0 0-4,1-1 0,-1 1 1,0-4 2,0 4-2,0 0-2,0-3 5,0 3-2,0 0 2,2-3-2,-2 2-3,0-2 3,0 3 9,1-3-9,-1 3 0,0-4 6,0 2-7,0 2 0,1-3 8,-1 3-7,0 0 0,0-3-2,0 3 2,0 0-1,1-1 3,-1 1 0,0-3-1,0 3 2,1-2-5,-1 2 1,0 0 1,1-5-1,-1 3 0,0 0-2,0 2 2,1-4 4,-1 4-2,1-4 4,-1 3-5,0 1 5,1-3-5,-1 3 1,0-3-1,0 3 0,0-2 0,0 2 1,0-3-1,0 3-1,0 0 4,0-3-4,0 3 5,0-2-1,0 2-6,0-4 6,0 1-4,0 3 0,0-3 0,0 3 3,2-4 0,-2 3 1,1-2-2,-1 1 3,0 2 1,1-3-3,-1 3 4,0-3-1,0 3-5,0-3 1,0 3 6,0 0-5,1-3 3,-1 3 0,0 0-4,0 0 2,0-3 2,0 3-4,0 0-4,-1-4 4,1 4-2,0 0 4,0-2-4,0 2 3,0-3-1,0 3 1,1-5-4,-1 5 5,0-3-4,1 2-1,-1 1 5,-1-3-3,1 3 1,1-4-1,-1 4 6,1-2-3,-1 2 0,0-3 3,0 3-3,0 0-2,0 0 4,0-2 0,0 2 0,0 0 1,0 0-3,0-4 1,0 4 0,0 0-3,1-3-1,-1 3 3,0-2 1,0 2-3,0 0-1,0-3 3,0 3-3,-1-3 0,1 3 4,0-3-6,0 3 5,0 0 0,1-2-2,-1 2 0,0 0 0,-1-3-1,1 3 1,0-4-2,0 4-1,1-2 2,-1 2 8,0 0-9,0-4 8,0 4-6,0-1 2,0 1-5,0 0 2,1-3 0,-1 3 2,0 0 0,0 0 4,0-2-1,0 2 1,0 0 1,0 0 0,0 0-2,0 0 0,-1-3 1,1 3 1,0 0-2,-1-3-3,1 3 4,0-2-5,0 2 5,0 0-4,0 0 3,-1-4-5,1 4 2,0 0-1,0 0 2,0 0-1,0 0 0,0 0 0,0-3-2,0 3 3,0 0 0,0 0 1,0-3-2,0 3 2,0 0-4,1-3 2,-1 3-1,0 0 0,0 0 1,0-3-1,0 3 0,0 0-2,0 0 3,0 0 1,0-2-3,0 2 2,0 0-1,-1-3 0,1 3-2,0 0 3,0 0 0,0 0 1,0-2-4,0 2 2,0 0-1,-1-3 3,1 3-3,0 0 10,-1-3-7,1 3-1,0 0 0,0 0 1,0 0 1,1-3-1,-1 3-3,0 0 1,0-3-1,0 3 2,1-3-2,-1 3-1,0 0-4,0 0 6,-1-4-3,1 4 2,0-3 1,-1 0 3,1 3 5,0-4-9,0 4 6,0-4-7,0 2 5,0 2-5,0-3 7,0 0-7,0 2 2,0 1-6,0-4 3,0 4 1,0 0-2,0-4 3,0 4-1,0 0-1,0-3 4,0 3-1,0-1-1,0 1 1,0 0-2,0 0 1,0-3-1,0 3-1,0 0 10,0-3-12,0 3 7,0 0-3,0-3 0,0 3-3,0 0 0,0-4 3,0 4-1,0 0 3,0-3-5,0 3 1,-1-2-1,1 2 3,1-3 0,-1 1 0,0 2 1,2-4 1,-2 4 1,0-4-4,0 4 1,0-2 0,0 2 2,0-4-1,-1 3-4,1 1 3,0 0 1,0-4-2,0 4 1,0-5 2,0 3-2,0 2 2,-1-2 0,1 2-9,0-4 7,0 1 1,0 1 0,0 2 2,-2-5-3,2 3-1,0 2-1,0-3 2,0 3-3,-1-4 8,0 2-6,1-1-1,0 3 0,-1-4-1,0 1 2,1 0 5,0 3-4,-1-4-5,0 2-1,0-1-5,1 3-3,-1-3-5,1 0-10,-1 1-8,1 2-16,-1-4-19,1 1-22,0 0-31,-2 2-19,2-2-27,0-1-21,0 4-39,0-3-36,-2 1-38,2 0-68,0-1-238,0 0-661,0-1 293</inkml:trace>
  <inkml:trace contextRef="#ctx0" brushRef="#br0" timeOffset="48902.0795">9117 6463 54,'-2'-2'131,"2"2"-10,0 0-11,-2-1-6,2 1-5,0 0-6,0 0-7,-2-2-3,2 2-3,0 0-8,0 0 4,0 0-8,0 0 2,0 0-1,0 0 3,0 0 1,0 0-1,0 0-2,0 0 1,0 0 2,0 0 1,1-4 3,-1 4 0,0 0-1,0 0-2,0 0-4,0 0-2,0 0 0,0 0-3,0-3-3,0 3 6,0 0-10,0-3 0,0 3 2,0-3-3,0 3-1,0 0 1,2-3-1,-2 3 6,0-3-3,0 3-3,0 0 3,0 0 2,-1-3 3,1 3-1,0 0-3,0-2-4,0 2-4,-1-2-1,1 2-7,0-5-2,0 5-3,0-2 5,0 2-2,-1-2 2,-1-2-4,2 4-3,0-2 4,0 2-4,-2-2-9,2 2-3,0-3 9,-2 1-4,2-1-9,0 3-1,-2-3 2,2 3-3,-1-2-7,0 0 2,0 0 0,1-1 0,0 3 0,-4-3 1,3 2 1,-1-2 0,2 3 0,-2-2 8,2 2-9,-2-3-2,2 3-2,-1-2 3,1 2-10,0 0 10,-3-1-7,3 1 4,0 0 2,-2-1-2,2 1 2,-1-3-6,-2 2 4,3 1-3,-4-2-4,4 2-5,-2-5 9,0 5-8,2 0 4,-3-1 10,3 1-19,-4-1 12,1 0-7,3 1 4,-4-2 1,4 2-8,0 0 1,-3 1 21,3-1-18,-2-2-2,2 2 0,-4-2-3,1 1 2,3 1 1,-5-1-2,3 0 6,-1 1-3,-1-3-2,2 2-2,-1 0 2,0 1 3,0-2 0,0 1 1,-1 1-3,2-2 5,-1 2-10,3 0 8,-5 0-2,5 0 2,-4-1-6,4 1 8,-4-1 2,4 1-4,-2-1 3,2 1-4,0 0-3,0 0 2,-5 0 2,5 0-4,-3-1 0,1 0 2,2 1-4,-6-1 5,3 1-3,-1-1 5,4 1-7,-7 1 4,5-1-3,2 0 5,-3-1-5,3 1 3,-5-1 10,5 1-12,-4 0 2,0-1-5,4 1 8,-5-1-3,2 1-5,3 0 11,-6-2-5,3 2-4,-1-1 3,4 1-2,-6 0 1,3 0-3,-1-1 16,0 1-15,1 1 17,3-1-12,-6-1-8,6 1 3,-5 0 1,3-1 1,2 1-2,-6 0 6,3 0 0,3 0 9,-3 0-7,3 0-8,-4 0 5,4 0-7,0 0 4,-4 0 1,4 0-2,-5 0 3,5 0-1,-5 0-4,5 0 4,-4 0-2,4 0-2,-4 0 8,4 0-6,-5-1 4,5 1-4,-5 0 7,5 0-4,-2-1 2,2 1-4,0 0 1,-5 0 6,5 0-10,-4 0 13,4 0-15,-5-1 6,2 2-4,3-1 3,-6-1 3,4 1-3,-1-1 0,3 1 3,-4 0-2,4 0 2,-5-2 2,2 1 2,0 1 0,-1-1-4,4 1 2,0 0-5,-6-1 7,6 1-4,-3 0-9,3 0 5,-4 0 2,4 0-2,-5 0-4,5 0 4,-5 0 4,5 0-7,-4 0 5,4 0 0,-4 0 1,4 0-4,-5 0 5,5 0 1,-5 0-1,5 0-4,-6 0-4,6 0 3,-5 0 4,3 0-5,2 0 9,-3 1-6,3-1 5,-3 1 1,3-1-8,-3 1 2,1 1 3,-1-1 12,3-1-12,-5 1 0,3-1-5,2 0 3,-3 2-2,-1-2 1,2 1 4,-1 0-7,1 0-2,0 1 2,-1-1 6,0 0-1,1 0-2,2-1 1,-4 1-2,4-1 1,-2 1 1,2-1 0,0 0-2,-4 2 5,4-2-2,-4 0-3,2 1 0,0 0 0,2-1 0,-4 1 3,4-1-1,-3 2 7,1-1-13,2-1 4,-5 2 5,3-2-8,-1 1 13,0 3-10,1-3 8,-1-1 1,-1 2 2,1 0 0,1 0-1,0-1 3,-1 1-10,1-1 4,0 1 5,-1-1-4,1 1-3,0 1-2,0-3 4,-1 3-1,1-3 1,-1 2-2,1 1-3,0-2 3,0 2 2,0 0-1,-2-2 0,2 2-3,-1-1 1,2 1 0,-3-1 5,1 0-7,1 1 8,-1-1-5,1 1 9,0-1-8,0-1-4,1 1-1,1-2 1,-3 3-1,1 0 8,1-2-8,0 1 4,-1-1-3,0 2-3,2-1 12,-2 0-7,0 0 0,1 1 2,-3 1-1,3-1 6,-1 1-6,0-1-2,0 0 5,-1 1-1,2-1 0,-2 0-9,1 2 6,0-2-4,0 0 5,-1 0 2,1 1 4,0-1 2,1 0 0,-1-1-10,0 1 10,1 0-6,-1 1 0,0-1 1,1-1 1,0 0 3,0 2 3,0-1-6,1 0 4,0-1-2,-1 3 4,-1-3-1,2 1-4,0 1 7,-1-1-1,0 0 1,1 2-2,-2-3 1,1 1 12,-1 0-21,1 0 13,0 1-14,0 0 4,0-1-4,-1 1 3,1-1 0,1 0 1,-2 0-2,1 1-1,0-1 0,1-1 3,-1 0 0,1 2-6,-1 0 4,1-1-1,-1-1 2,1 1-1,-1 0 5,1-1 0,0 2-1,-1 0 0,1-3-4,0 2 2,0 1-2,0-2 0,0 1 1,0 0 0,0 2-1,1-3-4,-1 1 7,1 0-2,0 1-2,-1-1 0,1 1 1,0 0 0,-1 0-3,1 0 3,0-1 2,-1 0 0,2 1-2,-1-2 5,0 2-2,-1 0-3,1-1 8,0 1 3,-1 1-4,1-1-2,-1 1 5,2-4-6,-1 2 1,0 0-2,0 1-1,-1-3-1,0 2 3,2-2-6,-1 3 3,0-1-3,2-1 1,-3 3 2,1-2 6,1 0 1,-1 2-3,1-2-2,-2 1 2,2-1 0,-1 0 1,-1 1-4,2 1 2,-2-2-2,2 1-1,-1-1-2,-1 0-2,0 2 3,2-3-4,-2 1 4,0 0-4,2 0 2,-2 1 4,2-1 1,-2 1-4,2-2-3,-1 1 1,1 2 2,-1-2-2,0-1 1,-1 1 4,0 1-3,3-2 0,-3 1 3,1 1 0,-1-1-1,3 0 1,-3-1-1,0 0-3,2-1-2,-2 2 4,0-3-3,3 5 3,-3-2-2,1-1 0,-1 0-2,2 1-1,0-1 7,-1 1-4,0 0 1,-1 0-3,1-1 1,0 1 1,0 0-1,0-1 1,-1 1-1,1 1 4,0-2-3,-1 1 2,2 0-2,-1 0 0,-1 0 0,1 1 0,1-1 2,0-1-2,-2 3 5,2-3-2,0 0 0,0 2 2,-2-1 0,2-1 0,0 1 0,1-1-4,-1 0 2,1 0-5,-1 1 3,-1 0-1,1 0 0,0-1 3,-1 1-2,3-1-4,-3 2 1,0-1 3,1-1-4,-1 1 0,1-1-1,-1-1 2,2 1 1,-3 1 0,2-2-3,0 1 8,0 0-6,-1 1-1,1-1 0,-1 0 0,0 1 1,2-1-3,-2 0 3,0 0-1,1 2-2,1-3 2,-1 3-4,0-1 2,0 0 0,0-1 3,1 1 0,-2 0 1,1-1-5,0 1 2,-1-2 2,0 0 4,1 2-5,-2-2-1,2 1-1,-2 0 4,2 0-5,0-1 1,-1 2 3,1 0-2,0-1 0,0 1 3,-1-1-4,1 1 2,0-1-2,0 1 1,0-2 1,1 1-1,-2 1 2,1-1-2,0 1 0,0-2 1,0 1-2,-2-2 2,1 2-3,0 0 1,0-1 1,-1-1 1,0 0-1,3 2 1,-2 0-3,-1-2 0,3 2 1,-1 0 3,0-1 0,0 0-1,0 0-1,-1 1 1,3 1 0,-3-2 1,1 1-3,0 1 1,0-1 0,1 1 5,-1-2-5,1 0-1,-3 1 3,3-1-1,0 1 1,-1-1 0,1 1-1,-1-1-3,1 1 1,-1-1 3,2 1-7,-2 0 6,0-1 1,1 2-2,0-2 0,-2-1 2,4 2 1,-3-1-2,-1 1-1,-1-2 0,4 1 0,-1 1-3,-1-1 5,0 1-3,0-1 3,0-1 1,-2 0-3,5 1 0,-4 1 1,0-1-1,-1-1 1,4 2-1,-3-2 1,3 1 1,-3 1 1,3-2-4,-3 2 0,1-1 4,1-1-1,-1 2 1,0-1-3,-2-1 2,5 0-2,-4 2 0,2-2 0,-1 1 1,1-1 1,-3 0-1,5 3-2,-3-3-1,0 0 2,2 1 1,-4-1-2,5 1 1,0-1 1,-3 1-3,2 0 5,-3 0-4,-1-1-1,4 1 1,-1-1 2,0 2-3,0-1 5,1-1-2,-1 0 0,-3 0-2,3 2 2,0-2 2,-3 0-6,5 1 4,-2-1 2,1 0 0,-4 0-3,6-1 2,-3 2-3,-1-2 2,2 1-1,-4 0 0,0 0 2,5 0 1,-3-1-1,-2 1 2,4-1-1,0 1 5,-2 1-4,-2-1-2,5-2 0,-2 1-1,-3 1 7,5-1-7,-3 0-1,0 0-1,0-1 2,-2 2-1,7 0-1,-4-2 2,-1 2-2,-2 0 0,4-1 1,-4 1 1,2-1-2,-2 1 4,5-1-2,-2-2-1,-1 2-2,0 0-1,2 0 2,-2 0 2,1-1-2,-1 0 3,0 1-4,1 1 2,0-2 1,0 1 1,-1-1-1,1 1 0,0 0-1,-1-1 1,0 1-1,1-1-3,1-1 10,-2 2-8,1-1 1,-1 1 2,0 0 0,-2 1-3,4-3 0,-1 3 1,-2-2-2,2 1 3,-1-1-2,0 0 1,-2 2 0,3-1 0,-2-2 0,2 3-1,-1-2-1,0 0 0,0 0 3,0 1 0,1 0-1,0-2 0,0 2 0,-2 0-3,3-1 0,-4 2 3,3-2-1,-1 2 1,0-1 1,1-1-1,-3 2-3,3-3 5,-1 3-1,1-2-3,2 1 1,-3-1 1,0 2 1,-2 0 0,3-2-1,-3 2 1,2-3 2,0 3 3,-2 0-5,3-2 0,-3 2-1,4-2 1,-1 1 4,-2-2-5,2 3 0,-3 0 0,2-2 0,1 1 2,-1 0-1,-2 1 1,3-2-3,-1 1 2,0-2-1,-1 2 6,-1 1-6,2-2 1,0 0-3,-2 2 4,2-2-2,0 1 0,-2 1-4,2-5 6,-1 4-3,1-2 1,0 0 0,-1 2-1,0-1 1,1 0-2,0 0 2,0 0 0,0 0-1,0-2 1,-2 3 1,2-2 0,0 0 0,1-1 3,-2 2-3,0 0 1,2-1 3,-2 1 2,0 0 0,1 0-4,0 1 0,0-3 0,1 2 0,-1-1 0,0 1 1,0-1-2,0 0 0,-1 1 1,1-2 1,-2 2 0,2 0 0,0-1-2,-1 1 0,2-1 0,-2 0-1,0 0 4,1-1-3,-2 1 0,2 1-2,-1-1 4,0 0-2,1 0 0,-1 0-3,0 0 2,0-1 4,1 1-4,0 0-4,-1-3 3,1 4 0,0-2 2,0 1-4,0-2 3,0 0-2,-1 2 2,1-2-1,0 2 2,-1-2-2,0 2 0,0-2 3,1 2 1,-2-1 0,2-1-2,-2 2 2,1-2-2,1 1 6,-2-2-2,0 1-3,1 2 3,0-1-3,0 2-1,0-5 0,-1 4 2,1-2-1,0 0 0,0 0-2,-1 0 1,0 1 0,1-1-1,0 3 0,-1-3 0,1 2 2,0 0-2,0-1-1,0 0 2,0 0-1,0 0 1,0 0 0,0 0-1,-1 1 2,1-1 2,0 0-2,-1 1 0,1 1-1,-1-3 2,0 2-1,0 0-1,1 1 3,-1-2-4,0 2 2,0-1 0,0-1-1,0 1-3,0 3 3,0-3-1,0 0 1,0 1-1,0 2-1,0-3 3,0 3 0,0-4 0,0 2 1,0 2-2,-1-5 0,1 3 4,-1 0-5,0 0 1,1 2 3,-1-4 3,1 2-1,0 2-2,-1-5 2,1 3 1,0 2-2,0 0 1,0-4-2,0 3 5,0 1 4,0-3-1,-1 0-6,1 3 1,-1-2 1,1 2 1,0-4-4,0 2-1,0 2 1,-2-4-2,2 4 1,0-3-2,0 0 1,-1 1 2,1 2-5,0-5 2,-1 3-1,0-1 1,1 2 0,-1-1-2,1 2 1,0-5 1,0 5 0,-1-4 2,1 4 1,-1-2-1,1 2-2,-1-4 1,1 4 1,0-2-1,-1 0-3,1 2 2,0 0 1,-1-4-2,0 2 0,1 2-1,0-4-1,0 4 2,0-4 0,0 2-2,0 2 0,0-5-1,0 3 2,0 2 0,0-4-1,0 4 0,0-4 2,0 3-3,0-1 1,0 2-1,0-3 2,0 3 1,1-3 0,-1 3-2,0 0 2,0-3 0,0 3-1,0-3 0,0 3-1,-1-3-1,1 3-1,-1-2 0,1 2 2,-1-4 6,1 4-5,1-3-1,-1 3-2,-1-4 0,1 2 3,0 2-1,0-3 1,0 3-3,-1-2 3,-1-1 1,2 3-3,-1-3 1,0 1-1,1 2 2,-1-5 1,0 4-2,1-1 4,0 2-7,0 0 4,-1-3-3,1 3 1,-1-2 0,1 2-1,-1-2 2,1 2 0,0 0-2,0 0 1,-2-3 1,2 3 0,0 0 0,0 0 1,0-2-1,0 2 1,0 0-1,-2-3 1,2 3-1,0 0 0,0 0 0,-1-2 1,1 2 0,0 0-1,-1-2 0,1 2 1,-3-2 1,3 2-5,0 0 4,0-2 0,0 2 2,0 0-1,0 0-1,-2-2-1,2 2 1,0 0 1,0 0 1,0-3-2,0 3-2,0 0 2,0 0-4,-1-2 1,1 2 2,0-3-1,0 3-1,-1-2 3,1 2-1,-1-4-1,0 2 3,1 0-3,0 2 2,-3-2-2,3 0 0,0 2 1,0 0 1,-2-3-4,2 3 2,0 0 1,0-3-1,0 3 4,-2-1 1,2 1-5,0 0 7,0 0-5,0 0-5,-3-2 4,3 2 0,0 0 2,0 0-4,0-2 4,0 2-4,0 0-1,-2-3 0,2 3 2,0 0 0,-1-3 1,0 2-2,1 1 0,-2-2 3,2 2-2,-1-2 0,-1 1 6,2 1-4,-2-2-1,2 2-1,-3-2 3,1 1-4,2 1 2,0-3-3,-2 1 3,2 2-3,-1-3 1,1 3 2,-3-3-1,2 2 1,1 1-3,-2-3 8,2 3-3,-2-2-1,2 2 0,0 0 1,-3-1-3,3 1-2,0 0 4,0 0-3,0 0 3,0 0-1,-1-2-1,1 2-2,0 0 1,0 0 4,0 0-4,0 0 1,0 0 1,0 0 0,0 0 0,0 0 0,-3-1-3,3 1 1,0 0 4,0 0-3,0 0 1,0 0 0,0 0-2,0 0 3,0 0-2,-2-1 4,2 1-4,0 0 1,0 0 0,0 0 3,0 0-5,0 0 1,0 0-1,0 0 4,0 0-3,0 0 1,0 0 0,0 0-1,0 0 0,0 0 5,0 0-6,0 0-1,0 0 0,-4 0 3,4 0 0,0 0 5,0 0-7,-2-3 3,2 3-2,0 0 3,0 0-3,0 0 2,-1-1-2,1 1 1,0 0-1,0 0 2,0 0-2,0 0 2,0 0-4,-3-2 2,3 2 1,-2-1-1,2 1-1,0 0 2,-4-1-2,4 1 1,-1-1 0,1 1-3,-2-2 3,2 2 1,0 0 1,-3-3-2,3 3-1,-3 0 2,3 0-1,0 0 2,-3-2-1,3 2 0,0 0 0,-3 0 0,3 0-2,-2-2 1,2 2 2,0 0-2,0 0 1,-2-1 2,2 1-1,0 0 0,-2-3 0,2 3-4,0 0 4,0 0-1,0 0-2,-4-1-2,3-1 6,1 2-3,-3-1 0,1 0 1,0-1-3,2 2 0,-2-3 1,-1 1-1,1 1 0,2 1 1,-3-3-2,3 3 1,-3-2-7,0 0-4,1 0 2,-1 0-8,-1-1-5,2 0-8,-1 2-13,-1-3-16,-1 1-24,0 1-33,1-1-34,-3 0-19,3 1-39,-1-1-48,0 2-48,-1 1-59,3-2-73,-2 1-258,1-1-753,0 0 334</inkml:trace>
  <inkml:trace contextRef="#ctx0" brushRef="#br0" timeOffset="55014.3283">11163 7521 211,'-2'-3'242,"-1"3"-14,3 0-19,-2-2-13,0 0-10,2 2-11,-1-3-11,1 3-11,-2-4-10,0 2-9,2 2-10,0-3-7,0 1-3,-2-1-5,2 3-5,0-4-4,0 4-3,-2-3-1,2 0-10,-1 2-8,-1-2 2,2 1-12,-2-1-7,2 1-3,-1-1 3,0 1-5,0-2 1,-1 2-3,1 0 0,0-1-12,-1 0 0,0 0-5,0 0 2,1 0 4,-1 0 7,0-1-5,0 2-5,-1-1 0,1-2-3,-3 0-4,3 2-5,-2-2-1,0 1 0,0-1-6,0 2 2,1-1-3,-1 1-1,2 0-3,-2 0 0,2 1 7,-1-1 4,1 0-3,-1 1 0,1 0-9,-3 0 2,2 0-4,0 0 4,-1-2-8,-1 2 4,3-1-4,-2 0 2,0 1-5,-1-1 3,0 1-6,1-2 5,1 3-3,-1-1-4,1 1 9,0-1-1,0-1-4,-2 3-2,2-3 1,-1 1 5,0 1-4,-1-2 0,1 0 1,0 3-3,0 0-2,0-1 3,1-2-4,0 1 4,1 2 2,-2-1-5,1-1 7,0 2-3,3 0-3,-6-1-3,3 1 4,0 0-1,3 0-6,-5-2 11,5 2-9,-5 0 10,1 0-9,0 0-4,1 0 9,-3 0 1,1 0-6,0 0 0,1 0-2,-1 2-2,1-2 9,0 0-3,0-2 2,4 2 1,-7 0-1,3 0 4,0 0-7,4 0 0,-6 0 4,4 0-5,-1-2 8,3 2-3,-4 0-10,4 0 8,-5 2-3,1-2 0,2 0 2,-3 0-5,5 0 16,-7 0-13,3 0 4,0 2-4,1-4 5,3 2-4,-5 2-1,3-2 2,2 0 3,-5 1-4,1-1 3,2 0-2,2 0 8,-7 0-7,4 1-5,3-1 0,-4 0-2,4 0-2,-5 1 5,1 0 1,1-1-1,-1 0 3,-1 2 2,0-1-6,-1 0 5,2 1-7,-2-2 7,1 2-5,0-1 2,-1 2 6,1-2-5,1 1 6,-1-2-4,-1 0 2,2 2-7,1-2 3,-2 1 3,5-1-3,-5 0-2,3 1-1,-1 1 2,-1 0 1,0-1 1,2 1-4,-1-1-2,0 2 3,0-2 5,0 1-3,0 1-4,1-3 6,-2 2 3,1 1-5,0-1-6,0 0 9,0 1-1,1-2-3,-1 2 0,0-1 7,1 0-7,0 0 0,0 1-4,0-1 4,0 1 1,-1 0 2,1 0 4,0-1-10,0 2 2,1-1 1,-1 0 1,-2 2 6,4-2-8,-3 1 6,-1 0-2,2 1 3,0 0-3,-1-2-3,1 1 5,-1 0-1,1 1-7,0-1 3,2 1 1,-2-2 5,-1 3 1,1-1 2,-1-1 1,1 1-7,0-2 4,0 3 15,0-1-19,0 0 1,0 0-1,1-1 3,-2 1 2,2 0-4,0 2 3,-1-3 8,1 4 1,-1-3-2,2 2-2,-1-2-2,-1 0-1,2 0 3,-1 2-3,1-3 3,0 2-6,0-2 1,-1 1-2,0-1 2,1 0-1,1 2-1,0-1 4,0 0-1,0 2 2,1 0-4,-1-1-1,-1 0 5,2 1-4,-2-1 0,1 0-4,0 0 2,-1-1 2,0 1-3,1 1 3,-1-1 2,1-1 1,-1 2-4,0-4-1,0 4 9,2-4-8,-1 3 5,0-1 6,0 2-2,0-4 1,1 5-3,-1-5 3,0 3-3,1 0-5,-1-1 5,0 1 1,1-1-1,0 2 0,-1 0-2,-1-1-3,1-1-1,0 1 0,0-1 1,0 1 2,0-2 0,1 2-5,-2-1-1,2 0 2,-1 1-4,0-2 6,1 0-4,-1 0 5,1 0-1,-1 0 8,1 0-11,0 1 2,0 1 3,2-1-1,-1 0 2,-1 0-5,2-1 4,-3-1-1,2 3 0,0-2 0,0-1-3,-2 2 2,0-1-3,2-1 3,-1 1-2,0 0 4,0-2-5,0 1 2,0 2-2,-1-3 3,1 1 7,0-1-8,0 1 9,0-1-9,0 1-3,0 0 3,1-1-5,-1 1 3,1 0-1,-2-1-1,2 0 0,-1 1 4,1 0-2,-1 0-1,1 0 1,0 0 8,-2-1-11,2 1 0,0-1 2,-1 2 2,2-1-2,-1 0-1,0-2 4,1 3 3,1-1 2,-1-1 3,2 0-3,-1 1 1,0 0-4,1 0 4,-1-2-2,1 1-2,-2 1 0,0-2-1,0 2 0,0-1 7,2-2-2,-2 3 1,-1-3-4,2 2 1,-1-1 0,0 0-2,-1 0 1,0 0-1,3-1-3,-3 2 0,1-1 5,-2-1-2,4 0 5,-2 1-3,0-1 0,1 0 2,0 0-5,-1 0 0,0 0 1,0 2-4,0-4 3,0 2 7,2 0-13,-1 0 4,-1 0 1,1 0 4,0 0-9,0 0 1,-2 0-2,1 0 9,-1 0-10,-3 0 3,7 0 3,-3 0 6,1-1-8,1 1-3,-1 0 1,0-1 0,-1 1 2,1-2-3,-3 2 2,4 0-2,-3-2 0,2 2 4,-1-1-1,-1 0-2,1 0 0,-1 0 2,1-1 0,0 1 3,-1 1-3,0-2 1,1 2-2,-2-1-1,2-1 0,-1 1 0,0-2-2,1 1 2,-2 1-1,3-1 3,-3 1-1,3-2 5,0 1-6,-2-1-2,1 2 1,0-2 1,0 1 3,-1-1-1,1 2-2,-1-1 0,0-1 1,0 2 0,-1-1 0,0 1-3,1-1 3,-3 2 0,3-1-4,-1 0 5,-1-1-3,2 0 3,-2 0-4,1 1 1,1 0 1,-1-2 0,1 1 3,-2 1-6,1-1 6,0 1-3,-1-1 9,2 0-9,0-1 0,-1 1 2,-1 1-3,1-1 4,0 0-2,-1 1-1,1-2-3,0 1 2,0 0 2,-1 0 1,1 0-4,0 0 2,1 0 3,-1-1-4,-1 1 2,1-2-2,1 2 2,-2 0 2,1-1-1,1 0-1,-1 1-4,0-2 2,0 2 1,1-1 1,-1 0-2,0 1 5,0-1-1,0 0-1,0 0-2,-1 1 5,1-1-2,0 0 4,-1 1-5,1 0-2,-2-1 1,2 0 1,-2 1-3,2-1-1,0 1 1,-2-1 2,1 1-1,1-2-2,-1 2 4,0-1 6,-1 1-9,2-1 0,-1 0-2,1 0 3,-1 1-2,0-2 3,-1 2-4,2 0 3,-1 0-1,0 0 3,0-1-2,0 1 0,0 0 1,-1 2-2,2-3 0,-1 2 2,-1 1-3,2-4 4,-2 4-5,0-3 4,0 3 1,0-2-1,0 2-2,1-3 1,-1 3-2,1-3 2,0 1 2,-1 2-2,1-3-2,-1 3 4,1-4-2,0 4-1,-1 0-1,0-4 3,0 4 1,1-3-5,0 1 4,-1 2 0,0-3 1,0 3 5,1-3-9,-1 1 2,0 2-2,1-2 2,-1 2 0,1-3 0,-1 3 1,0-5 1,0 5-1,0-1-1,0-1-3,0 2 4,0-5 7,0 4-8,0 1-3,-1-5 4,1 2-2,0 0-1,0-1 2,1 1-3,-2 0 0,2 0-2,-1-1 3,0 2 5,2-3-5,-2 1 1,0 2-1,0-1 2,1-1-1,-1 2 1,0-1 0,0 2-1,1-3 0,-1 4 0,1-3 2,-1 3 1,0-3-6,0 0 3,0 1 4,0 2-1,0 0-2,0-5-1,0 5 2,0-3 2,0 3-2,0-3 0,0 3 1,0-4-2,0 3 1,0 1-4,0-5 2,0 3-1,0-1 2,0 3 0,0-3 2,0 3-1,0-3-3,0 2 0,0 1 1,0-3 1,0 3 1,0 0-2,0-4 1,0 4-1,0-2 4,0 2-3,0 0 0,-1-3 2,1 3-3,0 0 0,0-5 2,-1 4 5,1 1-7,0-5-1,0 4 4,0 1 2,-1-4-3,1 4 2,0-3-6,0 3 9,0-3-7,0 3 0,0-4 0,0 3-2,0 1 0,0-5 2,0 4 2,0 1-6,0-5 2,0 5 2,0-2 2,0 2-1,0-3 2,1 2-1,-1 1-3,0-4 0,0 4 0,-1-3 4,1 3-4,0-5 2,0 4 0,-2-2 2,2 3-3,0-4 0,0 2 2,0-1 2,0 3-5,-1-6 3,1 3-3,-1 1 1,1-2 3,-1 1-5,1 1 1,0-1 1,-1-1 0,0 0-5,1 2-7,-2-2-11,0 1-13,0-1-13,-1 0-15,-1-1-25,1 1-41,-1 0-31,-1-1-26,0 3-52,-1 0-41,1 0-46,-1 0-81,-1-1-222,2 3-681,0-3 303</inkml:trace>
  <inkml:trace contextRef="#ctx0" brushRef="#br0" timeOffset="59943.0949">9476 8922 207,'0'0'255,"0"0"-4,0 0-7,0 0-13,0 0-6,-6-5-14,6 5-7,-1-3-13,1 3-3,0 0-13,0-3-11,0 3-11,-2-5-5,2 4-14,0 1 3,-1-3 1,1 0-22,0 1 7,0 2-17,-1-4-8,0 0-15,1 3-7,0 1-4,-1-6-4,-1 5 2,2-1-3,0 2 4,-2-3-2,2 3-2,0-1-3,0 1 2,-2-4-2,2 3-4,0 1-1,-1-3 0,1 3-6,-1-2-3,0-1 0,1 1-4,0 2-1,-1-5-8,0 2-3,-1 0-1,1 0-7,0 0 2,-1 0-4,1 0 3,-1 2-5,0-2-2,1-2-3,-2 3 8,0-1-14,1 1 0,-2-1 1,1 1-1,0-2-2,-1 2-1,1 1 2,1-2-7,-1 0 4,-1 2 1,2-2-2,0 2-4,-3-4 0,3 3-1,0 0 5,-2 0-3,1 0-1,0 0-2,-1-1 4,0 0 0,1 1-5,-1 0 2,-1-1 2,3 1-2,-3-1 0,0 2 3,1-1-3,1 1 3,-1-1 3,1-1-9,-1 3-1,1-2 8,-1 2-7,1-1 0,0 0 4,-1 0-3,2 0 1,-1-1 0,2 2 3,1 0 0,-5-3 0,3 2-2,2 1 0,-5-1 0,3-1-2,-1 1 9,-1 1-13,2-2 5,-3 1-2,1-1 2,-1 0-1,2 1-2,-3 0 0,1-2 5,0 3 6,1-1-6,0 0-3,0 0-3,0 1 6,1-3-4,-1 3 3,0 0-3,2-2-4,-2 1 9,1 0-3,-2 0-3,3 1 1,-1-1 3,-1 0-1,4 1 1,-5-2-1,2 2-2,0-1 4,0-1-4,-2 1 3,3 0 6,-2 0-7,-1 0-1,0 0-2,1 1 12,1 0-9,-1-1-1,1 0 0,0 1 7,3 0-9,-5-3 11,3 3-12,2 0 1,-5 0 2,5 0 0,-5-1-3,3 1 2,2 0 3,-5-1-1,2 0 3,3 1-5,-5-2 3,2 2-4,0-1 2,-1 1 1,-1-1 0,3 1-2,-3-1-1,2-1 2,-1 2 1,2-1 0,-2 0 2,4 1-4,-5-1 9,2 1-9,3 0 9,-6-1-8,6 1 8,-4 0-5,2-1-7,2 1 0,-5 0 5,5 0-2,-5-3 2,5 3-3,-5 2 3,2-2-2,3 0 4,-5 0-4,5 0 0,-4-2 0,4 2 1,-6 0-3,6 0 2,-5 2 4,3-2-4,2 0 3,-5 0 7,5 0-10,-4-2 0,4 2 2,-4 0-4,4 0 3,-3 0 3,3 0-5,-4-1 3,4 1-3,-5 0 1,2 0 4,3 0 1,-5-2-3,5 2-5,-5 2 8,3-2-4,2 0 4,-6 0-6,6 0 6,-5 1-5,3-1 4,2 0-2,-5-1 0,5 1-2,-4 0 4,4 0-4,-3-2 3,3 2-4,-5 2 2,3-1 2,2-1 0,-4 0 0,4 0 0,-4 2-3,2-2 1,-1 1 0,3-1 0,-4 2 12,1-2-14,2 2 2,-2-1 0,2 1-4,1-2 2,-4 3 1,4-3 0,-3 0-2,3 0 1,-4 4 5,3-3-5,-1 3 6,0-3-1,-1 1-1,2-1 2,-1 1-2,0 1-4,0-1 1,0 0 0,0 0-1,0 1 2,0 0 1,-1-1 0,1 0-4,1 1 4,0-1 1,-1-1-1,1 2 1,-1-1-3,-1 1 3,1-2 5,0 1-5,0 0 1,2 1-4,-2-1 1,0 1 5,-1 0-4,1 0-1,1 0 4,-1 0 0,0 0-5,0 0 2,0 1 1,1 0-3,0-1 2,-2 0 4,2 0-1,-1 1-1,0 0-2,0-1 0,0 2-3,2-2 6,-2 3 9,2-2-11,-2-1 1,1 2 0,-1-2 1,1 2-3,-1-2 2,0 0 2,1 1-4,0-1 3,0 0-3,0 0 0,0 0 0,1 1 10,-1-1-14,-1 0 6,1 0-2,-1 1 3,2-1-2,-1 1 1,1-1 0,0 1 1,-1 0-1,1 0 3,-2 0 0,2-1-6,-1 2 2,0-1-1,0-1 4,-1 1-3,2-1 2,-1 0 0,0 3-1,0-2 0,1 1-1,-2-1 5,2 1-3,-1 0-3,1 0 3,0 1-4,0-1 2,0-1 1,-1 0-4,1 0-1,-1 0 4,1 1 3,0-1-2,-2 0 7,4 0-9,-4 1 1,2-2 0,2 1 3,-2-1-3,0 2 0,0-1-2,1 0 6,-1 0 1,0 0-1,0-1 3,0 0 1,0 2-4,0-1-1,1-1 1,-1 1-2,0 0 1,1-1-2,-2 0 3,2 0-3,-1 0-2,2 1 1,-1-1-1,-1 1 3,1 0 4,0-1-3,0 1-2,0-1-2,1 0 4,-2 1-2,1-1-2,1 2 1,-1-2-1,0 0 0,-1 0-1,2 0-1,0 1 2,0-1 2,-2 1-1,3-1 0,-1 0 8,0 1-3,0 0-1,1-1-1,-1 1 2,-1-2 1,1 0 0,1 1-2,0 0 1,-1 1-3,2 0 7,-2-2-6,2 2 0,-1 0 5,1-1-3,0 1-3,-1-1 10,1 2-10,-2-4 1,1 2 0,-1 2-2,-1-2 2,2 1-3,0-1 4,-1 0-4,-1-1 2,3 0-2,-2 1 1,-1-2-1,1 2 3,1 0 3,0-1 9,-1-1-2,1 1-4,0 0-1,-1 1 3,0-1-2,-1 1-1,1-1 3,0 0-5,3 1 4,-3-1-3,0 1 0,2-1-1,-1-1-1,0 2 0,-1 0-1,2-1-2,-1 0 7,1-1-11,-1 0 9,-1 1-10,0-1 2,0 2 3,1-3 4,-1 1-3,1 0-3,0 1 4,-1-1-2,-1 2 0,3-2-3,-2 1 2,-1-1 4,3 1-2,-1 1-3,-1-2 6,2 1-2,-2-1-1,1 1 3,0-1-3,1-1 3,-2 3-1,3-3 1,-2 2 5,0 0-3,0-1-4,1 0 2,0 2 1,-1-1 0,1-1-2,0 1 0,0-2-1,-1 1 1,1-1-3,-1 0 2,1 2 1,-1-1-4,1 0 3,-2-1-3,1 0 6,-3 0-5,7 0 0,-5 1-2,0 0 2,-2-1-2,6 0-4,-3 1 3,-3-1 1,3 0 1,1 0 0,-4 0-1,6 0 1,-3 0 1,-3 0-3,4 0-2,-2 1 3,2-1 0,-4 0 2,6 0-3,-2 0 3,-4 0-1,6-1-3,-3 1 3,-3 0-3,5 0-2,-5 0 7,4 0-3,-2-1 0,-2 1 1,4-1-4,-4 1 4,0 0-6,4-1 4,-4 1 2,3 0-1,-1-2 4,1 2-3,1-2-1,1-1-1,-1 3-2,1-1 1,-2-1 1,1 1 8,0-1-8,-2 2 0,1-2-1,1 2-1,-2-2 3,0 1 1,-2 1-1,6-2-1,-3 2 1,-1-1 3,0-1-1,0 1-3,-2 1-1,3-1 2,-3 1-1,4-1 0,-4 1 1,3-2 0,-3 2-1,4 0-1,-1-1 3,-1-2-3,0 3-1,1-2 0,-1 1 4,0-1-2,0 1 3,0 0 0,0-1-1,1 1 1,-3 1-1,3-2-2,-3 2-3,3-1 2,-3 1 1,0 0 2,3-1-4,-3 1 2,1-3 0,-1 3 1,3-1 1,-2-1-1,-1 2-2,2-2 9,-2 2-9,2-1 0,-2 1 0,3-2-2,-3 2 3,2-3-3,0 2 4,1-1-2,-1 0 1,0 0-3,0 0 6,0 1-1,-2 1-2,3-4 1,-2 3-1,0 0 3,1-1-5,-2 2 5,3-1-3,-3-2-1,0 3 1,4-2-5,-3-1 5,0 2 0,-1-1 0,3 1 2,-1-1-2,0-1 0,0 1-2,-1 0 0,1 1 8,0-2-5,-1 1-5,0 0 3,2 1 4,-2-1-2,-1 2 1,0 0 2,2-1-3,-2 1 0,2-2 2,-2 2-3,0 0 1,1-4-1,-1 4 3,0 0-1,0 0-4,3-1 2,-3-2-2,2-1 2,-1 1-1,1 0 1,0 0 2,0 1-4,0 0-1,-1-1 3,1 0-2,0 1 3,-1 0-1,1 0 0,0 0 1,0 0-1,-2 0-1,0 2 2,2-2-1,-2 2-1,2-3 0,-2 3 2,1-2-3,-1 2 3,2-2-4,-2 2 2,0 0 5,0 0-4,2-2-1,0 0-1,-1 0 1,0 1-1,-1 1 3,3-2-2,-2-1 1,-1 3 0,1-3-2,1 1 3,-2 2 0,2-1 2,0-2-3,-1 1-2,-1 2 1,2-4-1,-1 4 0,-1 0 3,0-3 11,0 3-11,2-3 0,-2 1 0,0 2-2,2-2-1,1 0 1,-3 2 0,2-2 0,-2-2 6,2 4-5,-2 0 0,0-4-3,2 2 3,-2 2-1,2-4 2,-1 2 0,1 0-2,0 0-1,-2 0 2,2 0 0,-2 2-1,1-2 1,1-1 1,-2 1-3,2 0 2,-2 2 4,1-4-8,-1 4 6,2-2 0,-2 2-2,1-3-2,-1 2 3,0 1 1,2-5 3,-2 3-4,1 1-2,1-1 3,-1-1-4,0 1 2,0 0 0,0 0 0,0-2-3,-1 3 4,1-2-2,0 0 0,0 0 2,0 1-1,-1-1-1,2 0 3,-2 3-1,1-4 0,1 2-1,-1 1-2,-1-2 1,0 0 2,0 0 2,2-1-3,-1-1 0,0 2 2,0 1-2,0-3-1,-1 3 1,1-1 1,0 0-1,-1 0 0,1 1 0,-1 2 0,0-3 1,1 2-1,-1 1 10,0-5-12,0 5 1,1-3 0,-1 0 2,0 1-3,0-1 3,0 1 6,0 2 1,2-5 1,-2 4 2,0 1-1,0-5 1,1 3-3,-1 2-1,0-5 2,1 2-3,-2 0 6,1 3 1,0-5-2,0 4 1,1-2-2,-1 3-1,0-4 0,-1 1-1,1 3 3,1-4-3,-1 0-2,0 2-1,0 2 1,-1-5 0,1 2-3,0 1 1,0-1-2,0-2 0,-1 3 0,1 0-2,0-2 4,0 0-4,0 2 2,0 2-1,0-4-2,-1 1-9,0 1-10,1 2-15,0-3-20,0 3-21,-1-2-39,1 2-36,0-3-41,0 3-37,0 0-44,-2-2-41,2 2-49,0 0-47,-4 0-284,4 0-753,0 0 333</inkml:trace>
  <inkml:trace contextRef="#ctx0" brushRef="#br0" timeOffset="65930.019">9600 8947 180,'0'0'214,"0"0"-8,0 0-2,0 0-9,0 0-5,0 0-5,0 0-8,0 0-7,0 0-5,0 0-10,0 0-4,0 0-14,2-7-5,-2 7-9,0 0-12,0-3-9,0 3-7,0-2-10,0 2-5,0 0 2,0-3-6,0 3-6,0-3-7,2 0-2,-2 3 1,0-2-7,0 0-5,0 2 2,0-5-3,0 5 2,1-3-5,-1 3 6,-1-4-5,1 0 2,1 2-9,-1 0-7,1-3 6,-1 2 2,0 0-1,0 0-3,-1 0-2,1 0 0,0 0 8,0 0 5,-1 0-8,1 3 2,0-5-9,-1 2 5,1 1-7,1 0-1,-2-1-1,1 0 7,0 3-6,-1-4 1,-1 1 0,2 0-7,-2 2-1,1-2 1,1 1-4,0 2-1,-1-5 1,0 2-4,0 0-1,-1 1 3,2-1-2,-1 1 5,0-1 3,1 1-4,0 2 2,-2-4-4,2 4 7,-1-3-13,0-1 1,-1 1 0,1 1 0,-1 1 2,0-1 2,1 0-7,0-1-1,1 3 0,-2-2 4,1 0 0,-1 0-4,0 0-3,2 2 3,-3-4 0,2 2-2,0-1 2,0 2-4,-1-2-4,0 1 2,-1 0 4,1 0 2,0-1-4,-1 0 0,1 1 5,0 1 1,0-2-2,0 1 2,0-1-3,-1 0 0,0 2 6,1 0 7,0-2-2,-2 1 1,2-1-5,-1 1-1,1 0-1,0-1 3,0 2-9,-1-2 1,1 1 2,-1-2-3,1 3 2,2 1 1,-4-1-1,4-2-4,-2 2-4,-1-2 1,2 1 4,0 0-3,1 2 1,-4 0-1,4 0 1,-3-2-5,1-1-1,2 3 2,-3-1 1,3 1 0,-4-3 0,1 2-1,1 1 3,0-2-1,-1 1-1,-1-1 2,1 1-4,0-1 0,0 2 1,0-2 0,-1-1-1,1 2-1,0 1 2,1-3 0,-2 3 2,1-2-1,-1 0-3,0 2 1,-1-1 1,0 0-1,1 0 0,2-1 2,-1 2-1,-1-1-1,-1-1 0,3 2 0,-1-2 4,-1 1 0,1-1-2,-1 1 1,2-2-3,-2 2 3,0 0-3,0-2 4,2 2-2,-2 0-5,2-1 1,-1 1 5,-1-1 0,1 1 8,0 0-13,-1 0 3,1-1-3,0 1 0,0-1-2,0 2 2,1-3 4,-1 2 1,-1-2 1,2 2-3,-1-1-2,1-1 1,-1 1 0,-1 1-1,2-1 4,0 1-2,-1-1 0,1 1-3,-2-1 2,4 2 3,-3-1 1,1 1-2,-1-2 4,3 2-4,-4-1-3,4 1 2,-3-3-2,3 3 2,-4 0-2,3-2 0,1 2 0,-3-1 2,3 1 1,-3-1 0,0 0 0,3 1-2,-4-2 2,4 2-1,-4 0 2,2-2-2,0 1-2,2 1 0,-4-1-1,2 0 3,-1-1 1,3 2-8,-4-1 6,2 1 2,-2-2-2,1 1 4,0-2-3,0 2 3,0 0-6,0 0 3,-1 0 6,4 1-4,-3-2-1,0 2 2,1-1 0,2 1-4,-5 0 2,5 0 6,-3-2-3,3 2 1,-3 0 4,3 0-4,-2-2 1,0 1 0,2 1-2,-4-3 0,1 3-3,3 0-1,-2-3 0,0 3 2,0-2 2,2 2-1,-3-1-1,0 0 1,3 1-1,-4-1-2,4 1 3,-2-2-2,2 2-2,-2-1 1,2 1 1,-2-1 1,2 1-5,0 0 2,-4-1 2,4 1-1,0 0 0,-4-1-3,4 1 2,-2-1 1,2 1 1,-3-1 1,3 1-3,-4-1 3,2 0-2,2 1 3,-5 0 2,5 0-4,-4-1-2,4 1 1,-5-1 3,4 0-6,-3 1 2,4 0 1,-4-2-1,2 1 0,2 1 4,-4-2-3,2 1 3,2 1 13,-4 0-18,4 0 1,-2-1 2,2 1-4,-3-1 3,1-1-2,2 2 2,-4-2-1,4 2 0,-4-1 1,4 1 8,-4-2-9,4 2 1,-3 0-3,3 0 6,-3-1-3,3 1-4,-4-1 1,4 1 11,-2-1-8,2 1 1,0 0-3,0 0 1,-5-1 2,5 1 1,0 0-1,0 0-1,0 0 0,0 0 3,-3 0-2,3 0-1,0 0-1,0 0 1,0 0-2,-4 0 7,4 0-4,0 0-2,0 0 3,0 0-2,0 0 0,-5 0 0,5 0-2,0 0 1,0 0-1,0 0 0,0 0 5,0 0-3,0 0-1,-3 1-1,3-1 1,0 0-1,0 0 1,0 0 3,0 0-3,0 0 2,0 0 0,0 0 4,0 0-4,-3 1-2,3-1 0,-1 2 2,1-2 0,-4 0 1,4 0 0,-2 2-3,-1-1 3,3-1-2,0 0 0,-4 1 3,3 0 0,1-1-3,0 0-1,0 0 1,0 0 0,-3 2 0,3-2 3,0 0-3,0 0 2,0 0-3,0 0 3,-3 0-1,3 0 5,0 0-6,0 0 2,0 0-3,0 0 4,-3 1-2,3-1-2,0 0 4,-4 1 0,4-1-3,-1 1-1,1-1 4,-2 2-2,2-2 2,0 0 4,0 0-8,0 0 4,-4 1-1,4-1-5,0 0 5,0 0-2,0 0 1,-3 0 0,3 0-1,0 0 3,0 0-6,0 0 6,-2 2 0,2-2 4,-2 2-8,2-2-1,-2 1 3,0 0-1,2-1-1,-4 2 1,3 0 4,0-1-3,1-1-3,-3 2 4,3-2 0,-2 1 0,2-1-1,-1 3-3,1-3 3,0 0 1,-2 0 0,2 0-4,0 0 2,0 0-1,0 0 1,-2 1 1,2-1 0,0 0 0,-3 2 1,3-2 0,-2 3 1,-1-3-1,3 0 1,-2 1-2,2-1 0,-3 2 1,3-2 2,-2 2 0,2-2-4,-3 1 3,3-1 0,-1 1 0,1-1-3,-2 1 0,2-1 1,0 0-1,-2 3 3,2-3-6,0 0 3,0 0 0,-3 1 0,1 0 0,2-1 9,-3 1-5,1 0-6,2-1 4,-4 3-1,4-3 2,-4 0-2,1 1 2,1 1-1,1-1 5,1-1-6,-4 0 2,2 3-3,2-3 3,-2 0-4,2 0 2,0 0 6,-3 1-7,3-1 5,0 0-7,-3 3-1,3-3 2,-3 1-4,3-1 4,-4 1 0,4-1 2,-3 0-2,3 0 7,-4 1-4,2 0-3,0 0 3,-1 0 1,3-1-1,0 0 0,-4 0 0,4 0-1,-2 1 2,2-1-4,-2 3 2,2-3 1,0 0 1,0 0 0,0 0-3,-3 0 3,3 0-5,0 0 3,0 0 7,0 0-6,0 0 0,0 0-3,0 0 3,-6 0-3,6 0 1,-3 1 8,3-1-7,0 0-3,-4 0 4,4 0-4,-2 2 4,2-2-3,0 0 8,0 0-6,-3 0-2,3 0 1,0 0 1,0 0-2,-3 1 1,3-1-1,0 0 4,0 0-3,-4 0-4,2 1 3,2-1 1,-4 2-3,4-2 6,-3 1-4,1 0 0,2-1 3,-3 1-5,3-1 3,-4 2 0,4-2-2,-2 1-2,2-1 4,-2 1 0,2-1 0,-4 0 0,4 0 0,0 0 0,0 0 0,-2 1 0,2-1 3,-2 1-3,2-1 2,-2 2-3,2-2 1,-2 2-1,2-2 1,0 0-4,0 0 1,0 0 4,-2 1 0,2-1-2,-2 3-2,1-2 7,1-1-1,-4 1-1,1 1 1,2 0-4,1-2 2,-4 0-1,4 1-1,0-1 5,-3 5-7,2-3 3,1-2 0,-2 1-1,1 0 1,-2 1 3,3-2 0,-3 2-1,1-2-2,2 0 0,-3 2-2,1-1 4,2-1 1,-3 2-3,1 0 0,2-2-2,-2 1 2,2-1-2,0 0 3,-3 2-3,3-2 1,-2 1 5,2-1-6,-1 2-2,-1 0 4,2-2 2,-2 3-2,0-2 1,1 1-1,0-1 1,1-1 3,-3 3-3,3-3 0,-3 1-2,2 2 4,1-1-6,0-2 1,-2 1 3,2-1-3,-2 2 0,2-2 5,0 0-5,-3 2 0,3-2 3,-2 3-6,1 0 4,-1-1 3,1-1-2,0 1 3,0 1-2,1-3 0,-3 3 0,1-1 0,-1 2 2,1-1-1,2-1-1,-2-1 0,0 3 0,2-1 1,0-3 1,-3 3-5,3-2-1,0 2 5,0-3-2,-2 2-2,2-2 1,-1 3 0,1-3 0,-1 3 3,1-2-1,0-1-1,-1 4-2,1-1 6,-1-1 0,0 1-2,-1 0 1,1 0 4,0 0-6,1-1 5,0-2-6,-2 3-3,2-2 3,0-1 0,-2 5 0,1-4 0,-1 2 3,2-3-3,0 3 6,-2 0-5,1-1-4,0 0 4,1-2 0,-2 3 1,1 0 1,1-1-2,-2 1 1,1-1 1,1 0-5,-2 0 3,2-2-3,0 3 5,0-3 0,-2 3-3,1-1 2,1-2-1,0 5-2,-2-3 1,2 0 2,-1 2-4,1-2 4,-1 1-3,0 0 6,0 0-3,0-2-5,0 3 4,1-1 3,-2-1-2,1 0-1,-1 1-2,1-2 3,0 2-4,1-3 4,0 4 1,-1-1 1,1-3-6,0 3 3,0-3 2,-1 2 0,1 1-1,-1-1 1,1 1 2,0-3-2,0 4-5,-1-1 4,0 0 4,1 0-3,0-3 2,0 5 1,-1-2-3,0 1 0,1-1 0,0 0 0,-1 2-3,1-2 5,-1 0 0,1 0-7,-1 0 8,0 0-8,1 1 4,0-2-2,-1 1 0,1-1 2,-2 1-2,2 1 4,-1-3-2,1 2 1,-1 0 0,1-1 6,-1 1-7,1-1 1,0 1-1,0 0-1,-2-1 2,2 1-5,0 0 3,0 0 1,-1 0-2,1 0 1,-1 0 0,1 0-1,0 0 2,-1 0 4,0 0-5,1 0 0,0 0 0,0 1 1,-1-1-1,1-2 3,0 4 0,-1-2-1,1-2 0,0 2-1,0 0-2,0 0 3,0 0 0,0-1 0,0-2-2,0 5 1,-1-2-1,1 0 4,0 1-1,0-2-2,0 2 0,0 0-5,0-3 4,0 2-2,0-3 5,0 5-5,0-2 4,0 0-1,0-1-1,0 1-1,0-1 1,0-2 0,0 5 1,0-4-2,0 2 4,0 1-5,0-1 4,0 1 0,0-2-4,0 1 3,0 1 0,1-1 4,-1-3-5,0 3 0,1 3-1,-2-3 1,2 0-1,0-1 3,-1 2-8,2-1 6,-2-1-2,0-2 0,1 5 1,-1-2 3,1-1 1,-1 1-3,0 0 1,0 0-1,0 0 0,0-1-2,2 1 2,-2 0 1,0-1-2,0-2 1,1 5-4,-1-2 5,0-1-3,0 0 1,0-2-2,1 4 2,-1-2 0,0-2 0,0 2-2,1 1 4,-1 0 1,2 0-2,-2 1 0,0-1 0,1 0-4,0 2 3,0-2 0,-1-1 0,0 2 1,1-1 0,0-2 0,0 1 0,0 1 0,0 0-1,1 0 1,-1-1 1,0 2 5,1-1-5,0 0-5,-1-1 3,1 1-2,-1 0 1,0 0 1,0 1 1,2-3 0,-2 3 2,1-2 0,0 0 2,0 1-1,0-1 5,-1 1-7,-1-2-2,2 2 3,0 0-3,-1-2 3,1 0-3,-2 2 3,2-1-3,-1 0 2,1 0 1,0-1-2,-1 1 2,0 1-3,1-2 2,0 2-1,1-1 1,-3 0 0,2 0-2,0-1 1,-1 2 0,1-1 1,0-2 6,0 3-7,-1-1 1,2-1-2,-1 1 0,0 1 2,0-2-1,-1 0 2,2 1-2,-3-1-3,2 1 4,1 1 1,-1-2-3,0 1 2,0 0-3,0-1 1,0 1-2,0-1 3,-1 1-1,2-1 5,0 1-2,-1 0 1,1-1-2,0 0-1,-1 1 1,0-1 0,1 1-3,-1 1-2,-1-2 6,1-1-6,0 2 6,-1-1-3,1 1 0,-1 0 4,1 0-2,2 0-2,-3-1 4,3 1-1,-1 0 0,0-1 1,-1 1-4,1 0 2,-1-2-1,0 2 1,1-1-2,0 1 6,-2-2-5,-1 0-1,5 1-1,-5-1 0,2 3 3,0-1-5,-2-2 2,2 0 0,-2 0 2,1 2-1,-1-2 0,3 1 1,-2 1 3,-1-2-4,3 2 1,-1-1-1,0 0 0,-2 1 0,0-2 2,4 2-4,-2-1 2,-2-1 2,0 2-1,3 0 5,-3-2-6,3 1-1,-1 1 2,-2-2 0,4 1-2,-2 1 0,-2-2 4,2 0 0,-1 2-3,-1-2 1,4 1-2,-3 1 4,-1-2 0,4 2-1,-2-1 6,0-1-9,-2 0 1,3 2 2,-1 0 1,0-2-1,-1 1 0,-1-1 9,3 2-9,-1-1 0,-2-1 6,3 2-9,-2-1 3,3 1-1,-2-2 1,-2 0 1,2 2-1,0-1 0,0 1-1,0 0 1,1-2-1,-1 1 0,0 1 1,0-2 0,-2 0 3,4 1-4,-2 0 1,-2-1-3,3 3 3,-2-2-1,-1-1 0,4 2 0,-4-2 1,2 1-3,0-1 3,0 1-1,-2-1-1,3 2 0,-1-2-2,-2 0-1,4 2 2,-3-1 0,1 0 1,0 0 2,0 0-1,3 0 1,-3 2 1,1-2 1,1-1-4,-2 2 1,0-2 0,0 2-3,-2-2 4,6 2-1,-4-1 6,1-1-9,-1 1-1,0 0 7,-2-1-4,5 2 1,-3-1-3,0-1 3,-2 0-1,3 1 0,-1 1 0,0-1 0,-2-1-1,3 0 2,-1 1 1,-2-1-3,4 1 1,-4-1-1,4 2 2,-3-2-1,2 1 3,-3-1 0,4 0 0,-1 1 0,0-1-2,0 2 1,-3-2-5,4 0 3,-1 0-3,-3 0 2,0 0 2,5 1 0,-3 0-2,-2-1 1,4 0 0,-4 0 3,0 0-3,0 0 0,4-1 0,-4 1 3,0 0-3,5-1 0,-5 1 0,3 0 0,-3 0 0,4 0 1,-4 0-2,2-2 2,-2 2-2,0 0 1,5 2 1,-5-2 0,4 0-2,-4 0-2,4-2 3,-4 2 0,3-1 3,-3 1-4,0 0-2,4 0 3,-4 0 0,0 0 0,6 0-1,-6 0 3,0 0 0,4-1 0,-4 1-4,3 0 6,-3 0 0,4 0-4,-4 0 0,3-2 0,-3 2 0,4 0 0,-4 0 0,3-1-1,-3 1-1,4 0 4,-4 0-2,2-1-1,2 1 0,-4 0 1,4-1-3,-4 1 3,2-3-2,0 3 7,-2 0-5,4-2-3,-1 1 2,-3 1 1,5-2 1,-1 1-1,-2-1 0,1 2 0,0-1 0,-1 0-2,-2 1 3,4-2-2,-2 2 1,-1-2 2,2 1-4,0 0 3,-3 1-3,3-2 0,-1 1 2,0-1 2,-1 0-3,0 0 3,3 1-3,-2 0-2,-2 1 3,3-2-4,-3 1 2,0 1 4,3-3-5,-3 3 0,3-2 3,0 0-1,-2 1 0,2-1 0,0 0 0,-2 1-3,-1 1 4,4-2 2,-3 2-4,-1 0-1,4-2 2,-2 1 4,0-1-5,-1 1 5,-1 1-5,4-2 0,-2 1 0,-2 1 0,3-2 4,-1 1-3,-2 1 1,4-1-2,-3-1 1,-1 2 0,3-1 3,-3 1-2,3-1 0,-3 1 0,3-4-1,-1 4 4,-2 0-5,3-2 2,-1 1 2,-2 1-4,4-2 4,-4 2-1,1-1-1,1-1 2,-2 2-4,2-1 1,0 0 1,0 0-1,-2 1 5,0 0-3,4-2-2,-3 1 1,-1 1 4,5-2-6,-5 2 3,2-1-1,-2 1 0,2-2-3,0 1 4,-2 1 1,3-2-1,-2 1 1,1 0-2,-2 1-2,3-2 1,-3 2 1,1-3 0,-1 3 0,2-1 0,-2 1 3,2-3-1,-2 3-2,3-2 2,-1 2-1,-2 0 0,2-3-2,-1 1 0,0 0 1,1 0 5,1 0-3,-1 0-3,0 0 1,0 1 1,1-1 2,0-1 2,-1 0-5,1 2 0,-2-1 1,1-1-1,1 1 2,-2 1-1,1-2-2,0 3-1,0-3 3,-2 3 0,2-1-1,-2 1-2,4-2 4,-3 1-1,1-1-2,0 1 1,-2 1-2,3-3 2,-1 1 0,0 0 0,-1 1 2,1-1-2,0 0 1,0 0-1,-1-1 5,1 2-7,0-1 5,-2 2-3,2-4-1,0 2 3,-2 2 2,2-2-4,-2 2 0,3-1-1,-3-1 0,0 2 1,2-2-1,-2 2 1,3-3-2,-1 3 3,-2 0-3,2-3 1,0 0 1,-1 1-2,-1 2 4,2-2-2,0 1-2,-2 1 0,1-2 1,-1 2 7,2-2-6,-1 0 0,-1 2 1,2-3 0,-2 3-2,1-1 0,-1 1 1,2-2 0,-2 2 0,1-3 0,-1 3-3,0 0 0,2-1 4,-2 1 0,2-3-2,-1 2 1,1-1 0,0 0 2,-2 2-2,4-3 0,-3 2 3,0-1-2,-1 2 1,2-3-2,0 1-3,-1 0 6,1 0-3,-2 1-1,3-1 0,-3 2 1,3-3-1,-1 1 0,-1 1 2,0-1-1,-1 2 0,2-2 1,-2 2 1,2-4-1,-1 2-1,1 0 1,0 1-2,-2 1 3,2-5 0,0 2-2,-1 1 1,1-1 3,-2 1-4,2 1 3,0-3-3,-2 4 2,0 0-1,3-3-3,-1 2 4,-2 1 0,2-6-3,-1 4 3,1 0-2,0 1 1,-2 1-1,2-3 0,-2 3 2,2-3 1,-2 0 0,1 2 3,1-2-3,0 3-1,-1-3 1,1 0 3,0 1-4,0-1 3,0 0-2,-2 0 1,3 0 0,-3 1 0,2 0-2,-2 0 3,2-1-2,-2 2-1,2-3 0,0 3 1,-2-1 0,1 0 4,-1-1-4,2 2 1,-2-1 2,0 2-3,1-3-1,0 0-1,0 1 2,0-1-2,0 0 0,1 1 0,-2-2-1,1 3 4,0-2-3,-1 1-1,2-1 0,0 0 0,-2 2 5,1-1-7,-1-1 3,1 1-1,-1 2-2,1-4 5,-1 2-5,1 0 1,0 0 6,-1 0-7,0 2 8,2-3-6,-1 1-1,-1 2 0,0-3 0,1 1-1,-1 2 3,1-5-3,1 2 0,-2 0 2,1 1-1,0-1 1,0-1-3,-1 1 5,2 2-4,-2-3 4,1 1-2,0 1 0,-1-1 1,0 3-1,2-3 1,-1 0 1,-1 1-3,0-1 5,0 3-6,0-3 3,0 1-2,0 2 1,0-5-1,1 2 0,-2 0 3,1 3-4,1-4 3,-1 1-3,0 3 2,1-3 2,-1 1-1,0 2-1,1-3 2,-1 3-5,-1-5 0,2 4 2,-1 1 0,1-5-2,-2 2 4,2 2 2,-1 1-4,0-5 0,0 2 1,0 1-2,0 2 1,2-4-1,-1 3 1,0-2 2,-1 3 3,0-5-6,0 4 3,1-1-1,-1 2-3,0-5 0,0 3 2,2 0 2,-2-1-1,0 3 3,0-4-1,0 2-3,0 2 0,0-5 4,0 3-1,0 0-1,0 2-1,1-5-2,-1 3 1,0-1 2,0 1-2,-1-1-1,1-1 4,0 1-2,0 0 0,-1-2-3,1 1 0,0 0 3,-1-1-3,1 1-2,0 0-5,-1 0-4,1 1-2,0-2-6,0 2-8,0-1 1,-1 0-14,1 0-6,0 3-12,0 1-14,0-6-21,-1 4-23,-1-2-28,1 1-43,0 1-35,-1-1-35,1 0-49,-1 2-51,0-1-60,0-1-250,-1 1-725,1-1 320</inkml:trace>
  <inkml:trace contextRef="#ctx0" brushRef="#br0" timeOffset="70037.1258">7297 8971 128,'0'0'192,"0"0"-8,0 0-14,0 0-7,0 0-7,0 0-4,0 0-6,0 0-4,0 0-2,0 0-4,0 0 0,0 0 3,0 0-3,0 0-7,0 0-1,0 0-4,0 0-7,0 0-8,0 0-4,3-5-12,-3 5-3,0 0-10,0-4-6,0 4-3,-1-3-7,1 3-10,-1-3 5,1 3-2,0-3-5,0 1 0,0 2 1,0-4-6,0 2 3,0 2 0,-2-4-5,2 1-6,0 1-2,-2 0-4,2 2-3,-1-5-5,-1 2 6,2 0-3,-2-1-2,1 1 2,0 1 0,0-2 2,-1-1-8,-1 2 5,0-1-11,0 0 1,0 1-1,0-2 13,0 2-9,0-1-6,-2 1 0,4 0 0,-2 0 3,0 0 1,0 0-1,0 1 1,1-1 0,0 1-6,-1 0-2,-1 1 2,3-2 4,-3 1-2,2 0 4,1 0 1,-3-1-5,2 1-9,-1 1 1,-1-2 1,-1 1-2,1-1 0,-1 2 8,1-3-3,0 3 0,-1-2-2,-1 2 0,1-2 4,1 1-9,-3-2 2,2 2 2,-1 0-3,2-1-3,-2 0-3,1 1 5,0 0 2,0 2 9,0-3-7,1 1 2,-2 1-3,1-2 3,0 2 0,-1-1-4,0 1 1,0-1-1,1 1 4,-1-2 9,1 1 3,-1 0-8,1 1 1,1 0 7,-3 0 1,5 0 4,-1 1 0,-1-2-2,3 0-3,-2 1-5,0 1 0,3 0 2,-6-1-9,3 1 1,-1-1 0,1-1 0,3 2-4,-4 0 3,0 0 5,4 0-6,-6-1-3,2 1-1,4 0-1,-5 0 4,3 0-2,-2 0-1,4 0-4,-6 0 3,3-2-1,0 2-3,0-1 6,3 1 7,-7-1-10,4 0-2,-1-1 1,0 2-2,1 0 4,-1-1-2,-1 0-4,0 1 4,1-1 1,-1 1 2,0-2-5,0 0-2,0 1 5,0-2-2,2 3-2,-1-2 7,0 1 8,0 1-15,1 0 3,-1-2-1,1 1 1,-2 0-6,1 0 7,1 1-1,-1 1-3,-1-2 2,2 3-1,-1-2 2,0-1 1,0 1-2,1-1 2,0 1-1,-1 0 2,-1 0-2,1 0-1,1 0 0,3 0-4,-5 1 3,5-1 2,-6-1 0,4 1 3,2 0-4,-5 2 3,5-2-3,-5-2 0,5 2-1,-4 1-4,2 0 3,2-1 3,-7 1 3,4-1-6,3 0 1,-6 0 0,3 2 1,0-1 4,-1-1-4,0 2 6,1-2-6,-1 1 2,1-1-6,-1 1 6,1 1 0,0-1-3,-1-1 3,2 0 0,-2 2-3,1-1-1,-1-1-1,0 2-2,0-1 5,0 1 6,2 0-8,-1-1-2,0 1 3,0-1 3,0 1-4,-1-1-1,1 0 5,-1 0-3,1 1 2,-1 1 0,0 0-5,1 0 3,-1 1 6,0-3-7,0 2 3,-1 0 1,1 1-1,2-2-4,-3 1 2,1 0-1,2-1 1,-1 1 4,-1 0-3,1 1-3,-2 1 3,3-2 0,-2 2 0,1-3-2,1 3 2,0-1-1,0 0-2,-1 1 3,-1 0 1,1 1-1,1-1 8,0 1-11,-1 1 5,1-2 0,-2 2 0,1-1 1,1 1-6,0-1 0,0 2 3,2-2 2,-2 0-2,1 1-2,-1-1 1,2 0-2,-2 0 1,2 0 1,-1 0 2,0 0-5,1-1 5,0 1 0,-1 0 2,1 0-1,-2 0-1,2 0 0,0 0-1,0 0 3,0-3-6,0 5 1,0-4 5,0 0 3,-2 2-9,2-1 9,0-1-6,0 0 4,0 0 3,0 0-5,0 1 7,0 0-6,2 0-3,-2 0 1,0-1-1,1 3-1,0 0 2,0-2-2,0 2 1,0-1-2,1 0 2,-2 1-3,2 1 2,-1-2-1,1 1 4,-2-1 1,2 0-3,-2 0 5,2 0-5,-2 0 4,2 0-5,-2-1 3,1-1 3,1 1-4,-2-2-2,1 1 3,0 1-3,1 0 1,-1 2 2,0-2-2,2 1-1,-2-1 2,0 0 0,1 1 0,0 0 2,-1 0 7,1 0-12,0 0 5,-1 0-7,1 0 13,0-1-8,0 1-1,-1-3 1,2 3 9,0-2-6,-1 3 2,1 0-5,-1-3-3,1 0 9,-1 1 11,2-1-19,-3 1 5,1-1-3,0 1 0,1 0 2,0 1-5,0-1 3,-1 0 0,1 0 2,-1 0-3,3-1 2,-2 2-1,1-1-1,-2 1 1,1-2 4,1 2-3,0-2-3,-1 2 2,1-1-2,-1-1-1,1 2 4,0-2 2,-1 0-2,1 1 0,-1-1 3,1 0-7,-1-1 14,-1 1-14,1-2 5,0 0-4,0 1 2,0-1-4,-1 0 2,2 2 4,0-3-1,-1 2 5,0 0-1,1-1 0,1 1 2,0-2 1,-1 3-2,0-1 4,1-1 1,0-1-6,-1 1 5,1 1 3,0-2 1,-1 1-2,-1 0 1,1-1-4,1 1 1,-1-1 6,1 0 0,0 0 6,0 0-12,0 1 2,-1-1 1,0-1-4,0 1-3,-1-1 0,2 0 3,-1 0-4,1 2 0,-1-2-1,-1 0-2,1 0 2,0 0 2,0 0-3,0 0 1,0 0-1,2 0 3,-1 0-6,-2 0 5,2 0-4,-1-2 3,0 2-1,2 0 5,-2-1-1,3 0-2,-2 0 1,0 0-3,0 0-2,1-1 2,0 1-2,-2 0-1,2-1 1,-1 0 1,-2 2 0,0-1-2,0 0 0,1 0 4,1-1-4,-2 1 2,1-2-4,0 1 3,-1 2 1,-1-1-1,3-1-1,-1 1-1,-2-2 3,1 2-1,1-1-3,1 0 2,-1-1 4,1 1-5,-1-1 5,0 1-4,0-1-1,-2 2 1,1-2-2,1 1 4,-2 0-8,2 1 7,-2-1 1,1 0-3,1 0 1,-1 0-3,-1 1 0,1-1 5,-1 1-5,1-2 6,0 1 7,0-1-13,0 2 10,-1-1-10,1 0 10,1 0-10,-2 0 4,0-1-1,1 0 0,1 0-3,-1 1 2,1-1 5,-2 1-5,2-1 3,-1 1-4,-1 1 1,0-1 4,1-1-3,0 2 6,-1-1-3,0 0 0,1 1-2,-2-1 0,1 0 1,1-1-5,-2 1 4,1-1 0,1 0 1,1 0 0,-2-2-1,2 2 0,-2-1 3,2-1-2,0 1 0,0 0-2,-1 1 0,-1 1-1,0-1 5,1-1-1,-1 1-1,1 0 1,0 0-3,0 0-1,-1 1 3,-2-1 2,3 1-1,-3-1-3,3 1 8,-2-1-5,1 0-2,-1 1-2,1-1 4,-1 1-1,2-2-3,-1 0 4,-1 1-4,1 0 3,0-2-1,1 2 0,-1-2 0,0 2-6,1-2 8,-1 2-1,-1 0-2,0 0 4,1 0 2,-2 1 1,2-1 2,0 0 3,-2-1-7,2 3 4,0-1-3,-1-1 0,0 0-1,0-1 0,0 2-1,0-1-1,0 0-1,-1 0 3,2 0-3,-2 0 2,1-2 1,0 2-2,0-1-1,-1 1 1,2-4-3,-2 3-2,2 1 4,-1-2-1,-1 1 2,0 0 1,0-1-3,1 1-4,-1 1 5,0-1-3,0 0 1,0 1-2,0 0 2,0 0 4,0 0-7,0 3 5,-1-6-5,1 6 1,1-4 3,-1 3-3,0 1 1,0-4-2,0 4 2,1-3-1,-1 3 7,0-2-7,0 2 2,0-3-1,0 3-1,0 0 2,-1-4-1,1 2 1,0 2-2,0-4 0,0 4 0,0-3 1,0 3-1,-1-1-1,1 1 0,0-6 1,0 6 1,0-2-3,0-1 2,1-1-1,-1 2 2,1-1 2,-1 0-3,1 1 0,0-2 2,-1 2-2,0-2 1,0 1 2,1-1-1,0 1 5,0 0-7,0-2-1,-1 0 1,1 1 0,-1 0 0,1-1-2,-1-1 4,0 3 0,0-1 3,0-1-1,0-1-4,0 1 2,0 1-2,0-2 2,0 3-1,0-4-1,-1 0-3,0 0 3,0 2-4,0-2 2,0 2-9,0-1-4,-1 2-10,0-2-9,0 3-16,-1-3-9,2 2-28,-1 1-48,-1 0-48,0 0-61,-3 1-81,4-1-102,-2 3-313,2-2-801,-1 0 354</inkml:trace>
  <inkml:trace contextRef="#ctx0" brushRef="#br0" timeOffset="74079.0444">5721 6758 222,'-3'0'209,"1"2"-16,2-2-12,0 0-17,-3 1-13,3-1-16,0 0-12,0 0-12,0 0-10,0 0-7,0 0 0,0 0-3,0 0 2,0 0-6,5 3-2,-2-2-8,-1 0 4,2 1-7,1-2-3,1 1 2,0-1-5,1 0-5,-1 2-1,3-2-1,0 1-3,1-1 3,0 3-4,1-3-5,0 2-2,3 0-11,0-1 2,-4 0-3,4 0 3,-3 1-4,0 0-4,3 0-2,0 2-5,-4-1 1,3-2-3,2 2 1,-2-3-5,1 3 2,-4-1-1,2-2 0,2 1 4,-3-1-8,0 1 3,-1 0-1,1-1-4,-2 0-6,0 0 4,-3 0-2,0 2-3,-1-2 1,-1 1-1,0-2-2,-1 2-1,0-1 2,-3 0 2,4 1-6,-4-1 3,3 2-1,-3-2-1,0 0 0,4 0-1,-4 0-1,2 0 1,-2 0 0,0 0 0,0 0 0,4 0-4,-4 0 6,4 1-5,0-1 2,-4 0 0,2 0-1,-2 0-2,0 0 5,5 0 0,-5 0-7,4-1 4,-4 1 2,0 0-4,3 1 3,-3-1 3,4-1-6,-4 1 1,3-2 1,-3 2 2,4-1-1,-4 1-2,4 0-3,-4 0 5,0 0-4,3 0 4,-3 0-4,2-1 2,-2 1 1,0 0 0,0 0 2,0 0-5,0 0 6,5 1-4,-5-1 4,0 0-2,0 0-3,0 0-1,0 0 2,0 0 3,2-3-3,-2 3 2,0 0-6,0 0 8,0 0-7,0 0 6,0 0-4,0 0 1,0 0 3,0 0-5,0 0 4,0 0-5,0 0 6,0 0-1,0 0-1,0 0 2,-7-2-1,7 2-1,0-3 4,0 3-5,0 0-3,-2-1 3,2 1 0,0 0 1,-1-3 0,1 3-4,0-3 3,0 3-1,0 0 3,0-3-2,0 3 5,0-3-6,0 3-3,0-5 2,-1 3 2,2 0 0,0 0 0,-1-1-3,0 0 0,0 0 0,0-1 2,0 1-2,2 0 4,-2 0 1,0 0-5,0 0 1,0 0 3,0 1-1,-2-1 3,2 3-4,0-5 2,0 2-3,0 1 0,0 2 2,-1-5 0,0 4-2,1 1 3,1-5-5,-2 3 3,1 2-2,0-3 3,0 3-2,0 0 3,-1-2 1,1 2 0,-1-2-4,1 2 0,0 0 1,-1-3 5,1 3-3,0 0 0,0 0 4,0 0-7,0 0 4,0-3 1,0 3 8,0 0-8,0 0 7,0 0-3,0 0-1,0 0 2,0 0-1,0 0-3,0 0 0,0 0 1,0 0 3,0 0-6,0 0 5,0 0 1,0 0 5,0 0 2,0 0 2,0 0-1,0 0-1,0 0 4,0 0 0,0 0-2,0 0 7,0 0-6,3 6-2,-2-4 9,-1-2-12,0 3 4,0-1 7,0-2 1,1 4 4,-1-1-4,0-2 1,2 4-3,-2-2 2,2 0 8,-2 2 3,0-3-8,1 3 3,-1 1 1,0-1-2,0 3 7,1-1 9,0 3-4,-1-1 0,0-2-3,3 2-8,-2 1 3,-1 0-3,0 0 3,0-2-9,1 1 7,-1 1 3,2-3-4,-2 0-2,1-1 0,0 0-5,-1 0 7,1 0-6,0-2 1,0 0-3,-1-2-4,0 2 0,0 0 0,-1-2-4,2 0-1,0 1 1,-1-3-2,-1 4-3,1-4-2,1 2 3,-1-2-4,0 4 3,0-4 0,0 0 0,1 1 1,-1-1 1,0 0-3,0 0 8,0 0-9,0 0 2,0 0 0,0 0-2,0 0-3,-1-10-2,1 6 3,-1 0-5,0-2 3,1 0-1,-1 0 1,0-2 2,0 2-7,0-1 3,-1-3-7,1-1-2,1 3-2,-2-2-4,0 1 0,0-1-5,1 0 1,-1 3 8,2-1-7,-2 2-6,2-2 5,0 2 5,-1 0-3,0-1 4,1 3 1,0 0 10,-1 1-12,0-1 2,1 0 3,0 2 4,0-1 0,-1 1-5,1-1-3,0 3 8,-2-3-3,2 3 0,0-2 1,0 2 0,0 0-2,0 0-1,2-5 3,-2 5 2,0 0-3,0 0 5,0 0-3,0 0 8,0 0-14,0 0 4,0 0 4,0 0-6,0 0 1,0 0 5,0 0 1,0 0-1,5 8 10,-5-8-7,2 2-4,0 2 3,-1-3-7,3 2 8,0-1-5,-1 2 2,1-1 3,1 0-3,0 1 1,0 0-2,0-1 7,-1 0-1,0 1-4,0-1 3,0 0-5,-2-2 3,2 2-1,-1 2-1,1-2 5,-1 0-1,-1 0-2,1 0-2,0 0-1,-1-1 5,-1 1 1,1-2 0,0 0 1,-1 2-7,0-2 4,-1-1 1,1 2 2,-1-2-8,0 2 4,2 0-7,-2-2 8,0 5-5,0-5 1,0 1 14,0-1-13,0 3 12,-2 0-15,2-3 6,-1 3 0,-1-2-2,0 2 2,0 1 0,-1-2-2,1 0-2,-2 1 8,1 0-7,-1 1 14,-1 1-11,1-1 2,1 0-6,-1 0 4,-1 2 3,0-2-6,1-1 8,0 1-3,-1 0 0,2-1-3,0 1-6,1-1 6,-2 1-1,1-1 2,1 0-2,0 1 1,-1-2-2,1 0 1,0 1-26,2-1-21,-2 0-32,2-2-32,-2 2-29,2 2-40,-2-3-41,2-1-56,0 0-51,0 3-281,0-3-661,0 0 294</inkml:trace>
  <inkml:trace contextRef="#ctx0" brushRef="#br0" timeOffset="76693.8881">6512 6248 98,'0'0'207,"0"0"-14,0 0-8,-1-3-15,1 3-5,0 0-12,0 0-6,0 0-10,0-4-7,0 4-8,0 0 1,0-2 2,0 2-11,0-4-3,0 4-4,0 0-4,0-5-3,0 5-3,-1-3-7,1 3-1,-1-3-7,1 0-8,-1 1-3,0-1-18,1 0-2,-2-1-5,1 1-4,0-2 0,0 1-7,-1 1 4,2-2 4,-2 1 0,-1-2-4,1 1-2,1-1-3,0-2-1,-1 1-2,1 0 6,0 0-9,1 0 17,-1-2-17,-1 2 1,2-3 7,0 0-16,-2 3-4,2-3 2,0 2-1,0 0-1,0 0 16,0 0-22,0 0 1,0 1 12,0 0 0,2-1-6,-2 0 5,2 0 1,-1 1 3,2-2-4,0-1-3,-1 1-2,1-2 5,1 2-5,-2 2-6,1-3 15,1 2-17,0-2-3,-1 2 0,1-1 4,0 2-1,-1 1 7,0-1-9,0 2-1,1-2-1,0 0 0,0 2 2,-1-2 3,0 2-7,1-1-6,0 0 6,0 2-3,0-1 3,1 0-6,-1 1 4,1 0-2,-1-2-2,4 0 0,-2 0 3,1 0 0,0 0-2,0 0-1,-2 1 4,2 0 2,-1 0-4,-1 0 3,1 2 1,0-4-3,0 3-3,-1 0 3,0 0-4,-1 2 3,1-1 10,-1 0-9,-1 1 0,1 0-2,-2 0 0,3 1 4,-3-1-3,1 2 3,1-1-2,-1-1 6,-1 1-15,3 0 4,-1 0 5,-1 0 6,3 0-15,-3 1 12,3-1-3,-3 0-1,2 1 0,-3 0-3,2-1 3,-4 1-5,6 2 5,-4-1 1,0 0 2,0 0 3,2 0-7,-1 1-1,0 1 6,0-1-3,0 1-3,1-2 0,0 3 3,1 0 3,0 0-2,0-1-1,0 3 15,-1-3-19,5 3 4,-4-2 2,1 1-1,1 0 1,-2 1-4,0-2 10,2 0-2,-1 0-4,-1-1-3,-1 1 5,1 1 5,0-2-1,0 2-4,-3-1 3,3 0-2,-3 2 0,2-1-3,-2 0-2,1 2 8,-1-2 1,1 1-2,-1-1 12,0 1-17,0-1 3,0 1-7,0 0 9,-1-3-5,2 4 5,-3-1-7,1 0 3,0 0 4,1 0 3,-2 0-1,0 0 0,0 0-1,0 0 5,0 3 11,-1-4-11,1 2 1,-1 0-2,0 1-2,0-2 7,0 1 1,-1 0-3,1-1-2,1 1-4,-1-1 8,0 1-10,1 0 13,-1-1-12,-1 0 3,1 1 3,-1-1-2,2 2-1,-2 0-1,-1-1 0,1-1 10,0 2-12,1-2 9,-1 1-12,2 0 0,-1-1 8,0 1 1,-1-1-3,0 0-7,2 0-3,-3-1 7,1 2 1,0-3-1,0 3-1,1-2-4,-1 1 4,0-1-3,0 1 9,0-2-8,1 1-6,1-2 4,-2 2 3,0 0-1,1-2-5,-1 3 7,0-2-11,1 0 7,-1 0-1,0-1 1,0 0-2,1 0 3,0 0 0,-1-1-1,1 0 5,1 2-5,-2-3 0,0 1-3,2-2 1,0 3-4,0 0 8,0-3-8,-2 2 7,2-2-3,0 0 5,0 2-4,0-2 7,0 0-11,0 0-2,0 0-9,0 0-10,-1 2-19,1-2-13,0 0-25,0 0-11,0 0-23,0 0-10,0 0-16,0 0-16,0 0-6,0 0-17,0 0-20,0 0-20,0 0-17,0 0-6,0 0-14,-4-6-179,3 3-470,0 0 207</inkml:trace>
  <inkml:trace contextRef="#ctx0" brushRef="#br0" timeOffset="77426.9719">6820 6158 139,'1'-3'167,"0"2"-4,-1 1-2,2-3-2,-2 3-12,2-2-7,-1-1-1,-1 3-8,2-3-2,-2 3-6,0 0-9,1 0-10,-1 0-4,0 0-9,0 0-2,0 0-9,0 0-6,0 0-7,0 0-5,0 0-3,0 0 0,0 0 1,0 0 4,1 7-8,-1-5 1,0-2-3,-2 5-2,2-2-4,-1 0 4,0 1 1,1 0 3,-1-1-6,-1 0-4,2 1-1,0-1-3,-2 0 1,2 2-2,-2-2-4,1 0 2,1 1-2,-2-1 1,2 1-5,0-1 2,0 2-3,-2-1-1,2 1 6,0-4-12,0 3-2,0 0 1,-1-2-9,0 2 1,1-1 2,0 0-4,0 0-2,0 0 9,0 0-12,0 0-1,-1-2 3,1-1-6,0 4 3,0-4 0,0 0 1,1 2 3,-1-2 3,0 0-2,0 0-1,0 2-4,0-2-2,0 0 9,0 0-9,2 2 7,-2-2 8,0 0-5,7 0 1,-7 0-3,5-2 3,-1 1-6,0 0-1,0 0 5,0 0-6,1-1 2,1 0-7,-1 1 6,2-1 0,-1 1-5,0-1 2,1 1-2,-1 1 15,1-3-19,-3 1-10,3 2 10,-2 0-3,1-1-7,-3 0 3,1 1-3,1 0 2,-2 0 2,-3 0 0,6-1 2,-3 0 1,-3 1 1,4 0 2,-2 0-5,-2 0 1,3 1 4,-3-1-2,0 0-2,0 0 0,5-1 3,-5 1-2,0 0 0,0 0 4,0 0 2,2-1-4,-2 1 2,0 0-1,0 0 4,0 0 4,0 0-4,0 0 9,0 0-5,0 0 9,0 0-12,1-3 5,-1 3-8,0 0 20,-1-3-16,1 3-2,-2-4-2,0 0 14,1 2-20,-2 1 11,2-4 9,-2 2-2,1-1 6,-2-1-4,1 2 4,-2-1-2,1 0-1,-3 1-5,3 0 1,-3-1 3,-1 1-5,1 0-7,1 0 5,-1 1-4,0 1 0,0-1-25,1 1-17,0-1-18,0 2-24,1-1-26,0 1-32,0 1-37,2-2-31,3 1-39,-5 0-42,3-1-236,2 1-562,-3 0 249</inkml:trace>
  <inkml:trace contextRef="#ctx0" brushRef="#br0" timeOffset="80013.6421">6507 5605 12,'0'0'165,"4"-3"-12,-4 3-8,2-1-4,-2 1-9,3-1-16,-3 1 5,2-3-8,-2 1-4,1 0-4,1-1 2,0 2-10,-1-1 0,-1 2-7,2-4-2,-1 2-7,-1 0-4,0-1-4,0 3 4,0-4-4,0 0-4,-1 2-6,1 2-2,-1-4-2,0 1-7,0-2-6,0 1-2,-1 3-4,1-4-7,-1 2 0,0 0-2,-1-2-4,1 0-4,-1 1-1,-1-2 0,1 2-6,1 0 2,-3-1-1,3 0-1,-1 2 4,1 0 0,-2 0-2,1 1-4,1 0 3,-2-1-8,1 2 4,1-1-2,-3 2-2,1-1-2,-1 0 3,0 1-1,0 0-3,1 0 2,-1 0-5,0 0 3,2 1 0,-2 0-5,1 0 1,1 0 4,-2 0 0,3 1 0,-3 1-2,2-1-5,-1 1 6,0 0 2,1 0-5,-1 1 8,-1 0-6,4 1-1,-2-1 1,1-1-4,-1 0 1,3 1 6,-2 0-5,2 0 3,-2 0 2,2 0 1,0 1 3,0-2-2,2 2-2,-1 0 0,1 0 0,2 1 2,-2-1-3,0 1 1,2-1 1,-1 1-1,1-2-3,-1 1 1,2-1-2,-2 0 3,0 0-1,0-1-2,0-1 1,0 0-2,0 0 0,0-1 0,1 0 8,-1 0-7,0-2-2,1 1 1,-4 0 1,7-2 2,-4 1 3,1-2-7,0 1 0,1-2 0,-1 1 1,-2 1 1,0-1-4,1-1 0,-1 0 4,-1 1 0,1-2-1,2 1-1,-2-1 1,-1 1-1,1 0-4,0 1 5,-2-2 5,2 1-8,-1 0 1,1-1-1,-1 3 1,1 0-4,-1-2 3,-1 2 9,0 2-9,2-3-3,-2 2 3,0 1 0,0-5-2,0 5-3,2-1 3,-2 1 0,0 0 1,0 0 1,0 0-2,0 0-2,0 0 3,0 0 1,0 0 1,3 6-4,-3-6 3,0 4-1,2-1 8,-2 1 2,1-1-4,-1 1 0,1 2 1,0-3-2,-1 2-1,0-1 4,0 1 0,0-2-1,0 2 2,0-2 0,0 2-2,1 1-1,-1-2 3,0 1 5,-1-2-7,1 2 1,0-1-2,0 0-2,0-1 4,0 1-3,-1-1 1,0-1 0,1 1-4,0-1-6,0 0-6,0 2-11,-1-1-14,-1 0-19,2-2-12,0 2-28,-1 0-17,0-2-23,1-1-33,-1 3-24,1-3-36,0 3-147,0-3-407,0 0 180</inkml:trace>
  <inkml:trace contextRef="#ctx0" brushRef="#br0" timeOffset="80330.0107">6612 5624 157,'0'0'237,"0"0"-20,0 0-21,0 0-21,0 0-19,0 0-16,0 0-13,0 0-10,0 0-4,-1 5-6,1-5-6,-1 5-6,-1-3-6,0 0-8,2 1-8,-3 0-5,1 1-6,1 0-7,-3 1-3,2-2-7,-1 1-5,0-1-4,0 2-3,-1-1-6,2 0-2,-1 0-2,1-1-14,-2 1-12,1-1-17,1 0-21,1-1-20,-1 0-20,1 0-14,0 1-19,1-3-3,-1 3-25,1-3-14,0 0-149,0 0-329,0 0 145</inkml:trace>
  <inkml:trace contextRef="#ctx0" brushRef="#br0" timeOffset="81055.9674">6746 5433 82,'0'-3'206,"0"3"-12,0 0-13,-1-3-8,1 3-16,0 0-10,0 0-12,-1-3-8,1 3-12,0 0-8,0 0-8,0 0-6,0 0-3,0 0-5,-3 7 5,2-4 2,0 0 2,1 0-6,-1 2-6,0 1-7,1-1-7,-1-3-6,0 5-4,1-2-1,-1 2-1,1 0-2,0 0-2,0-1-5,0 2 1,-1-2-5,1 1-6,-1 0-4,1-1-3,-1 2 0,0-1-3,1-1-6,-1 1 0,1-2 0,-1-1 5,1 0-10,0-1-2,0 2-3,0-2 0,0 0 7,0-1-10,0 0 3,0 1-5,0-3 0,0 0-1,0 4 2,0-4-1,0 3-1,0-3 0,0 0 3,1 1-3,-1-1-4,0 0 7,0 0-6,0 0 1,0 0-1,0 0 3,3-7 6,-2 5-13,1-1 4,0 1-4,0-1 4,0 0-2,1 1 5,-1-1-7,0 1 1,-1-1-1,2 0 2,0 1-1,0-1 1,-1 1 2,1-2-4,-1 3 1,1-1-4,-2 0 11,1 2-9,-2 0 0,5-1 0,-5 1-1,7 0 9,-7 0-8,4 1 0,-1 0 0,-1 1-1,1 0 0,-1 1-1,2-1-1,-2-1 4,1 1-2,-1 1 9,-2-1-12,2 0 3,-1 0 1,-1 1-1,0-1 0,0-2-2,0 5 4,-1-2-3,-1-1-1,0 1 3,2-1-2,-3 1 5,-1 0-9,1-2 1,-1 2-4,-1 0-4,-1 0-2,1 0-4,-1-1 6,1 1-13,-1-2-3,1 2-3,0-2-7,2 0-4,-2 0-8,1-1-23,0 1-11,1 1-13,-1-2-7,2 0-18,2 0-18,0 0-18,-4 0-28,4 0-153,0 0-371,0 0 164</inkml:trace>
  <inkml:trace contextRef="#ctx0" brushRef="#br0" timeOffset="81413.0124">6905 5590 78,'0'0'176,"0"0"-17,2 2-9,-2-2-7,2 0-15,-2 0-5,3 3 4,-3-1-3,0-2 7,2 4 1,-2-2-4,0 0-10,0-2-6,-2 6-7,1-2-1,-1 0-9,0 0-10,-3 1-9,3-1-1,-1 1-13,2-2-7,-3 0-9,3-1-6,-1 2-5,-1-1-13,1 0-16,-1-1-18,2 0-18,-2 0-23,2 0-14,-1 0-19,2-2-13,-2 1-19,2 1-19,0-2-2,0 0-18,0 0-133,0 0-314,0 0 139</inkml:trace>
  <inkml:trace contextRef="#ctx0" brushRef="#br0" timeOffset="81815.0399">7072 5475 93,'0'0'142,"0"0"-14,1-2-10,-1 2-17,0 0-5,0 0-6,0 0-14,0 0-15,0 0 15,0 0-5,0 0 12,0 0 9,-7 6-6,4-4 4,-3 2 3,5 0-6,-3 0 1,-1 0-5,1 3 4,-1-3-3,3 3 1,-3-1 0,1 2 3,1 1-11,1-3-6,0 0-1,0 3 0,2-2-3,-3-1-7,3 1 0,0 0-5,0-1 2,0 0 3,0 0-3,0-3-2,3 1-4,-3 0-2,2-1-3,0 0-3,2-1-7,-1-1-2,3 1 6,-1-1-10,0-1-4,2 1-7,-2-3-4,1 2-16,-1-2-10,-1 1-8,1 0-20,-1-1-18,0 1-27,-1 0-31,0-1-27,1 1-32,-1-1-40,-1 0-199,0 1-447,1 0 198</inkml:trace>
  <inkml:trace contextRef="#ctx0" brushRef="#br0" timeOffset="86933.0277">7010 6727 60,'0'0'105,"0"0"-6,0 0 7,0 0-5,-4 2-14,4-2 2,0 0-4,0 0 4,0 0-3,-5-2 0,5 2-2,0 0 4,0 0 0,-4-1 4,4 1 1,0 0-1,0 0 0,0 0-4,0 0-5,-2 0-2,2 0-5,0 0-8,0 0-3,0 0-6,0 0-7,0 0 0,0 0-5,0 0-2,0 0-2,0 0 10,0 0 5,0 0 6,0 0 1,9 1 2,-5-1 1,1 0 1,2 0 0,2 2-6,-2-4-1,2 2-3,1 0-2,0 0 1,0 0 3,1-1-3,0 1-6,-1 0-1,2 0-4,-1 0-2,-1 0-2,1 0-1,0 0-2,-1 0-4,1 0-1,-1-2 1,1 1-1,0 1 2,-1 0-1,5-1 1,-3 1 1,3 0 1,-2-1 0,1-1-7,1 1-1,-2 0 0,0 1 0,2 0-4,-5-1 2,5 1-6,-1 0-4,-1-1-5,-2 1 6,0 0 0,1 2-6,1-3 5,-1 0-5,1 1-4,1 0 3,0 0-5,0-1 0,0 1-1,0 1 2,2 0-3,-2 0 1,2-1 6,0 0 0,-1 1-11,0-1 10,1 1-4,-2-1-4,0 2 2,1-2 5,-3-2 7,1 4-3,0-4-4,-3 2 1,1-1 1,-1 1-4,0 0 5,-1-1-3,0 1 3,1 0-3,-2 0-3,1 0-2,1 0 3,-1-1-6,1 0 2,-1 2 4,0-1-1,2-1-1,-2 2 3,1-2-6,-1 2 1,1-3 1,0 2-6,-4 0 4,1 0 1,-1 0 5,-1-2-3,2 1-1,-3 1-5,2-1 0,-1 0 12,1 1-12,0-1 3,1-1 0,-1 2 3,1 0 6,1 0-6,-2-1 9,1 1-1,2 0-3,-2-1 0,-1 0 1,0 1-5,1-1 21,-1 0-27,1 1 7,0-1-5,-1 1 3,0-1 2,1 1-1,-2 0-2,2-2 3,-1 1-7,-1 4 0,0-5 1,-2 1-4,1 1 7,2 0-5,-1 0 3,0 0-4,1-1 5,-1 1-8,2-1 2,-2 0 2,2 0-4,-1 1-1,-1-1 3,1 1-2,0 0 3,0 0 4,-1-1-6,1 1 4,-3 0-2,4-1 14,-4 1-12,3 0 0,-3 0 2,3-1-2,-3 3-3,1-3-8,-1 1 7,-3 0 2,6 0-2,-2 1 5,0-1-1,0 1-2,0-2 0,-1 0-3,2 1 0,0 1 1,-1-2 5,-1 1-1,1-1-4,0 1 3,1 0 0,0-1-2,-1 1 3,-1-1 0,0 1 0,0-1-2,2 1-2,-3-1 0,-2 1 5,5 0-6,-2 1 5,-3-1-7,4 0 4,-4 0 2,6 0-1,-4 1 0,1-1-3,1 1 3,-4-1 3,6 0-6,-2 1 5,-1-1-2,1 0 3,1 0-6,-1 0 21,1 0-18,-1 1-1,1-1 1,-2 1 9,1-2-10,0 2-4,-4-1 2,7 0-1,-4 0 3,-1 1 3,-2-1-4,6 0 5,-6 0-6,3 0 5,-3 0-4,4 0-3,-4 0 10,0 0-3,0 0-1,3-2-2,-3 2 2,0 0-2,0 0 6,0 0-4,0 0 0,0 0 0,4 1 3,-4-1-3,0 0-5,0 0 4,0 0-3,0 0 3,0 0 3,0 0-8,0 0 3,0 0 3,0 0-4,0 0-1,1 1-7,-1-1-8,0 0 4,0 0-2,0 0 2,0 0-9,0 0-3,0 0 4,0 0 1,0 0 3,0 0-4,0 0 10,0 0-10,0 0 8,0 0-3,0 0 7,0 0 7,0 0-4,0 0-3,0 0 0,0 0 2,0 0 3,0 0-1,0 0-3,0 0 7,0 0 0,0 0-2,0 0 1,2-3 1,-2 3 1,0 0 1,2-2-2,-2 2 14,0 0-17,0 0 8,0 0-11,3-1 10,-3 1-3,0 0 3,0 0-3,0 0 0,0 0 4,0 0-2,1-1-1,-1 1 1,0 0-2,0 0-3,0 0 5,0 0-1,0 0-1,0 0 4,0 0 0,0 0-1,0 0-8,0 0 7,0 0 0,0 0-2,0 0-3,0 0 5,0 0 0,0 0-8,0 0 3,0 0-4,0 0 5,0 0-6,0 0 0,0 0-5,0 0-4,0 0 0,0 0 0,-7-1-4,7 1 7,0 0 0,-4-1-4,4 1 1,0 0-1,-4 0-1,4 0-2,-3-3 0,3 3-8,-4-1-8,2-1 8,-1 1-8,-1-1 1,1-1 5,1 2 2,0 0 0,-2-1 3,1 0 0,1-1 2,-3 2 0,3-2 4,-1 1 4,1-1 2,-1 1-4,2-1 7,-2 0-1,1 2 1,1-1 4,1 2-2,-2-5 2,0 3-3,2 1 4,0 1 3,-1-4 0,0 1 0,0 1 0,1 2 0,-1-3 0,0 1 2,1 2 0,-1-4 1,0 2-1,1 2 2,0-2 1,0 2 3,0 0 0,-2-3 4,2 3 0,0 0 4,0-3 0,0 3 1,0-3-4,0 3 1,0-3-2,0 3 5,0 0 2,0-4 0,0 4 5,0-3-8,0 3 4,0 0-4,0-3-4,0 3 0,0-3 1,0 3 0,1-3-1,-1 3 2,1-2-1,-1 2 5,0-2 1,0 2 4,0 0-6,0 0 2,0 0-1,0 0-2,3-2 1,-3 2-4,0 0-3,0 0 2,0 0-3,0 0 1,0 0 3,0 0-3,2 6 6,-2-4 6,1 1-5,0-1 3,0 3-1,1-2 4,-1 1 5,-1 0-4,1 1 1,0 0-2,0 1 1,2 1 6,-3-2-8,2 2 6,-1-1-8,1 1 10,-1-1-11,0-1 0,0 1 5,0-1 2,0 1-9,-1 0-3,1-3 6,-1 2-2,0-1-2,0 0-5,0-2 6,0 3-6,0-2 3,0-1-6,0 1 1,0-1 8,1 1-6,-1-1 2,1-1-5,-1-1 7,1 3-5,-1-3 2,0 0 0,0 3-3,0-3-2,0 0-6,0 0 10,0 0-3,0 0 0,2 2 4,-2-2-6,0 0-1,0 3 2,0-3-2,0 0 5,0 0 24,0 0-21,0 0-10,0 0-3,0 0 2,0 0 1,0 0 0,0 0 2,0 0 2,0 0 2,0 0-8,0 0-1,0 0 8,0 0-2,0 0 0,0 0-9,0 0 10,0 0-2,0 0-7,0 0 4,0 0 0,-3 1 3,3-1 0,0 0 0,0 0-3,-1 3-2,1-3 7,0 0 0,0 0-4,0 0 4,-1 2-1,1-2 2,0 0-8,0 0 14,0 0-14,0 0 7,0 0 3,0 0-4,0 0 0,0 0-1,0 0 8,0 0 0,0 0 5,0 0 8,0 0-11,0 0 7,0 0-1,0 0-4,0 0 1,0 0-7,0-9 4,-1 7 0,0-2-5,1 1 3,0-2-7,-1-1 1,1 2 13,-2-3-13,2 2-10,-1-2-5,0 0 1,1 1-5,-1 0 4,0 0-5,0-1-1,0 1 3,1 1 8,0 0-7,-2 1 1,1 0 4,1 1 2,-1 0-6,1-2 8,-1 2-4,1 1-4,-1 0 7,1-2-2,0 4 2,0-4 1,0 4 2,-1-3 2,1 3-4,0-3 0,0 3 1,0-2 3,0 2-4,-1-2 11,1 2-3,0 0-3,-1-2-6,1 2 2,0 0 2,0 0-2,0 0 8,0 0-9,0 0 6,0 0 4,0 0-5,0 0-2,0 0 1,0 0 1,-1-3 1,1 3-7,0 0 3,0 0-1,0 0 0,0 0 1,0 0 3,0 0-2,0 0-1,0 0-1,0 0 9,0 0-9,0 0 4,0 0 0,5 6 5,-3-5 1,1 0-2,-1 1 7,1 0-2,0 0-5,-1 0 5,1 0-2,0 1 1,0 0-3,0-1 8,0 1-2,1-1-7,-1 2 15,-1-1-17,3-2 9,-1 4-5,-2-2 4,2-1-3,-1 1-1,1 0-5,-1-1 6,0 1-3,-1-1-3,2 1 1,-2-2 4,1 1 3,-1-1-3,1 1-3,-2-1-1,1 0-7,-2-1 6,3 2 6,-1-1 0,-2-1-6,3 1 3,-2 0-2,-1-1 6,2 2-10,-2-2 3,0 0 3,4 0-1,-4 0-2,0 0-1,3 3 3,-3-3 7,2 0-11,-2 0 3,0 0 0,0 0 1,4 0-1,-4 0-6,0 0 3,2 1 2,-2-1 3,0 0-3,0 0 3,0 0 2,2 0-7,-2 0-2,0 0 7,0 0-5,0 0 13,0 0-9,0 0-4,0 0-2,0 0 2,0 0-6,0 0 8,0 0 1,0 0-2,0 0 4,0 0 3,0 0-6,0 0 5,0 0-6,3 2-3,-3-2 1,0 0 5,0 0-4,0 0-1,0 0 3,0 0 3,0 0-1,0 0-4,0 0 7,0 0-4,0 0 1,0 0 0,0 0-1,0 0-3,0 0-1,0 0 8,0 0-5,0 0-3,-9 0 6,9 0-6,-2 1 2,2-1-4,-6 1 6,4 0-3,-2 0 20,1 1-15,-1-1-5,0 2 4,1-2 1,-1 1-2,0 0-1,0 1 5,0-1 1,-1 0 2,1 0 2,-1 1-1,2-1-1,0 0-1,0 0 1,-1 0 8,1-1-7,1 1 0,0 0-6,-1-2 1,3 0 6,-3 2-5,3-2 4,-3 2-6,3-2 1,-2 1-4,2-1 5,0 0 0,-2 0 0,2 0-2,0 0-4,0 0-11,0 0-17,0 0-12,0 0-16,0 0-7,-1 3-19,1-3-16,0 0-20,0 3-24,0-3-18,0 0-22,0 4-28,0-4-30,1 2-28,-1-2-246,1 1-559,-1-1 248</inkml:trace>
  <inkml:trace contextRef="#ctx0" brushRef="#br0" timeOffset="88159.1857">7786 6918 131,'2'-1'176,"0"-1"-9,-2-1-11,2 1-9,0 0-12,-1 0-4,-1 2-3,2-4-11,0 2-5,-2 0-9,2-1-8,-2 0-4,0 1-12,-2 0-6,2-1-9,-2 0 10,2 0-4,-2 1-7,1 0-5,-1-1-3,0 1-6,-1-1-3,1 1-2,-3 1-5,3-1 0,-1 1-6,0 1 0,-1-2 4,0 2-3,-1 0 0,0 2 2,2-2 0,-3 1 0,1 1 1,0-1-5,2 1-1,-1 0 1,-1 0 6,2 0-1,0 1-6,0 0-3,-1 1-3,1 1 4,0-1-7,1 0-2,-1 0-1,1 1-1,-1 0-4,2-2-2,-1 2 4,1 0-2,0-2-4,1-1 2,-1 3 3,1-2-2,1 2 2,-1-1-1,2-1 2,-2 1-4,2 1-6,-1-2 5,0 0-4,2 0 4,-1 0-2,0 0 0,1 0-2,0 0-3,0 0 3,0-1 0,-1 0-1,1-1-1,1 1 0,-2-1 2,2 1-4,-1-1 1,-1-1-1,2 0 0,-2 1-2,0-1 2,-2 0 3,5 0-6,-5 0 5,6 0-1,-4 0 0,2-1-4,-1 0 0,0 0 1,1 0 7,-1 0-8,-1 0-3,2 0 6,-2-2 0,1 3-2,0-1 2,-1-1 1,0 0-3,0 0 1,0 1-3,1-2 2,-1 2-2,1-2 2,-1 1-4,0 0 5,0-1-3,0-1 4,1 1-2,-1 0 0,-1-2-1,1 1-1,-1-1 0,1 1-3,1-2 4,-2 2 3,1-3-2,1 3-4,-2-2 3,1 2-1,-1 0 4,0 1-2,0 0-2,0 0-1,1 2 1,-1-1 1,-1-1 3,0 3-2,0-1 3,0 1-2,3-3 0,-3 3-2,0 0 8,0 0-7,0-2 0,0 2-1,0 0-5,0 0 3,0 0-1,0 0 1,0 0 1,0 0 7,0 0-2,3 5 10,-2-2 7,0 1 4,-2 0-2,2-1-3,-1 1 2,0 1 0,1-1 4,0 1 3,-1-1-7,1 2 15,0-1-10,0 1-4,0-2 0,2-1-7,-3 2 4,2-2-8,-1 1 5,0-1-3,1 0-4,-1 0 2,2-1 3,-1-1 1,0 1 2,0-2 20,1 3-17,0-3-3,-3 0 1,5 0-4,-3 0 1,3 0-7,-2-2 3,1 2-1,-2-1-2,-2 1 2,5-1-2,-3 0-5,-2 1-13,2 0 7,-2 0-22,3-1-9,-3 1-10,2-2-17,-2 2-16,0 0-25,0 0-34,0 0-32,0 0-52,3 0-40,-3 0-243,0 0-542,0 0 240</inkml:trace>
  <inkml:trace contextRef="#ctx0" brushRef="#br0" timeOffset="91199.0074">8967 6361 83,'0'0'157,"0"0"-13,2-1-9,-2 1-5,0 0-13,2-3-5,-1 1-5,-1 2 2,2-2-7,-2-1-6,0 0 2,0 3-6,1-5-3,0 3-5,-1-1-2,1-2 1,-1 2-1,0-3-4,0 2-11,0-3 2,0 2 6,0 0-5,1-1-6,-1 1-1,-1-1-1,0-1-1,1 3-7,0-1-5,1-1-5,-1 0-14,0-1 1,0 1-4,0 1 0,2-2 7,-2 1-9,2 0-1,0 1-2,0-1-2,1-1 3,-1 0-2,2 1 2,0-2-1,-1 0 0,2-1-1,-1 1 0,1 0-2,0 0-3,-2 0 1,1 3-4,-1-3 0,0 2 2,1 0 0,-1 0-1,1 0-3,0 0 1,0 0-5,1 1-1,0-3 4,-1 3-3,0-1 2,3-3 1,0 4 3,-2-3-1,2 0 3,0 1-3,1 1 2,-2-1-6,2-1 1,-1 3 1,0-3-1,1 4-4,-3-1-1,2-1 11,-1 2-8,0-1 0,0 2-1,0-1-1,1 0 2,0 1-5,0 0 2,-2 0 0,1 1-3,4-1-1,-4 0 3,1 1-4,-1 2 3,3-3-1,-2 2 2,0 0-2,-1-1 1,1 2 0,0-1-3,-1 1 2,0 0-1,0 1-1,1-1-1,-1 2 2,-1-1 2,1 1-2,-1 0 0,0-2 2,-1 1-4,-1 1 2,2 1 1,0 0 1,0-2 0,1 1 1,-1 0 2,-1 4-2,1-5-1,0 4 0,0-1 0,-1-1 5,1 2-5,-1 0 3,1-1-6,-1 1 11,0 0-7,-1 1 1,1 0 3,-2 0 5,1 1-6,-1-1 10,0 0-12,0 0 2,0 2 3,-1-1 3,1 1-2,-2-1-2,1 0 1,0 0-5,-1 1 11,1-2-9,-1 1 1,1 0-1,-1-1 3,1 0-4,-2 1 4,1-1 0,0-2 2,0 1 3,0 2-2,-2-1 2,1 1 0,0-1-4,-1 0 2,1 1 14,-2-2-6,1 1-8,-1 1-9,0-1 4,0 0-1,0 0 4,1 0-6,-1 0-2,-1 2 3,2-3 2,-1 1 2,-1 1-5,-1-3 3,3 2-1,-3-1 0,0 1 13,1 0-14,-1-1-4,2 1 3,-2-1-2,-1 3 1,0-1 3,0 1-1,0-3-3,-1 1 1,2-2 1,1 1-3,-1-1 6,0 0-2,1 1-3,0-2-4,-1 1 6,3-1-1,-3 0-2,3 0 4,-1-1 3,1 1-8,-2-1 0,3-1-1,-2 2 1,2-1-1,-1 0 3,0 0 7,0-1-6,0 1-2,1-1 1,1-1-6,-4 3 4,4-3 0,-2 2 0,1-1 2,1-1-1,-3 4-1,1-3-4,0 1 6,1-1-7,-1 0 7,2-1-4,-3 1 1,3-1 3,-2 2-5,2-2-2,0 0-5,-3 1-4,3-1-10,-2 2-5,2-2-6,0 0-5,-4 0-5,4 0-3,0 0-5,-4-1-7,4 1-10,0 0-12,-3-2-5,3 2-17,-3-2-22,2 1-19,1 1-17,0 0-8,-2-4-11,2 3-4,0 1-5,0-5-160,0 2-378,0 0 167</inkml:trace>
  <inkml:trace contextRef="#ctx0" brushRef="#br0" timeOffset="91846.9659">9276 6290 81,'1'-2'175,"2"1"-12,-3 1-8,1-4-7,-1 4-5,1-2-6,-1 2-7,3-1-5,-3 1-9,0 0-12,0 0-2,0 0-12,0 0-4,0 0-6,0 0 0,0 0 1,0 0-2,-2 8-6,2-8-3,-3 5 0,0 0-5,2-2-3,-2 0-1,1 2-9,0 0 0,-1 0-8,1-1-1,-1 2-6,-1-1-2,0 1-4,1-5-5,-1 4-1,0-1-1,0 1-2,1 0-3,-1-1 0,1-1-4,1 0 2,-2 0 1,2 1-4,-3-1-4,1-1 3,2 0-5,0 0 1,-1 0 0,1-2-1,2 0 3,-3 3 4,3-3-2,0 0 6,-2 1-4,2-1-4,-1 2 0,1-2 0,0 0 0,0 0-1,0 0 1,0 0-2,-1 1-1,1-1 1,0 0 4,0 0 4,2 4 8,0-3 4,2 0-2,-1 0 0,0 1-2,1 0-5,1 0 1,-1 2-4,-1-2-1,3 1-2,-1 0-3,-1 1-3,1-1 10,0 0-12,-1 1 4,-1-4-6,0 3 5,1 0-7,-2 0 7,1-1-2,-1-1-3,0 1 0,0 0-1,0-1 0,1 1-1,-3-2-1,2 1 3,-1 0 1,-1-1 3,0 0 8,3 1 3,-3-1 3,0 0-2,3-2-2,-3 2-2,2-6-4,0 4 3,1 1 4,-3-3-5,2-1 4,0 1-3,0-3-5,-1-1 0,1 1-3,-2 1 5,2-4-5,1 0 11,-2 0-9,0 3-3,2-3 1,-2 3 1,-1 1 0,0-1 0,3 0-1,-3 2 0,0 2 1,0-3 1,0 4-2,0-3-2,0 2-2,0-1-2,0 3 5,0 1-2,0-5 1,0 5-1,-1-4-14,1 4-2,-2-3-22,2 3-17,0 0-22,0 0-25,0 0-33,0 0-22,0 0-33,0 0-29,0 0-61,0 0-174,0 0-488,0 0 216</inkml:trace>
  <inkml:trace contextRef="#ctx0" brushRef="#br0" timeOffset="95308.9795">9323 6280 46,'0'0'119,"0"0"2,0 0 1,0-3-10,0 3 2,0 0-2,0 0 3,0-3-7,0 3-5,0 0 3,0 0 1,0 0-4,0 0 0,0 0-6,-2-2-3,2 2-5,0 0-8,0 0-7,0 0-1,0 0-7,0 0-8,0 0-5,0 0-3,0 0-5,0 0-4,0 0-2,0 0-1,0 0 0,0 0 13,0 0 2,0 0 6,0 0 1,2 6-3,0-4-2,-1 1-2,1 0 1,-1 0-2,0 1 0,0-1 10,1 2-3,0-2-3,-1 0-5,1 2 3,0 2-1,0-3 4,2 2 4,-2-3-7,1 3-7,-1-2-3,2 3 3,-2-4 1,1 2-2,0 0-5,-1-1 1,2 0-2,0-1-4,0 2 4,-2-1-12,0 0 10,1-1-4,0 0-9,0 0-2,-1 0-2,-1-1-3,1 0 0,0 0-4,-1 1 2,1-2 3,0 1-12,0 0 6,-2-1 3,0-1-6,3 2 0,-3-2-4,2 1 3,-2-1-1,0 0 0,0 0 0,0 3-2,0-3-2,0 0 0,0 0-2,0 0 7,2 1-7,-2-1 23,0 0-27,0 0 3,0 0 1,0 0-1,0 0 1,0 0 4,0 0-9,0 0 3,0 0 0,0 0-1,0 0 1,0 3 1,0-3 2,0 0-5,0 0 4,0 0-5,0 0 6,0 0-4,0 0 4,0 0 3,0 0-6,0 0 4,0 0-4,0 0 2,0 0-4,0 0 4,0 0-3,0 0 2,0 0 4,0 0-6,0 0 2,0 0 2,0 0-6,0 0 0,0 0 2,0 0 3,0 0 3,0 0-4,-7 0 0,7 0-5,-2 1 6,-2 0-4,4-1-1,-6 0 5,2 0-2,-2 1 3,1 0-5,0-1 4,-2 0-3,1 0 2,1 0-2,-1 0 1,0 0-4,1 0 6,1 0-2,-1-1-3,1 0 6,0 1-6,0-1 4,0 0 4,0 1-9,1-1 14,1-1-14,2 2 2,-4-1 2,4 1-4,-5-1 7,3 0-9,2 1 6,-5 0 1,5 0-7,-4 0 1,0 0 4,4 0-1,-5 0 11,5 0-9,-5 0-6,5 0 6,-3 0-5,3 0 0,-4-1 1,4 1 4,0 0-2,-5 0 1,5 0 2,-3 0 7,3 0-8,0 0 0,0 0-3,0 0 9,-4 0-7,4 0 0,0 0 1,0 0 4,0 0-3,0 0 1,0 0-6,-2 0 1,2 0 1,0 0 0,0 0 3,0 0-6,0 0 5,0 0-2,0 0 5,0 0-7,0 0 1,0 0 2,0 0 2,0 0-2,0 0-4,0 0 4,0 0 4,0 0 5,0 0-11,0 0 11,0 0-13,0 0 9,0 0-5,0 0-2,0 0 2,0 0 0,0 0 1,0 0-3,0 0 3,0 0-1,0 0 0,0 0-3,0 0 3,0 0-3,0 0-2,4-6 0,-2 5-2,-1-2-1,1 1 10,0 0-9,1-1-2,-1 1-6,1-1 10,-1-2-8,0 1 3,1 1-2,0 0 2,0-2 1,1 1-4,-1-2 2,-1 3 2,0 0-1,-1-1 1,1 2 0,0-1 2,-1 1-3,1-1 3,-1 0 3,0 1 0,0 0-6,0-1 6,-1 1 2,0 0-2,0 2-1,2-2 1,-2-1 0,0 3 5,2-3-3,-2 3-2,1-3 11,-1 3-6,0-3-5,0 3 5,0-3-3,0 1 1,0 2 4,0 0-6,0-3 4,0 3-2,0 0-4,0 0 3,0 0 1,0 0-4,0-3 0,0 3 3,0 0 0,0 0-2,0 0 5,0-3-3,0 3 0,0 0-2,0 0-1,0-3 1,0 3 2,0 0-1,0 0 4,0-1-5,0 1-1,0 0 11,0 0-7,0-3-2,0 3 3,0 0 3,2-2-6,-2 2 4,0 0-1,0 0-1,0 0 1,0-3 3,0 3-4,0 0-1,0 0-1,0 0 5,0 0-1,0-2 2,0 2-2,0 0-1,0 0-3,2-3 4,-2 3 0,0 0-3,0 0 9,0-2-6,0 2 0,0 0 1,0 0 4,0-3-3,0 3-4,0 0 2,0 0-1,0-3 1,0 3 3,0 0-3,0 0-5,0 0 4,0 0 5,0 0-2,0-3-5,0 3 3,0 0 1,0 0-3,0 0-1,0-3 4,0 3-3,0 0 4,0 0-5,0 0 3,0-3-2,0 3 2,0 0-1,0 0-1,0 0 2,0 0-3,0 0 11,-2-1-7,2 1-4,0 0 3,0 0-1,0 0 1,0 0-4,0 0 4,0 0 0,0 0-1,0 0-2,-2-3 0,2 3-1,0 0 0,0 0 1,0 0 3,-5 7-3,5-6-2,-2 2 2,-1-1 1,-1 4 2,2-4-3,-1 1 2,-1 2 2,1 0-4,-1-1-1,1 0 2,1 1 3,0 0 5,-2 1-7,1-3 4,-1 2-1,1-1-4,-1-1 1,2 1 3,-1 1-2,0-2-1,0 0-2,1 0 2,-1 0-2,1-1 4,1 1-2,-1 0-1,1-1 5,-1 0-1,2-2-2,-2 3 0,2-3-1,-2 1 3,2-1-3,0 0 3,0 0 3,0 0-5,-2 2 3,2-2-5,0 0 1,0 0-1,-1 1 4,1-1 0,0 0-2,0 0 0,0 0 1,0 0 2,-1 2-4,1-2 3,0 0-1,0 0-1,0 0 6,0 0-2,0 0-2,0 0 1,0 0 3,0 0-2,0 0-2,0 0 5,0 0 2,0 0-4,4-6-3,-2 4-1,0-1 2,-1 1 1,1-1-2,0 0 0,0 0 1,0-1 3,1 1-2,-1 0-6,1 0 5,0 0-3,0-1 3,0-1 1,1 2-3,-1-2 0,0 1-1,0 3 11,-2-4-11,1 2-2,0 0 3,0 0 0,1 0 4,-1 0-7,1 0 2,-2 0-1,0 0 2,1 1-4,0-1 11,0 1-8,-1 0-3,1 1 3,0-2 0,-2 3-1,0-2-3,0 2 4,1-3-5,-1 3 2,2-2 1,-2 2 1,0 0-1,0-2 0,0 2-4,0 0-1,0 0 2,2-1 6,-2 1-6,0 0-4,0 0 4,0 0-4,0 0-3,0 0 2,0 0 0,0 0-3,0 0 4,0 0 0,0 0-1,0 0 5,-5 7-3,3-6 5,-1 1-9,1 1 2,0 0 3,0-1 0,0 3 1,-1-2 2,0 2-4,-1 0 1,2 1 4,-1-1-3,-1 0-1,2-1 2,-2 3 0,1-3 2,1 1 0,0-1-3,1-1 6,-1 1-3,1-2 1,-1 1 4,2 0-4,-1-1 1,0 0-1,1-2 2,-1 3-3,1-3 0,-1 3-1,1-3 2,0 0 1,0 0 2,0 0-1,0 0-3,4 0-2,-4 0 3,0 0 5,5-1-4,-5 1-1,6-1 3,-3 1-1,1-2-2,0 2 5,0-1-3,-4 1 2,7-1-1,-4 0-3,1 0-1,0 1-1,-1-1 2,2 0-2,-1 1-1,0 0 2,-1 0 0,2 0 0,-2 0-2,0 1-1,2-1 2,-2 1 0,1 0 2,-1 1 1,1-2-2,-1 1 0,-1 0 0,0 0 1,0 0-1,-2-1 0,4 1 1,-1 1-4,-3-2 3,2 0-2,-2 0 7,2 1-5,-2-1 1,2 3-4,-1-2 6,-1-1-1,0 0 3,2 1-3,-2-1-1,0 0 5,0 0-3,2 3-3,-2-3 10,0 0-11,0 0 6,0 0-5,2 1 1,-2-1 1,0 1-4,0-1 5,0 0-3,0 0-1,0 0 2,1 3 1,-1-3-2,1 2-2,-1-2 3,0 0-1,0 0 6,0 0-6,0 3 3,0-3-2,0 0 1,0 0-2,0 0 2,0 0 2,0 0-1,0 3-3,0-3 1,0 0 0,1 2 3,-1-2-2,0 0 2,0 0-3,0 1 1,0-1 2,0 0-3,1 3 0,-1-3 1,1 1 2,-1-1-3,0 0 3,0 3 0,0-3 0,0 0-2,1 2-2,-1-2 10,0 0-6,1 2-5,-1-2 2,0 0 3,0 0-2,0 0 2,0 2 0,0-2 1,0 0 1,0 0-1,0 0 2,0 0-4,0 0 2,0 0-3,0 0 3,0 0-1,0 0 4,0 0-3,0 0 1,0 0 0,0 0-3,-4 1 7,4-1-8,0 0 1,-9-2 0,7 2 2,-2-1 0,0 0-1,0 1-1,-1 0 0,0 0 0,1 1 0,0 0-1,-2-1-1,1 0 4,0 2-1,1-2 0,0 1-2,2-1-2,2 0 2,0 0-15,-5 0-15,5 0-24,0 0-30,-4 2-36,4-2-40,0 0-30,0 0-41,0 2-221,0-2-489,0 0 216</inkml:trace>
  <inkml:trace contextRef="#ctx0" brushRef="#br0" timeOffset="97880.9741">9631 6175 155,'1'-4'157,"-1"4"-8,-1-4-16,-1 3-12,2-2-10,0 3-11,-2-3-12,1 0 1,0 1-9,-2 0-3,3 2 3,-1-4-1,0 1-5,1 0-5,-2 1-9,0 0-2,0-1 5,-1 1-7,1 0-3,-1 1-7,1 0 2,0-1-4,-3 1-5,3-1-3,2 2-4,-7 0 2,4 0 0,3 0-4,-7 2-4,3-1-1,0-1-2,1 2 4,-1 0 0,1 0 6,0 0-5,-1 2 1,1-3-3,1 1-8,-2 2 11,1 1-1,-1-1-4,2 0 0,-1 0 5,1 2 0,0-1 13,0 1-2,0 0-6,1 0-5,-1 0-1,0 1 0,2-2-2,0 2-3,0-2 7,2 0-7,-2 2-3,2-3-1,-1 1 1,0-3-4,0 2-1,1 0 0,1-1 3,-1 0 3,1-1-2,0-1 0,0 0 0,-1 1-4,3-1 7,-1-2-7,-4 1 0,7-1-4,-4 0 2,2-1-4,-1 2-1,0-2 2,-1 1-2,1-2 5,1 0-6,-1 0-4,1 0 0,-2 0 1,1-1 1,-1 1-2,1-1 0,-2 1 0,1 0-2,1 0 1,-3 0 2,0 0-1,2 0 0,1-1-4,-4 2 5,4-1-2,-3 2 1,1-2 4,-2 1-5,2 0-2,-1 0-3,0 1 1,-1 1 3,0 0 1,1-3-5,-1 3 3,0 0-2,0 0 0,1-2 1,-1 2-4,0 0 4,0 0 3,0 0-3,0 0-3,0 0 4,0 0-2,-2 7-1,2-7 3,-1 5 7,1-2-2,0 0 4,1 1 3,-2 2 16,1-1-15,-1 0 3,1 0 3,0 1 1,0-1 0,0 1-4,0 0-7,0 1 6,0-3-4,0 0 1,1 0-5,-1 1 3,0-2-1,0 0-2,1 0 1,-2 0-2,2 0-3,-1 0-7,0 0-7,0-1-7,0 1-11,0-3-20,0 5-22,1-3-17,-1-2-27,0 6-22,1-5-29,-1 1-31,1-1-34,-1-1-177,0 3-442,0 0 196</inkml:trace>
  <inkml:trace contextRef="#ctx0" brushRef="#br0" timeOffset="98193.6691">9731 6306 273,'0'0'268,"0"0"-21,0 0-25,0 0-18,0 0-21,0 0-16,4 3-11,-4-3-12,0 2-11,0-2-15,0 4-8,0 0-5,0-3-5,0 2-10,-1 3-9,0-3-5,0 0-8,0 3-3,-1-2-6,1 1 1,-1 0-16,0 1-2,2-2 1,-3 1-11,1-2-3,2 1-1,-2 0-8,0-1-3,0 1-14,1-1-9,-1 0-13,0 0-10,2-1-8,-1-1-9,1-1-12,-2 2-12,2-2-14,-2 2-10,2-2-24,0 0-34,0 0-11,0 0-25,0 0-167,0 0-382,5-7 169</inkml:trace>
  <inkml:trace contextRef="#ctx0" brushRef="#br0" timeOffset="98810.9787">9818 6160 15,'0'0'201,"0"0"-10,1-3-23,-1 3-9,0 0-9,0 0-7,0 0-3,0 0 0,0 0-9,0 0-2,0 0-10,-1 9-3,1-6 7,0 1-6,0 0-5,1 1-10,0 2-9,0-1-6,0 1 2,0 0-3,1 0-8,-2 0-6,2 0-6,-2 2-3,0-2-6,0 0-1,2-1-10,-2 2-4,0-1-4,-2-1-1,4-1-5,-2 1-4,0-2-3,0 0 2,-2-1-8,4 0 1,-4 1 1,2-2-6,2 0-4,-2-2 3,1 3 2,-1-3-4,0 3 4,0-3 2,0 0 10,0 3-2,0-3-1,0 0 1,0 0-1,0 0-3,0 0-6,3-7 3,0 4-3,-3 1 1,2-1-8,1-1 2,-1 0-4,0 0 3,1-1-2,-1 1-1,3-1-3,-3 2 2,1 0-4,0-2 2,0 2 2,1-1-4,-1 1 1,0 0-3,1 0 3,-2 2-6,2-2 5,-1 1-3,1 2-3,-1-2 0,-1 0 4,-2 2 4,5 2-10,-1-1 6,-1 0-2,-1 1-1,2 1 11,-2-2-6,2 2 2,-3 0-4,2 1 0,-1-1 1,1 0-1,-1 1-5,-2 0 5,2-1 0,-2 1-1,0-1-3,0 0 1,0 1 13,-2 0-12,0-1 2,-1 0-5,0 0 5,1 1 0,-3-1-2,3 1 0,-3-1 0,1-1-5,0 0-2,-1 1-4,2-2-8,0 1-5,-2-1-10,1 0-11,1-1 2,-1 1-10,1 1-12,0-2-20,0 1-16,-1 0-25,2 0-18,-2 0-20,4-1-22,-3 0-22,-1 0-185,4 0-429,-3 1 190</inkml:trace>
  <inkml:trace contextRef="#ctx0" brushRef="#br0" timeOffset="99166.0008">9978 6298 106,'0'0'197,"0"0"-24,0 0-16,0 0-16,0 0-3,0 0 3,1 3-5,-1-3 1,0 3 1,0-1-9,-1 1-5,1-3 1,0 5-2,-1 0-9,0-4-11,-1 4-5,0 0 4,1-1-9,-1 2-6,0-2 2,-1 2-5,1-1-7,0 1-8,-2 0-5,2 0-11,0 0 3,-1-1-10,2 0-6,-1 0 3,0-2-8,2 0-1,-2 0-5,0 0-5,2-1 2,-2 0-8,2 1-11,-3-1-10,3-2-10,0 2-11,0-2-18,0 2-8,0-2-18,0 0-27,0 0-34,0 0-24,0 0-16,0 0-23,7-4-25,-6 2-151,2-1-396,0 1 175</inkml:trace>
  <inkml:trace contextRef="#ctx0" brushRef="#br0" timeOffset="99571.2552">10153 6198 132,'0'0'144,"0"0"-11,-2-3-10,2 3-16,-3 0-3,3 0-8,0 0-8,-4 0-8,4 0 7,-4 1 4,2 0 10,0 2-3,-1-1 3,0 1-6,-1 1 0,-1 0 0,0 1 0,1 0 8,0 0-8,-2 3-1,2-3 0,0 2-1,1-1-7,-1 0-1,1 1-2,2-2-1,-1 1-4,1 1 0,-1-2-2,2 1-4,0-1-1,0-2-1,2 2 0,0-1-5,0-1-2,3 3-1,0-3-7,1 1-4,0-3-1,2 2-9,-1-2-6,1-1-3,-1 1-1,1-1-4,-1 0-4,-2-1 0,2 1 2,-1-2-15,-1 1-6,2-1-9,-4 1-9,0-1-9,0 1-14,-3 1-13,4-1-25,-1 0-22,-3 1-34,0 0-23,0 0-33,0 0-33,0 0-27,0 0-179,0 0-461,0 0 204</inkml:trace>
  <inkml:trace contextRef="#ctx0" brushRef="#br0" timeOffset="102744.8477">10674 7312 134,'0'0'141,"0"0"-14,0 0 0,1 2-7,-1-2-27,0 0 15,0 0 0,0 0-7,0 0-10,0 3-5,0-3 8,0 0 1,0 0-3,0 0-4,0 0-1,0 0 1,0 0-2,0 0 4,0 0-2,0 0-3,0 0 0,0 0-5,0 0 1,0 0 0,0 0-1,0 0-1,0 0-6,0 0 3,0 0-5,0 0-3,0 0-1,0 0-2,0 0-6,0 0 0,0 0 1,0 0-2,0 0 2,0 0-2,0 0 6,0 0-9,0 0 1,0 0-9,0 0-4,-2-8-2,1 7-6,0-3 5,-1 1-10,1 2-8,1 1 11,-2-4 5,0 2-6,2 0-4,-1 0 6,0-2-10,0 1 0,0 0 6,0-1-7,0 0-3,0 0-4,0 1 18,1-2-17,0 2 3,-1-2-6,1 0-1,1 0-3,-1 0 3,0 0-3,0-1 1,0 3 4,0-3-2,1 2 2,-1-1-8,2 1 0,-2 0-3,1 0 1,0-2 1,0-1 4,1 1-1,0 1-7,-1-2 3,1 1-3,0-1 3,0 0 5,0 1-8,1 0-5,-1-3 5,3 0 3,-3 1-6,2 0 2,-1 2-2,4-2 0,-3-1 3,1 1-3,-1 2 4,1 2 25,-1-3-28,1 1 0,-1 1-5,0-1 0,1 1 11,-1 0-4,0 0 1,1 0-9,0 1 2,2-3 5,-3 3-1,2-1-4,-1 0 0,0 1 1,2-2-3,-1 2 8,1-2 4,-2 2-9,2 0 1,-2 0 5,3-1-6,-3 1 3,2 1 1,-2 0 1,2-2 4,-1 3-5,-1 0 0,0 0 2,1-2-2,-1 1 2,1 2 1,0-2-3,0 1 7,0 0-8,0 1 4,-1-2-7,0 3 7,-1-2-5,1 1 2,-1 1-1,0-1 5,-1 1-1,1 1-4,-1-1 0,0 1 2,1 1-4,0-1-1,-2 1 5,2 0-3,-1-1 0,0 2-2,-1 0 11,2-1-6,-1 0-2,0 3 1,1-3-3,-1 2 5,1 2-1,1-2 1,-3 1 1,3 0-1,-1 0-1,-1 1 2,-1 0 6,0 0-5,1 0 6,-1-1 1,0 3-11,0-3 4,0 1 1,-1 1 5,1 0-3,-2-1 1,2 2 2,-2-3 0,0 1 2,0-1 2,0 1-12,0 1 2,0-1 5,0 1-10,0 0 2,-2-2 16,2 2-14,-1-1-4,0 1 2,-2 0 5,3 0 0,-2 0-2,-2 1-5,3-2 4,-3 1-1,2-1 2,-1 0-1,1 0-3,0-2 4,-1 0-1,1-1-6,0 0 4,2 2-4,-3-3 3,3 1 1,-2-1 3,1 2 2,-1-1-4,1 0-1,-2 1 4,1-1-1,1 0-5,-1 0-2,0-2 5,0 2-3,0 0 5,0-1 7,1 1-11,-1-1 0,0 0-1,1 1-2,-1-1-1,2-1 0,0-1 3,-2 2 4,2-2-1,0 0 3,-2 3-8,2-3 1,-1 1-7,1-1-2,0 0 6,0 0-4,0 0-14,0 0-9,-2 1-3,2-1 2,0 0-6,0 0 1,0 0-7,0 0-5,0 0 1,-2 1-15,2-1-12,0 0-10,0 0-15,0 0-20,-6 0-22,6 0-14,0 0-29,0 0-21,-3 1-21,3-1-28,0 0-205,-3-2-496,3 2 220</inkml:trace>
  <inkml:trace contextRef="#ctx0" brushRef="#br0" timeOffset="103433.8564">10933 7160 28,'0'0'218,"0"0"-9,0-3-12,0 3-11,0 0-18,2-2-10,-2 2-18,0 0-13,0 0-12,0 0-9,0 0 5,0 0-8,0 0-6,0 0-8,-7 6-4,5-3-2,2 0 4,-1 0-1,0 1-6,-1-1-2,-1 2-6,1 0 2,-2 1-1,1-1-2,1 1-2,-1-1-3,-1 1-4,2 0 0,-2-1 0,2 2-8,-2-2-2,2 2-3,0 0-5,-1-2-1,2 1-7,-1-3 3,1 0-6,0 1-1,1-1-3,-1 0 0,1-2-4,-1 2 1,1-3 4,-1 3-2,2-1 3,-1-2-3,1 2-3,-1-2 3,2 1-2,1 0 4,-3-1-5,6 0-2,-3 0-3,-3 0 3,7-2-9,-2 2 2,0-3-4,0 1 1,2 0-1,-2-1-3,1 1-1,-1 0 3,2-2 1,-1 2-4,-1 1 2,-1 0-9,0-1 4,0 1 0,-2-1 3,1 2-6,1-1 1,-1 1 2,0-2-4,-1 2 1,-2 0-2,4-1 1,-4 1-2,3 0 0,-3 0 4,4-1-2,-4 1 2,4 0-3,-4 0 1,3 1-2,-3-1 0,6 0 2,-6 0-1,3 0-3,-3 0-2,3 0 3,-3 0 1,3 1-2,-3-1 7,0 0-3,0 0-3,0 0 0,2 0 7,-2 0-3,0 0-1,0 0 0,0 0 1,0 0-1,3-3-1,-3 3 3,0 0-4,0-2 4,0-1-7,0 3 4,1-4 3,1 3 5,-2 1-3,-2-5 6,1 2-7,1 1 4,-3 0 8,2-2-6,0 1-3,-2-1 0,1 0 8,-1 1-5,0 0-1,1 0 0,-3-2-3,1 2 3,2 0-5,-1 0 4,1 1-5,-1 0 2,1 0-6,-1 1 6,1-2-11,-2 2-5,2 0 0,-1-1-17,-2 1-12,3 1-6,-3-1-10,1 1-14,0 0-9,-1 0-14,2 1-17,-1-1-23,0 0-20,1 2-25,-1-1-22,2 0-16,-1 0-30,1-1-191,-2 1-472,4-1 209</inkml:trace>
  <inkml:trace contextRef="#ctx0" brushRef="#br0" timeOffset="126994.7967">10938 7187 33,'0'0'124,"0"-2"-11,0 2-4,0 0-8,1-3-8,-1 3-7,0 0-4,0 0-4,0 0-12,2-3-5,-2 3 1,1-2 1,0 1-5,-1 1 5,1-3-5,-1 3-8,1-1 6,1-2 1,-2 3-3,1-2-1,-1 2 8,0 0 3,0 0-1,1-3-10,-1 3 3,0 0 5,0 0-2,0 0-8,0 0-2,0 0-6,0 0-7,0 0-3,0 0-2,0 0-2,0 0-5,0 0 3,0 0 5,-5 8-5,4-6-5,0 0 7,1 2-3,0 0 1,-2 2-2,1 0 2,0 0-5,-2 0 1,1 1 1,0-1 0,1 2-2,-1-2-2,-1 1-3,1 1 0,-1-2 3,2 0-2,-3-2-3,4 0 5,-3 0-3,1-1 4,2-1-3,0 1 1,-2 1 0,2-4-3,0 1 2,-1 1-3,1-2 10,0 0 1,-1 3-1,1-3 2,0 0-9,0 0 4,0 0-7,0-9 2,0 9-3,0-6-4,0 1 1,0 2-1,0-1-2,0-3 0,1 1-3,0-1 2,-1 0 2,0 2-5,2-2-1,-2 1-2,2-2-1,-2 2-1,3 0 2,-3 0-6,2-1 3,-2 2-4,0 1 4,2-2-1,0 2 5,-2 0-3,1 1-2,-1 0 4,2 0 0,-2 2-3,1-2 2,-1 3 1,0-3 3,0 3-5,1-3 0,-1 3 0,0 0-5,0 0 2,0 0-2,0-3 2,0 3 1,0 0 0,0 0 2,0 0-1,0 0 2,0 7-4,0-4 1,0 0 3,0 1 3,0-1-4,0 1 0,0 0 1,0-1-1,0 1 3,0 1 0,-1-1 0,0 0 1,1 0 0,1 0 2,-2 0 3,2 1 1,-1-1 1,-1 0-4,1-1 1,0 2-1,1-2-2,-2 0-2,2 0 5,-2-1-4,1 1 0,1-1 0,-1 3 1,0-2-4,-1-2 4,1 2-4,0 0 9,0-1-7,0-2-1,0 0-1,0 4 0,-1-2 0,1-2 2,0 0-2,-1 1 0,1-1 0,0 0 2,0 5-1,0-5-1,0 0 3,0 0-3,0 0-3,0 0 3,1 1-2,-1-1 1,0 0 0,0 0 2,0 0 0,0 0-2,0 0 1,0 0-2,0 0 1,0 0 6,0 0-4,0 0-3,0 0-1,0 0 4,0 0 0,1 2-3,-1-2 4,0 0 2,1 1-1,-1-1-1,0 4-1,0-4 4,1 4-3,-1-4 2,0 5-1,0-3-1,0-1 0,0-1 6,0 4-8,0-2-1,0-2 1,0 0 1,2 4 0,-2-3-3,0 1 3,0-2 2,0 0-2,0 4-2,0-4 3,0 3-1,0 0 0,0-3 0,0 2 0,0-2-1,0 0 2,0 3 1,0-3 2,0 0 0,2 1 3,-2-1 7,0 0-7,0 0 4,0 0 1,0 0-1,0 0 3,0 0 2,0 0 1,0 0 0,0 0 0,0 0-3,0 0 0,0 0 0,0 0-3,5-4-1,-5 4-3,0 0 1,3-2 1,-3 1-5,2-1 0,-2 2 3,5-3-5,-3 1 3,1 0 0,0 1 0,0-1-2,1-1 0,-2 2-2,1-1 1,1 0 2,-1 0-3,0 0 1,1-1-3,0 1 1,-1 1 2,2-2-2,-1 2 4,1-2-4,-1 2 1,0-2 2,1-1 3,-1 2-2,2-1-4,-4 0 2,2 2-1,-1 0 3,2-2 1,-3 2 0,2-2-2,-1 3-1,0-1 0,0-1 4,-1 2-3,-2 0 0,3-3-1,-3 3-4,3-1 2,-3 1 0,1-2 4,-1 2-2,0 0-4,0 0 7,3 0-5,-3 0 3,0 0-4,0 0 6,0 0-3,0 0 1,0 0-2,0 0 3,0 0-2,0 0 1,0 0-3,0 0 0,1-2 7,-1 2-5,0 0 2,0 0-2,0 0-1,0 0 2,0 0-3,0 0 2,0 0 0,0 0 2,0 0-2,-7 0-1,7 0-2,-5 0 2,5 0-1,-6-1 2,4-1-2,2 2-2,-6 0 2,4-1-2,-1 0-1,1-1 4,0 1-1,-1 0-2,1-1 4,-2 2-3,1-3 4,1 1-5,0 1-2,-1-1 3,1 1-3,0-2 3,-1 1 1,1 1 1,0-2-2,-1 1 0,1 0-3,-1 0 4,0 0-3,1 1-1,0-1 1,0 1 1,0-1 3,2 2-5,-3-1 3,2-2 0,1 3-2,-3-2 2,3 2 0,-2-2-2,2 2-2,-2-1 7,2 1-4,-1-3 0,1 3 1,-2-2-2,2 2-1,-2-2 5,2 2-4,0 0 3,0 0-2,0 0 0,-1-2 0,1 2 0,0 0-1,0 0 1,0 0-1,0 0-3,0 0 2,0 0-2,0 0-5,0 0 4,0 0 1,0 0 2,0 0-2,0 0 1,0 0 2,0 0-1,5 9 3,-4-7-2,1 0-2,0 0 4,0 1 0,-1-1-3,2 0 0,-1 0 1,2 1 5,-2-1-5,2 1 6,-1-1-7,1 0 2,-1 0 5,-1 0-3,2 0-2,-1 0 1,0 1 1,-1 0-1,2-2-1,-1 1-1,-1 1 2,0-1 2,0 0-2,-1 0 3,1-1 0,-2-1 0,2 2-2,-2-1-4,0-1 5,3 2-5,-3-2-4,0 0-9,0 0-14,0 0-12,0 0-19,2 1-30,-2-1-44,0 0-54,0 0-68,0 0-213,0 0-508,-7 2 225</inkml:trace>
  <inkml:trace contextRef="#ctx0" brushRef="#br0" timeOffset="130177.6992">11223 7066 88,'0'-4'117,"2"1"-7,0 2-9,-2-2-4,2-1 5,0 1-7,-1 0-7,-1 2-2,2-3 0,-2 2-7,0-1-4,0 0-7,0 3-9,0-3-5,0 1 0,-2-1-1,2 0-7,-2 1 6,1 0 3,-1 1-4,0-3-5,0 2-3,0 0-8,1-1 0,-3 0 0,3 1 10,-2 0 4,1-1-7,-1 1-1,1 0-5,-1 0-4,0 0-2,-1 1-2,1-1-4,-1 1 0,0 0-4,0 0-4,0 1 3,-2 0 2,1 0-6,2 1 5,-1 0 0,0-1 1,-1 2-1,1 0-3,1 0 3,-1 1 1,0 1-2,1 1-2,-2-1 0,2 0-1,-1 1 0,2 1 1,0 1 2,1-3-1,0 2 0,-1-1-4,1 3 0,0-2 0,1 1 2,0-1-9,0 1-3,0-2 6,1 0-4,2 1 3,-2-2-2,0 1-1,2-3 0,0 1-1,0 1-2,0-1 2,1-1 0,0 0-1,-1 0-1,1 0 2,0-1-2,1 0 1,0-1-1,-1 0-1,0 0 2,1-1 0,-1 0-1,0 0 3,0-2-2,0 2-3,1-2 1,-1 0-1,-1 0 3,-1-1 0,3 0-3,-2 2 1,1-3 1,-1-1-2,-1 3 1,0-1 0,1-1 0,-1 0-3,1 0-3,-2 1 2,1 0 4,-1 1 0,1 0 0,-2 0 3,2 1-4,-2-2-3,0 4 2,0-3 0,3 2 2,-3 1 0,0 0-2,0-2 2,0 2-3,0 0-1,0 0 3,0 0 4,0 0 4,0 0 3,0 0-3,0 10 1,0-8 1,0 3 4,-1 1 5,-1-1-1,2 1 0,-2-1-3,2 2-2,-1-2 3,0 2-5,-1-1-3,1-1 2,-1 1-5,1 1-4,0-3-9,1 0-8,-2 1-11,2-2-15,0 0-9,0 1-17,0-1-22,0-1-18,-1 2-30,2-2-6,-1 1-27,0-3-36,0 3-113,0-1-347,0-2 154</inkml:trace>
  <inkml:trace contextRef="#ctx0" brushRef="#br0" timeOffset="130454.7437">11322 7120 177,'0'3'199,"0"-3"-20,0 4-10,0-1-7,-1 0-4,0 0-16,-1 2-8,1-2-9,0 2-11,0 0-7,0-1-11,-1-1-6,0 3-4,1-1-5,-1 0-6,-2 0-7,3 1-9,-2 0-4,2-1-6,-2-2-4,1 3-6,0-3-8,0 1-9,0-1-13,0 2-10,0-2-10,1-1-15,0 0-14,-1 0-14,1 0-13,1-2-7,-1 3-16,1-3-11,0 0-28,0 0-15,0 0-145,0 0-314,0 0 139</inkml:trace>
  <inkml:trace contextRef="#ctx0" brushRef="#br0" timeOffset="131022.0868">11369 6957 58,'0'0'196,"0"0"-22,0 0-15,0 0-14,0 0-11,0 0-7,0 0 4,1 9-15,1-3-5,-2 1 0,2-1-6,-2 2-6,0-1-1,1 0-4,0 3-13,0-2 1,0-2-3,0 4-3,1-2-4,-2-1-2,0 3-4,0-3-5,0 0-3,0-1-4,0 2-2,0-3-4,0 2-2,0-3-7,0 1 0,0 0-3,-2-3-4,2 0-3,-1 1-7,0 0 3,1-2-2,0-1 5,0 0 5,0 4 1,0-4-3,0 0-2,0 0-4,0 0 3,0 0-9,0 0-4,0 0 2,4-8-3,-4 5 0,2-1-5,0 1 0,-1-1 1,2 1-5,-2 0-1,1-1 4,0 0-3,1 2-1,-1-1 1,0 1-2,1-1-2,-1 0 8,1 2-11,-1-1 3,1 1 4,0 1-5,1-1-1,-4 1 4,6 1-5,-3 0-4,-1 0 1,3 0-3,-3 2 1,2-1 0,-2 0 2,0 2 1,-1-2-3,1 1 2,-1 0-2,-2 2 3,0-2 0,0 0-2,-1 1 6,0-2-1,-1 2-2,0 1 0,-1-1 0,1 0 1,-2 0 0,1-1-3,-2 1-10,3-1-6,-2-1-5,2 0-10,0 1-5,0-2-5,-1 0-11,1 1-13,1-1-6,0 0-23,0 0-13,2-1-11,-3 1-16,3-1-25,-3 1-9,3-1-164,0 0-365,0 0 163</inkml:trace>
  <inkml:trace contextRef="#ctx0" brushRef="#br0" timeOffset="131326.748">11528 7138 60,'0'0'215,"0"3"-6,0-3-23,0 2-15,0 0-12,0 1-7,0-3-6,-1 6-5,0-4-10,1 2-18,-2 0 3,1-1-9,0 0-12,-2 1-5,2-1-10,-1 1-7,0 1-3,-2-1-9,1 2-5,-1-2-3,2 2-9,-1-1-3,-1 0-4,2-3-6,-1 3-2,2-2-12,-1 0-11,0-1-7,1 0-14,-1 1-12,-1-2-17,3 1-16,-2 0-10,2-2-24,0 4-12,0-4-22,0 0-31,0 0-35,0 0-105,0 0-323,0 0 143</inkml:trace>
  <inkml:trace contextRef="#ctx0" brushRef="#br0" timeOffset="131680.7776">11692 7062 90,'2'-1'197,"-2"1"-20,0-2-16,0 2-15,0 0-16,0 0-8,0 0-15,0 0-15,0 0-8,0 0-5,0 0-3,-9 5 5,9-2 0,-5 1-4,2-1 0,-2 3 2,1-1-1,0 1 4,-1 0 2,-1 1-1,1 1-3,0 1-8,1-3 0,0 2-4,0 0-6,2-2 0,0 0-5,0 0-5,1 0-1,0 0 2,1-1-2,2 0-5,1-1-2,1 0-2,1-1 4,1 1-12,2-3-4,-3 0-1,2-1-4,1 2-2,0 0-4,-2-2-11,1-2-10,2 2-6,-3 0-15,0-2-6,-2 2-17,-1 0-12,0 0-27,-3 0-36,4-1-39,-4 1-44,0 0-209,1-3-446,-1 3 198</inkml:trace>
  <inkml:trace contextRef="#ctx0" brushRef="#br0" timeOffset="137812.7652">11247 7678 192,'0'0'205,"0"0"-19,0 0-18,-1 2-17,1-2-14,0 0-12,0 0-3,0 0-3,0 0-12,4 1 2,-4-1 1,3 2 1,-3-2-9,4 1-3,-1-1-4,-3 0-4,6 0 2,-4 0-5,3 0-5,-2 0-6,1 0-4,1 0 0,1 0-8,-1-1-5,2 1-7,-1 0 0,2 0-5,-2-2-4,4 4 0,-1-2-5,0-2 0,1 2-2,-1 0 0,0 0-4,0 0 0,0 0 3,1 0-1,0-1-6,-1-1 2,-1 2-5,-1-2 4,4-1-7,-2 3 2,1-1-5,1-1 3,-1 0 5,-1 1 2,2 0-3,-2-2-4,2 0 0,0 1 4,0-1-7,-1 0 12,1 0-11,3-1 1,-1 1 2,0-1-1,0-1 7,0 1-13,-3 0-2,3 1-4,-3 0 6,-1-1-4,-1 1 2,1 2-3,1-3 1,-2 1-3,-1 0 1,-1 0 0,3 1 1,-2-1-3,1 0-4,1 0 1,1 0 6,-1-2-1,-2 2-2,5-3-6,-4 2 8,2 0-1,0-1 1,0 0 3,4-3-1,-1 1-1,-5 1-3,2 1 4,-1-1-7,0 0 7,0 0-6,0 0 3,0 1-3,-1-2-1,0 3 7,1-3-7,-2 1 6,1-1-1,0 1 0,-1 0-3,1-2 0,0 1-6,0 0 0,1 0 1,0-1-10,-2-1 15,5 0 7,-5 0-9,4 0-1,-3 1-3,0 0 4,-1-1-3,0 2 1,0-1-4,0 1 12,-1 0-2,-1-1-3,0 2 6,-1 1 6,-1-2-1,1 1 3,-1 1-14,1-2 7,-2 0-5,0 0-1,3 1 1,-2-1 13,2-1-13,-1-1-4,2 1-2,-1 0 3,0-1 0,0 0 1,-1 1 2,0 1-7,2-1 7,-4 2-1,2-1-2,-1 0 11,-1 0-7,0 1 4,1-1 1,-1 0 0,1 0 1,-1 0-4,0 0 2,0 0-4,0-1 8,1 1-4,-3 0 0,0-1-3,0 0 1,0 1-3,0-3-10,0 3 8,2-4-4,-2 2-1,0-3 4,0 5-10,0 0 10,2-3 5,-2 0-5,0 2-3,0 1-7,-2 0 2,2-3 4,-2 2 1,2-2 0,-3 4 1,1-5-8,2 4 7,-2-3 0,0 3 10,0-3-9,0 3-5,1 0 4,1 0-2,-2 0-2,0 0 2,1-1-6,-1 3 1,0-4-1,2 2 7,-2 0-4,1-1 2,-1 2 1,-1-1-5,2 0 7,-2 0-3,1 1-6,1-2 7,0 3 3,-1-3-3,1 1 16,-1 1-18,0-1 2,-1-1 1,2 2-2,0-2-14,-1-1 14,0 3 0,-1-1 3,1-1-3,0 3 5,-1-2-9,1 1 2,-1-1 3,1 1-1,0 0 2,-1 0 0,0-1-12,-1 1 18,2 0-2,0 0-1,-1 0-4,-1-1-1,2 1-3,0 0 7,-1 0-3,-1 0 1,2 0-1,-3-1 0,3 1 4,-1 0-3,-1 0 24,0-1-9,1 0 6,-2 0-5,2 1 3,-1 1-4,0-2 0,0 1 6,1 1-11,-2-1 5,1 0-7,1 2-4,-2-1-3,-1-1 5,2 2-3,1 0 3,-2-1-7,1 1 3,-1-1 0,1 1 1,0 2 1,0-3-2,0 2-7,-1-1 4,1 1 3,2 1-6,-2-1 7,1 0-3,-1 1-2,1-2 1,0 2-4,-1 0 3,1-2 1,-2 1-2,0 0 1,0 0 0,0 1-5,1-1 5,-1 1 0,0-1 0,0 0-3,-1 1 6,0-1 2,0 2-5,1-2-3,0-1 2,1 2 3,-3-1 4,2 0-6,0 0 2,1 0-2,-2 0 0,3 1 1,-2 0-3,1 0 1,0-1 0,1 0 2,-3 1 4,3-1-3,0 1-3,-1-2-3,-1 0-4,2 2 7,-2-1-1,3 1-4,-3 0 6,2 0 0,0 0 2,-1 0 1,1 0-3,-1-1-1,1 2 0,-1-1 0,0 0 2,2 1 2,-1-1-3,-1 0 1,0 1-3,-1-1-3,1-1 13,1 0-13,-1 1 10,-1-1-5,0 1 2,1-1-4,-1 1 1,0 0 0,0-1-1,0 2 1,0-2-3,1 1 5,-1 1-1,2-2-6,0 1 8,-2 0-1,1 0-1,1-1 2,-1 1-5,0 0 2,-1-2 1,2 3-1,-1-2-2,0 1 1,1 1 2,-3-2-2,3 1 1,-1-1-2,0 0 2,0 1 5,0 0-4,0-1 5,-1 1-5,2 1 0,-1-3 3,0 2-2,0 0 0,0 0 1,2 1-2,-1-1 3,0 0 4,-1 0-1,2 1-2,-1-1 0,0 1 5,2-1-3,1 2 2,-4-1-1,1-1-1,3 2-2,-2-1 7,2 1-3,-3-2-2,3 2 0,-2-1 0,2 1 0,-3-1-2,3 1-3,-5-2 1,4 1-1,1 1 1,-4-2 1,2 2 1,2 0-3,-5-2-1,5 2 3,-4-1 0,4 1 4,-4 0-5,4 0-2,-1-2 3,1 2-2,-4-3 1,4 3 3,0 0 9,-3 0-13,3 0 1,-2-1-1,2 1 0,-3-2 0,3 2 1,-3-2 0,3 2-4,-4-1 14,4-1-15,0 2 6,-3-2 0,3 2 0,-3-2-1,0 0 0,3 2-4,-3-2 2,1 0 2,0 1-8,2 1 5,-4-2 1,3 1 0,-1-1-20,2 2-33,-3-2-31,1 1-44,2 1-63,-4-2-53,1 0-61,1 0-72,0 0-280,0-1-712,0-1 315</inkml:trace>
  <inkml:trace contextRef="#ctx0" brushRef="#br0" timeOffset="144564.5684">11651 6176 63,'0'0'105,"0"0"-6,0 0-1,0 0-5,0 0-7,0 0-4,0 0 4,0 0-3,0 0 0,0 0-4,0 0-2,0 0 0,-3-1-6,3 1-5,0 0-1,0 0-1,0 0-5,0 0-5,0 0-2,0 0-1,0 0 0,0 0-1,0 0-2,0 0-2,0 0-3,0 0-2,0 0 4,0 0-6,0 0-3,0 0 0,0 0-4,0 0-6,-1-2 2,1 2 0,0 0-2,-3-2-1,3 2-1,-1-1-1,1 1-2,-3-3 6,3 3 10,-1-1 7,1 1-1,0 0-1,-2-2 0,2 2-5,-2-3-4,2 3-3,-2-1-4,2 1 1,-4-2 3,4 0-2,0 2-1,-4-2-2,2 0-8,1 1 2,-1-1-1,2 2-4,-4-3 2,2 2 6,-1-1 0,1 0-4,0 1 5,0-2-3,2 3-1,-3-2 0,0 1-3,1-1 0,0 1 1,1-2 3,1 3 1,-3-2 3,2 1-4,1 1-4,-4-3 4,2 2-9,1-1 3,-3 0 8,4 2-7,-3-2-1,0 0-4,0 1 2,2-1-2,-1 0-2,0 1-2,-2-1 5,2 1 0,-1-1-4,0 1 0,-1-1 1,1 0 2,0 0 2,0 2-3,0-2 1,0 1-3,0 0 2,0-1-1,-1-1-2,-1 1 2,3 1-5,-2 0 5,0-1-3,-1 0 1,0 1-2,0-2-2,0 2 1,-1-2-1,-1 1-1,2 0 4,-2-2 0,2 3-3,-1-2 0,2 1 5,-2-2-1,0 2 4,1-1-3,-1-1 2,1 2 2,0 0 9,-1 0-7,1 1 2,1-2-1,1 0-2,-1 1-1,0 0-1,0 1-2,-1-2-1,2 1 18,0-1-19,-2 0 3,0 1-5,0-1 0,0 1 5,0-1-1,2 2 10,-1-1-2,1 0-2,-1 0 0,1 0-3,1 0-4,-2 0 3,0 1-1,0-1 12,2 0-15,-1 1-1,1-1 5,-2 0-5,2 1 1,-1-1-3,-1-1 4,2 2-3,-2-1-4,2 0 15,-2 1-10,1-2-7,1 2 4,-2 0 1,1 0-3,1-1 10,-1 1-11,1-2 6,2 3 0,-5 0-1,3-1 6,2 1 0,-4-3-3,2 2-1,-1 0 0,1-2-3,0 2 5,-1 0-3,0 1 3,0-3-4,1 2 13,-1-1-14,3 2-1,-3-3-2,0 2 6,1-1-8,-1 2 5,3 0 15,-5-3-17,3 1-2,0 1-3,-1-1 6,3 2 2,-2-1-4,2 1-1,-3-1 6,3 1-6,-4-2 6,4 2-3,-2-1 1,0 1-6,2 0 1,-3-3 7,3 3-5,-4-2 3,4 2-3,-5-1 3,4-1 2,1 2-2,-3-2 0,2 2-2,1 0 6,-5-3-1,2 2-6,1-1 0,0 0 0,-2 0-2,3 1 4,1 1 0,-4-2 1,0 1 6,2-1-3,-1 1 1,1-1-5,-2 0-1,1 1-2,-1-1 0,1 0 2,-1 1 1,2-1-2,-1 1 3,-1-1 1,1 0-4,0 2-4,0-1 1,-2-2 3,2 2 2,-1-1-1,2 0 1,-2 1-1,1-2 5,0 3-8,0-2 3,0 1 1,0 0-4,0 0 8,1-2-4,-1 2-3,1-2 2,-1 3 15,0-2-18,1 1 11,-1 0-5,3 1 0,-5-1-1,1-2 3,1 2 0,1 1-1,-1-2 1,0 2 7,1-2-9,-1 1 2,1-1 2,-3 1-6,3 0-2,0-1 2,-1-1 2,0 3-1,1-1-3,-2-1 0,2 1-3,0-1 9,-2 1-6,1-1 9,0 1 1,0-1-7,0 0-2,-2 0 1,0 0 0,1 1-1,-2-1-6,0 1 13,2-1-8,-2-1-1,2 2 5,-1-2-3,-1 2 2,1-2-9,1 1 22,-1 1-19,1-2-2,1 1 3,-4 0 1,5 1 3,-2-2-5,-1 0 1,-1 2 12,2-2-13,-1 0 5,1 1-9,-1 0 6,-1-1-2,1 0 5,0 2-2,0-2-2,-1 1-5,-1-1 4,3 2 3,-1-1-1,0 1 2,1-1 1,-1 0-3,1 0 0,-1-1 0,3 3 2,-3-2-11,-1 0 12,1 0 3,2 0-10,-2-1 10,1 1-5,-2 0 0,1 0 11,0 0-10,-2 1 1,2-2-4,0 2 13,-1-1-14,0-1 0,1 2 2,0-2-5,0 1 2,-2 0 4,2 1 11,0-1-12,2-1 0,-1 2 15,-1-2-15,0 2-6,3-1 23,-3 1-13,1 0-3,1 0-8,1-1 5,-2 1-1,1-1 1,0 2 1,-1-2 16,0 0-17,1 1 1,0 1 11,-1-2-13,1 1 1,-1-1-3,0 1 5,1 0 0,-1-1 1,0 2-5,1-1 1,0 1 7,-1-1-4,4 1-5,-5-1 3,1 1 2,2-2 4,2 2-2,-5-1-3,3 0 0,-1 0 14,3 1-13,-4-1 4,4 1-17,-5 0 7,1 0 4,4 0 0,-7-1 4,5 1 0,2 0-4,-8-1 0,6 2 3,-2-2-1,4 1-3,-6 1 2,2-1 4,1-1-5,-1 1 3,0 0 0,0 0 0,0-1-3,1 1 6,0-1 2,3 1-1,-5-1 0,1 1-3,4 0 4,-7 0-5,2-2 0,1 2-2,-1-1 7,1 1-9,1-1 5,-2-1 9,1 2-14,-2 0 7,2-1-7,0 1 5,-1-2 3,0 2-7,1-1 0,1-1 4,-1 2 4,0-3-5,0 1 0,-2 1-4,1-1 4,1 1-2,0 1 8,-1-3-4,-1 3-5,1-2 3,0 1 0,1 0-3,-1 1 9,1-2-12,-1 2 8,2-2-2,-1 1-1,0 1 6,0-1-11,1 1 4,-1-2-1,0 0 2,0 1 5,-1-1-2,1 1-4,1 0 2,-1 0 3,1 0-4,-1 0-1,0 1 3,0-1 5,0 0-5,0 0-4,-1-1 1,2 2-1,-1-1 3,0-1-1,1 1 2,-1 1 1,-1-2-2,1 2-1,-1 0 2,3-1-3,-2 0 2,1 0-3,3 1 2,-8 0 7,5 0-9,-1-2 8,1 2-7,0-1 2,-1 1-3,-1-1 3,1 1-2,0-1 0,1 1 2,-1-1-2,0 0-1,0 0 0,-1 1 1,0 0 3,0-1 1,2 1-2,3 0 1,-7-1-2,4 1 1,-1 0-2,0-1 3,-1 1-1,5 0 1,-7 0-1,5 0 0,2 0-2,-6 0 16,2 0-19,4 0 2,-6-1 4,4 1-3,2 0-6,-7-1 7,4 1-1,0 0 16,-1 1-16,4-1 1,-6 0-1,2 0-2,4 0 7,-5 0-9,5 0 6,-4-1 0,4 1 1,-5 0-5,1 1 6,4-1-6,-6 0-1,3 1 5,0-1-2,0 0-1,-1 1 4,0-1 8,4 0-11,-7 0 2,2 0-1,-1 1 3,2-2-6,1 2 0,-1-1 2,-1 0 1,0 1-1,1-1 2,-1 0 3,1 0-1,-1 1-10,0-1 11,2 0-5,-1 0 8,0 0 8,0 0-18,-1 0 5,1-1 3,-2 1-9,1 1 4,2-2 0,-2 1 3,0 0-3,0 0-1,-1 0-1,1 0 2,3-1 14,-5 1-16,4 0 3,-3 1 1,1-2-2,2 1 0,-1-1 12,0 1-15,-1 0 5,5 0 0,-5 0-5,1-1 6,1 1-5,-1 0 4,0-1-5,1 1-7,3 0 10,-7-1-1,4 1 4,3 0 1,-7 0-2,4 0 3,-2-2-8,0 2 1,0 2 1,0-2-2,1 0 4,-2 0-1,1 1 0,0-1-1,1 0 0,-1 1-1,0-1 4,0 0-4,0 0 3,0 1 2,0 0-2,1-1-4,0 1 6,-1-1 0,1 0 1,-2 0-6,1 0 3,1 0 5,0 1-1,0-1-7,0 1-1,0-1 2,-1 0 2,0 1-2,1-1 5,-1 1-4,2 0-2,-3-1 3,4 0 2,-4 0-4,3 1 0,0-1 6,-1 0-3,4 0 0,-6 0 1,4 0 0,2 0-3,-6 2 4,3-2-1,3 0 1,-5 0-1,2 1 0,3-1-6,-5-1 1,1 3 2,1-2 5,3 0 0,-8 1-7,4-1 4,2 0 5,-3 0-11,5 0 11,-7 0-7,4 0-2,-1 0 13,0-1-14,-1 1 4,1-1-6,-2 1 13,0 0-10,1 0 1,1 0-5,-1 0 9,0 1 0,1-1-3,-1 0 3,1 0-2,-1 0-2,1 0 4,-1 0 0,2 0-5,-3 0 3,1-1 1,1 2-5,1-1 4,-1 0-1,-1 1 1,1-1-1,4 0 11,-7 0-12,2 0 1,1 0 0,1 2-2,-1-2 3,0 0 0,1 1-3,-1-1 0,1 2 4,-1-2-1,4 0-5,-6 0 4,3 0 1,0 1-6,-2-1 5,2 1 2,0 0-2,0 0-4,-1 0 3,1-1 0,0 1-4,-1 0 4,0-1 4,1 1-2,-1 1 0,1-2 0,-1 0 1,1 1 2,-1 1-1,1-2 1,-1 2-1,2-1-4,-3 1 1,3-2 4,-1 1-3,0-1 0,3 0-7,-7 2 11,4-1-7,-2 0 3,2 0 2,-1-1 3,1 2-5,0-1-2,0 0 0,-1-1 1,1 3 2,-1-3-8,0 1 27,-2 1-19,3-2 0,0 2-2,-2-1 0,0 0 5,2 1-4,-1-1 0,0 0 3,-2 0-8,3 1-1,-2-1 8,0 2 1,1-2-3,-1 1 5,0 0-5,1-1-3,0-1 7,1 2-8,-1 0 12,-1-1-11,1 1 1,0-1 1,0 0 2,0 1 0,1-2-2,-2 2-4,0 0 5,1 1 5,-2-2-7,-1 0 2,3 0-6,-4 1 6,4 0-3,-1-1 3,0 1-7,1-2 9,0 2 0,0-1-2,0 0-1,2 0 5,-2 1-9,2-1 13,-2 1-8,1-1 3,0-1 0,-1 1-3,2 1 1,-1-1 2,0 0-2,-1 1 0,2-2-6,-1 2 5,0-1 13,0 1-15,0 0 3,0-1 0,1-1-7,2 0 5,-4 2 0,4-2-3,-3 1 3,1 1-4,2-2 5,-4 1 1,1-1 0,1 1-5,0 1 3,2-2 2,-5 1 1,3 0-3,2-1 1,-5 1-1,3 0-2,-2 0 3,1 0-4,1 1 4,-1-1 1,0 0 2,0 1 0,0 0-6,-1 0 3,2-1 1,-1 0-4,0-1 3,0 2-3,0-1 3,0 1 0,0-1 3,0 0-2,0 1 2,0-2-1,0 2 0,0-1-4,-1 0 4,1 0 0,-1 0-6,1 2 6,0-3 0,-1 2-1,1-1-1,-1 1-2,0-1 4,-1 2-2,3-1 0,-2-1 0,-1 1 3,0 1-6,1-3 3,-1 1 11,1 0-18,-1 0 1,1 1 10,-1-1 2,0-1-6,1 1-1,0 2-3,-2-3 3,2 2 0,0-1-5,-2 1 5,2-1 8,0 1-8,1-1 0,-2 0-1,0 1-1,1-1 5,-1 1 2,1-1-1,0 0-4,-1 0-1,1 1 1,1-1-2,-1 1 1,-1-1 1,3 1 13,-3-1-11,1 1-4,-1 0 2,0-1 2,2 1 1,-1 0-1,-1-1-3,1 2 2,-1 1-1,-1-3 1,1 2-4,0 0 4,-1 0 3,0-2 1,-1 3-2,1-2-2,1 0-2,0 2 4,1-2 3,-2 0-7,1 0 6,-1 0-5,1 0 4,0-1-7,0 1 5,0-1-3,0 1 4,-1-2-2,2 2-1,-1-1-3,0 0 3,-1 1-2,1 0 1,0-1-5,0 0 11,1 1-7,-1-1 12,1 1-9,0 0-2,-1 0 7,0 0-14,1-1 8,1 0-3,-1 1 7,0-1-10,1 0 4,1 0-2,-3 1 8,2-1 1,-1 1 0,2-1-7,-3 1 3,2-1 0,0 1 5,0-1-3,-2 1 0,2 0-3,-1 0 4,0 1-1,-2 0-6,2 0 5,0-1 5,1-1-2,-1 2-4,1-2 0,-1 2 3,0-2-3,0 2 2,1-2-1,-2 1 2,1 1-3,-1 0 0,2-2 0,1 1-8,-2-1 9,1 0-3,-1 0-6,2 3 10,-1-4 2,-1 2-6,1 1 3,1-3 0,1 2-3,-1 0 6,-1-2-6,3 0 4,-4 3-1,2-3-2,-1 2 10,1-2-10,-1 2 1,1-1-5,2-1-4,-4 1 23,2 1-18,0-2 3,0 2 2,-1-1 1,3-1-5,-4 2 3,2-1 1,-1-1-2,3 0 1,-3 3 3,1-3-6,0 1 0,2-1 4,-4 3-2,1-3 1,3 0 6,-3 1-8,1 0-2,2-1 9,-3 1-2,3-1-3,-3 0 2,3 0 2,-2 2-1,-1-1-4,3-1 0,-4 2 2,1-2-2,1 1-2,2-1-1,-4 2 6,1-2 3,0 2-10,-1-1 4,-1 1 3,0 1-5,2-2-2,0 1 5,-2 0 3,1 0-2,-1-1-7,-1 1 5,0-1 4,2 1-1,-2 0-5,1-1 1,0 1 5,1-1-6,-3 1 3,2-1 0,1 0 3,-3 1-3,3-1 0,-2 1-2,2 1 6,-1-2-2,2 0 2,-1-1-6,0 2 4,0-2-4,-1 2 12,1 0-9,0 0-2,0-2 5,-1 1-6,1 0 6,1 0-6,1 1 3,-2-2-2,0 2 1,1-2 0,0 3-3,-1-3 4,1 2-2,-1-2 1,1 0 0,-1 2-3,0-1 1,1-1 1,-1 1 4,1 0-7,0 0-3,-1 1 8,-1-1 0,1 1 0,-1 0-2,1-1 3,1 1-5,-1-1 0,-1 2 5,0-2-4,1 1 4,-1 1-2,0-2 2,0 3-1,0-3-4,-1 1 3,2 0 3,-1 0-1,-1 0-4,2 0 1,1 0 1,-2-1-3,0 2 5,-1-1 0,1 0-2,1 1 3,-3-2-2,2 1 3,-1 0-1,1 0-10,-2 1 7,2-2 2,0 1-5,1 0 6,-1-1 7,0 1-3,-1-1-11,1 0 5,0 1-3,-1-1 1,2 0-2,-1 0-1,0-1 2,1 2-1,1-1 3,1-1 6,-3 0-3,3 1-1,-2 0-4,0 0 1,1-1 1,0 0-2,-1 2 3,1-1 0,-1 0-2,0 1-1,-1 0 3,0-1 2,0 0-5,1 1 1,-1-2 3,3 1-1,-1 0-1,-1 0 9,1-1-7,-1 2-5,1-1-2,-1-1 5,2 0 3,2 0-4,-5 3 2,3-3-4,2 0-3,-7 2 4,3-2 1,1 0 0,1 1-1,2-1 3,-6 2-1,3-1-4,0 0 1,-1 0 6,1 0-3,-1 0 0,1 1-1,-1-1-3,-1 3 1,1-4 3,2 1 0,-2 1 5,1-2-1,3 0 15,-5 1-20,2-1 2,1 2-6,2-2 5,-5 0 3,1 0-6,1 0 3,-1 0-2,4 0 3,-7 1-5,5-1 2,2 0 0,-7 0-5,2 1 6,1 1-3,-2-1 5,0-1 2,2 1-4,-2 0-1,0 0 2,1 0 0,0 0 3,1 0 2,0 0 4,-1 0-9,0 0-5,1 0 4,0-1-2,1 1 4,-1-1-2,1 0 1,-2 2-8,5-2 7,-6 0-4,3 0 4,-1 0 2,1 0-2,-1 1 8,-1-1-2,-1 2-13,0-1 11,0 1-6,2 1 5,-2-2-4,0 0 6,3 0-1,-1 0 2,1 0-3,-1 0-2,0 0-5,1-1 3,-2 0 3,2 0 2,-1 1-6,4-1 3,-6 1-3,3 0 6,1 1-8,-1-2-1,0 0 3,-2 0 4,2 1 1,0 1-3,0-2 1,0 1-2,0 0-3,3-1 8,-4 0-3,0 1 2,4-1 2,-5 0 1,5 0-11,-4 1 3,1-1 3,1 2 8,2-2-4,-4 0-10,4 0 6,-5 0 1,5 0 0,-4 1-3,1-1 5,3 0-6,-5 0-1,1 1 5,1-1 1,1 1-4,-2 0 5,2-1-9,2 0 4,-7 1-1,4 0 3,-1-1-2,2 2-2,-2-1 6,4-1 2,-5 0-7,1 0 5,-1 2-1,3-1 0,-2 0-1,1-1-3,0 2 2,-1 0 0,0-1 3,-1 2-3,3-3 2,-2 1-3,1 1 0,-1-1 2,0 1-3,1-1 5,1 0-4,-2 1 2,1-1 0,1 0 2,0 1 1,2-2-5,-4 0 8,1 1-9,3-1 7,-4 1-8,2 1 13,0-1-9,-2-1-1,4 0 1,-4 2 0,1-1-5,1 1 6,2-2 1,-5 0-3,2 1 16,1-1-22,0 2 6,2-2-1,-5 1 1,1 0 3,2 0-8,-1 1 1,1-1 5,2-1-3,-3 1 0,1-1 3,2 0 3,-4 2-4,2-1 3,2-1-1,-3 2-5,3-2 6,-4 0-2,2 1 0,-1 1 2,1-1-4,-1-1 1,0 2-1,0 1 2,1-1-1,-3 1-1,2-2 1,-1 0 1,1 2 0,-2-3-3,0 2 5,0 1-1,0-2 0,2 1-2,-1-1 2,1 0-8,-1 0 9,2-1-3,-1 1-1,-1 2 2,1-3 11,0 1-13,1 0-2,0 0 2,2-1 2,-4 0-6,2 1 5,-1 0-3,1 0 1,2-1 0,-4 2 9,1-1-8,3-1 2,-2 2 2,0-1-4,2-1-5,-6 1 19,5 0-12,-1 0-2,0 0-3,2-1-3,-3 2 3,1 0 20,2-2-19,-3 1 4,1 1-7,0-1 6,-1 0 2,2 2-5,-1-2 4,0 0 0,1 0 0,-3 1-1,4-2-1,-2 4 1,-1-3-2,3-1 1,-3 3 2,1-3-3,0 1 1,2-1 4,-4 3-3,2-1 1,0-1-2,-2 1 2,2 0 0,-2-2 0,1 3-2,1-3-2,-1 2 6,1 0-5,2-2 4,-5 0-1,4 1-5,-1 1 15,-2-1-17,3 1 7,-2-1 1,1 1 0,-1 0-1,1-1 2,-1 0-2,1 0 1,0 0-6,0 0 4,-1 2 5,3-3-7,-2 3 3,-1-1-9,0-1 10,1 1 0,1-1-2,-1-1-1,2 0-4,-5 3 10,4-2-9,1-1 3,-4 3 1,3-3 1,1 0 13,-3 2-13,1-2-1,2 0-4,-3 2-1,3-2 9,-3 5-4,2-5-1,1 0 4,-4 2 2,3-2-2,1 0-4,-4 3 1,4-3 4,-3 0-3,3 0 1,-3 2 2,3-2-2,-2 1-3,2-1 1,0 0 4,-2 1-2,2-1 0,-4 1-3,0 1-1,1-1 1,-1 0-1,1-1 1,0 1 2,0 0-2,0 2 0,0-2-1,0 1 4,1-1 1,-1 1 0,0-1-1,0 1-7,1 0 6,0-1-2,0 0-2,2-1 3,-5 2 2,5-2 0,-2 3-5,1-3 3,1 0-2,-3 3 8,2-2-5,1-1 2,-5 3-4,4-1 3,0 0 4,-1 0-2,1 0-2,-1-1-1,0 1-2,2-2-1,-2 3 1,2-3 1,-2 2 1,2-2-7,0 0 8,-3 1-3,3-1-4,0 0 10,0 2 0,0-2 0,0 0 1,0 0-5,0 0 0,-2 2 2,2-2 0,0 0 2,0 0-5,0 0 0,0 0 2,0 0 1,0 0 4,0 0-5,0 0-2,0 0 1,0 0 3,-2 1-2,2-1 3,0 0-1,0 0 0,0 0 0,0 0-8,0 0 9,0 0 8,0 0-18,0 0 9,0 0-10,0 0 2,0 0 6,0 0-1,0 0-6,0 0-8,0 0-3,0 0-1,0 0-11,0 0-8,0 0-7,0 0-5,0 0-10,0 0-10,0 0-16,0 0-17,0 0-5,0 0-5,0 0-16,0 0-4,6-5-22,-3 2-10,2 0-17,0-2-36,3 0-183,-1 0-432,0-1 191</inkml:trace>
  <inkml:trace contextRef="#ctx0" brushRef="#br0" timeOffset="145989.5732">7134 6320 136,'0'0'140,"-2"-1"-5,2 1 1,0-3-11,0 3-6,0 0-5,-2-3-11,2 3-1,0-2-5,0 2-7,0 0-8,-2-2-3,2 2-4,0-2-1,0 2-9,0 0-1,0 0-4,0 0-9,-5-1-7,5 1-3,0 0-3,0 0 2,0 0 1,0 0-4,-4 1 0,4-1 0,-4 2-3,4-2-4,-3 1-1,1 0 0,-1 1 1,1 0 1,1 2 0,-2-4-3,1 1 0,-1 2 0,0-1 1,1 3-3,-1-3 0,0 1 0,-1 3 0,0-3-6,0 3 1,-1-2 1,2 2-1,-2-1-1,1 0-3,-1-1-3,1 0-1,1-1 1,0 1 1,0 0-6,-1 1 0,0 0-1,0-1 0,2 0-2,-2 1 0,2-2 2,-1-1 2,0 3-2,2-3-6,-3 1 13,1 0-13,1 0 2,-1-1-2,1 0 0,2 0 1,-2 1-3,2-2 2,0-1 1,-2 2 0,2-2-2,-3 1 1,3-1 0,0 0-1,0 0 2,0 0-1,0 0 1,0 2 2,0-2 1,0 0 3,0 0 1,0 0 2,-2 2 1,2-2-5,0 0 2,0 0-1,0 0-4,0 0 1,0 0-1,0 0-3,0 0 1,0 0-2,0 0-1,0 0-3,0 0 3,0 0 2,0 0-1,0 0-3,0 0 4,2 4 1,0-3-3,-2-1 9,3 2-9,-3-2 1,4 1-1,-4 0-1,0-1 0,5 0 7,-5 0-8,0 0 2,4 1 2,-4-1-1,4 0 1,-3 1-1,-1-1-1,5 2 2,-3-2 1,0 1 8,0 1-3,0 0 1,0-1-1,1 1-2,-1-2 1,-2 0 0,3 1 5,-1 1 9,2 0-2,-2-1-3,0 0 0,1 1-2,0-1-1,1-1 5,-1 1-1,2 1-2,-1-1-3,-1 2 0,3-1 9,-1 1-13,1-1 0,-3 0 0,2 0 3,-2 1-4,1-2 5,-2 2-5,1-1 1,1-1-2,-2 2-2,0-2 4,1 0-5,-1 1-1,0-2 5,1 1 0,-3-1-1,0 0 0,4 2 0,-4-2 7,2 1 2,-2-1 4,0 0 6,0 0 0,1 0-3,-1 0 5,0 0 7,0 0-1,0 0 1,0 0-5,0 0-4,0 0-3,0 0-2,0 0-3,-3-7-1,3 4 2,-2 1-4,0-1-3,1 0-4,-1-2 1,0 1 2,0 0-3,1-1-2,-1-1 2,0 2 0,0 1-1,0-4-3,0 2-1,1 0-6,-1-2 8,1 2 0,-1 0-1,1 2-2,0 1-2,0-3 2,0 1-1,0 0-6,0 0 6,1 1 1,0-2 1,0 2-4,-1-1 4,0 1-2,1-2 0,0 1-1,-1 1-1,2-1 0,0 1 2,-2 0 2,0-2-4,1 2 1,0 0-1,0-1 5,-1 2-3,1 2-2,-1-5 1,2 4 0,-1 1 0,-1-5 0,1 5 1,0-2 2,0 2-1,0 0 0,0 0-3,0-3 17,0 3-16,0 0 0,0 0 0,0 0 2,0 0-5,0 0 16,0 0-15,-2-1 3,2 1-1,0 0-1,0 0 0,0 0-1,0 0 1,0 0 1,0 0-2,0 0-3,0 0 3,0 0-8,0 0 8,0 0 2,0 0-3,0 0 3,2 6 0,-2-6 6,0 3-5,0 0 0,0-1-2,0 1 3,0 0-3,0 1 1,0 1-1,0-2-3,-1 1-5,1 0-9,0 0-6,-1 0-15,1 2-14,1 0-20,0 0-17,0 1-28,0-2-42,2 1-41,-1-2-36,0 2-233,3-2-510,0-1 227</inkml:trace>
  <inkml:trace contextRef="#ctx0" brushRef="#br0" timeOffset="148266.6384">11671 5940 61,'0'0'183,"0"-5"-6,0 4-8,0 1-13,0-4-10,-2 2-11,2 2-14,0-3-11,0 0-8,0 3-10,-1-1-10,1 1-11,-1-3-4,1 3-5,-1-3-9,0 0-2,1 3 4,-2-4-3,1 2-4,1-1-4,-2 0-6,1 0-2,0 0 5,0 0 5,0-1 3,0 1-4,0 0-5,0-2-3,0 2 3,0-3-5,0 2-6,0 0 1,0-1-2,0 2-1,0-1-1,-1 0 3,1 1-4,1-2-3,-2 2 6,2 0 4,-1 0-2,0 0-4,1 0-2,-1 0-5,1 1 3,-1-2-5,1 1-2,0 0 4,0 0 3,0 0 2,0 3 4,0-4 1,0 4 3,0-2-2,0 2-2,0 0-2,0 0-5,0-3-3,0 3-1,0-2-2,0 2-2,0 0-4,0 0-3,0 0 0,0 0-1,0 0 1,-2 6 1,2-2-1,-2-1 6,1 1-1,0 2-3,-1 0 1,2 0-2,-2 0 2,0 3 6,2-3 2,-2 2-1,1 3-1,-1-1-11,2-3 6,-2 3-5,0 0 1,0 0 1,1 1 0,1-1 3,-2 1-5,1-1 3,0-1-1,-1 2 1,1-1-1,-1 1 2,0-2-1,2-2-2,-3 1 0,3 0 1,0-4-1,-2 4-5,2-3 6,-1 0 8,-1 1-16,2-2 9,0 0-5,-1 0 1,1-1-2,-1 0 1,1-1 1,-1 0 0,1-2-1,0 3 2,0-3 3,0 2-1,0-2-3,0 0 9,0 3 8,0-3 2,-1 3 4,1-3 2,0 0 0,0 0-7,0 0-1,0 0-5,0 0 2,-1-9-3,1 6-4,-1-1 2,1-1-1,-2 1-4,2 0 3,0 0-4,0 0 1,0 0-2,-1-1-2,1 0-1,0 0-3,1 1 1,1 0-1,-2-1-1,2 0 1,-1 1-2,1-2 0,-1 1 2,2 1-4,-1-1-4,1 3 7,-1-2 2,1 1-3,1-1 2,-1-1 14,1 3-15,0-2-5,-2 1 1,1 1 5,-1 0-3,3 0 0,-3 1-1,2-1 1,0 2-1,0 0 1,0 0 2,-1 0-1,0 0-1,1 1-2,0 0 6,-1-1-3,1 2 5,1 1-2,-1-1 1,-1 1-3,3-1 2,-3 1-3,1 0 4,-1 0-3,-1 0 5,2-1-6,-1 2 1,0-1 2,0 0 10,-2 1-14,1 1 0,0-1 1,0 0-3,-2 0 6,0 0-1,1 0 1,0-1-2,-1 1 0,0 0-1,0 0 12,-1-1-11,1 0 0,-1 0-3,-1 1 6,0-1-1,-2 3 1,1-2-2,-2-1 4,1 2 0,0-2-1,-1 0 0,0 1-3,-1-2 0,1 0 3,-1 0 0,1-2-4,0 4 4,-1-4-3,1 1 1,0-1-1,1 0 2,0-1 0,1 1 1,-3-2-10,2 0-7,1 1-13,-1 0-14,-1-1-10,1 0-18,1 1-28,-1 0-24,1-1-42,-2 2-25,4-1-41,-2-1-49,3 2-154,-4-1-467,2-1 207</inkml:trace>
  <inkml:trace contextRef="#ctx0" brushRef="#br0" timeOffset="155640.6155">10905 8121 81,'0'0'167,"0"0"-10,-3-3-5,3 3-3,-2-2-10,2 2-7,0 0-7,0 0-7,0 0-2,0-3-4,0 3-1,0 0-3,0 0-2,0 0-6,-1-2-5,1 2 0,0 0-4,0 0 1,0 0-7,0 0-3,0 0-3,0 0-9,0 0 2,0 0 0,0 0-2,0 0-2,0 0-3,0 0 1,0 0-2,0 0-3,0 0 3,0 0-10,0 0-1,0 0-12,0 0-3,0 0-1,0 0 0,0 0-4,-5 4-2,5-4-3,-2 3-6,0-2-3,1 1-1,-2-1 4,1 3-4,-2 1-5,1-3 4,1 2-5,-1-1-1,1 0 1,-2 1-1,1 1-7,0 0 7,-1 1 0,0 0-2,0 0 4,1-2-2,-1 2 1,-1 0 0,2 0-2,-1 3 0,0-2 1,-1-1 1,2 0-11,0 1 9,-2-2-1,1 2-3,0-1 2,-1 2 4,1-2-4,-1 1-1,1-1 6,-1 0-10,0 0-1,1-1 1,0 0 2,-1 1-1,1 0 0,1 1-3,-1-3 16,-1 2-11,2-2 4,0 0 2,0-3-6,1 4 3,0-2-4,-1-1-2,-1 3-1,1 1 5,-2-1 1,1 0-6,0-2 0,0 2 2,-1 0 8,0-1-10,2 0 1,-2 1 0,-1-1-3,2 0 3,-1 1 0,0-1-2,0 0 2,0 1-4,1-1 1,-1 1-3,-1-1 6,3 0 2,-1 0-5,-1 0 1,0-1 4,0 2-3,0-2-5,0 1 5,0-1-1,0 0 2,1 0-3,-2 0 1,3 0 7,-1 0-8,0 1 2,0-3-7,1 2 4,0 0 0,0 0 0,0-2 5,0 2-5,0-1 1,0 1 3,-1-1-2,0 2-5,1-2 4,-2 1 2,1 2-2,-2-2-2,1 0 3,0 0 1,-2 1-3,2 0 7,-2-1-8,2 0 7,-1 0-3,1 0 2,0 0-5,-1 0 0,0 0 1,1 0 1,1 0-1,-2 0 0,2 0-5,1 0 4,-2-2 2,1 3-1,2-2-1,-3 1 1,0 0-2,-1 0 4,2 0-1,-2 0 2,2 0-4,-1 1 0,0-1 1,1-1 2,0 3-2,-2-3 0,2 0 0,-1 1-3,0-1 2,1 0 0,0 0 0,2-1 6,-2 0-5,0 2-2,0-1 2,1-1 2,-1 2-1,1-2-1,-1 2 3,0-2-4,1 0 9,-2 0-10,1 1 2,0 1 0,-1-1 4,-1-1-5,1 2 1,0-1 1,0 0-2,-1 0-5,0 0 7,0-1 4,1 2-4,-2 0-2,1-1 6,1-1-6,-2 1 0,1 0 1,-3 1-3,2 0-1,-1-1 6,3 1-3,-5 0 4,2 1-3,-1-1-4,0-1 1,0 2 9,0 1-9,1-3-3,-1 1 2,-2 2 8,3-4-8,2 1 1,-3 5 3,2-5 0,0-1-2,0 2 0,0-1 1,1 0 4,1 1-5,-2 0-3,3-1 5,0 0-1,0 1-1,0-2 1,-1 1 2,3-1 3,-3 1-1,1 0-1,1-1-4,-2 1-1,3 0 0,-2 1 2,0-2 0,0 1-4,0 0 4,0-1 1,0 1-3,-2 0 9,2-1-6,0 1 0,-2 0 0,2-1-1,-2 1 0,1-1 2,-2 2-2,2-1 4,-2 0-3,1 0-3,0 1 10,-2 0-10,-2-2 1,4 1-1,-2-1 4,0 2 1,0-1-2,3 0-2,-3-1-1,1 2 1,1 0 0,0-2 2,0 0-3,1 1 3,0-1 0,1 0 0,-1-1 1,3 0-1,-2 1-1,1-1 1,3 0-4,-7 0 5,5 2-4,0-1 3,-1-1 0,3 0-1,-3 0-3,3 0 4,-3 2-3,3-2 5,-3 2-2,1-2 1,2 0 0,-3 1 1,3-1 0,-3 2-4,3-2 3,-4 0-4,4 0 4,-2 1 0,2-1-1,-2 2 0,-1-1 0,3-1 2,-2 2-13,2-2 12,-4 2-2,3-1-3,-3 1 8,2-1-5,-1 1 2,-1 0-3,-1 1-1,1-1 3,1 1 0,-4-2 6,3 3-7,-1-1 1,0 0 0,-1 0 0,3-1 0,-2 1 4,-1-1-2,3-1-4,1 2 2,-1-1 5,0-2-2,1 1 1,0 1-4,2-2 2,-3 1-1,3-1 0,-3 1-2,3-1 3,0 0 0,0 0 4,-4 1-4,3 0-7,1-1 3,-5 1 8,3 0 1,2-1-6,-3 2 3,1-1-5,2-1 3,-3 1 3,3-1 1,0 0 2,-4 0 4,4 0-6,0 0-7,0 0 6,0 0-3,-3 2 4,3-2-1,0 0 0,-2 1-5,2-1 0,-3 1 0,0 0 1,-1-1 2,4 0-2,-5 2-4,3-1 7,0 0-4,0-1 4,-1 3-1,-1-2 1,2 0-3,-1-1 0,1 2 2,2-2-4,-4 1 7,4-1-2,0 0-3,-3 0 6,3 0-7,0 0-2,-3 0-10,3 0-7,0 0-15,0 0-13,0 0-11,-2 1-20,2-1-16,0 0-19,0 0-18,0 0-15,0 0-12,0 0-7,0 0-21,0 0-21,0 0-27,8-2-180,-6 0-447,3-3 199</inkml:trace>
  <inkml:trace contextRef="#ctx0" brushRef="#br0" timeOffset="157284.9601">9730 8735 126,'0'0'195,"0"0"-16,0 0-17,0 0-11,0 0-7,0 0-9,0 0-5,0 0 0,-4 9 1,4-6-4,-2 1-6,0-2-7,1 1-6,-3 2-6,0 0 3,1 1-7,0 0-5,-2-1-5,-1 2-7,0 1-1,1-1-15,0-2 1,-3 4-10,4-2-1,0 0-9,-2-1-6,0 2-1,1-3-6,0 0-1,1 0-5,-1-1-3,1 0-2,-1-1-1,1 2-2,0-1-5,1-2 0,1 0-4,0 0 2,0 1-2,0-2 0,0 1-1,-1 1-1,3-2-2,-2 2-1,2-3 2,-3 1-3,3 1 0,0-2 0,-3 2-2,3-2-1,-2 2 0,2-2 2,-2 2-1,2-2-2,0 0 0,0 0 3,0 0-3,0 2 2,0-2-2,0 0-1,0 0 0,0 0 1,0 0 4,0 0-5,4 2-1,-4-2 3,3 0 2,-3 0-1,0 0-1,3 0-2,-1 1 2,-2-1 3,4 1-2,0 0 1,-1 1-3,2-1 0,-1-1 0,1 0 6,-1 1-4,1-1 1,1 2-2,-1-2 4,0 1-2,0-1 2,-1 0 4,0 2-6,0-2-1,-1 3 1,1-3 0,-1 2 0,1-1 0,-1 0-3,0 1 1,0-2 1,0 2 2,0-1-3,-1 0 2,1 0-4,-3-1 3,3 1 4,0 0-7,0 1 1,-2-2 2,-1 0 0,5 1 1,-4 1-2,1-2-1,-2 0 5,2 1 0,-2-1 1,0 0 1,3 2 4,-3-2-5,0 0 5,0 0-2,0 0-3,0 0 3,0 0-5,4 0 2,-4 0-5,0 0 5,0 0-8,0 0 2,0 0 3,2 1 0,-2-1-3,0 0 5,0 0-5,2 0 0,-2 0-2,0 0 3,0 0 0,1 3-2,-1-3 5,0 0-2,0 0-2,2 1-2,-2-1 2,0 0 1,0 0 1,0 2-4,0-2 8,0 0-9,0 0 2,0 0 0,0 0 0,0 0 2,2 2 4,-2-2 0,0 0 9,0 0 1,0 0 5,0 0 3,0 0 3,0 0 5,0 0 2,0 0 1,0 0 0,0 0 6,0 0-8,0 0 4,0 0 1,0 0 1,0 0-1,0 0 4,0 0-1,0 0-9,0 0 0,0 0-3,0 0-1,-3-6-8,2 3 1,-1 1-1,2-1-7,-3 0-1,1 1-4,2-1 4,-2-2 5,-1-1-14,1 2 5,0-3-3,-1 2 0,0-3 3,2 2-6,-1-1 7,1 0 1,-2 3-7,1-3-1,1 1 4,-2 0-1,2 4-1,0-3-2,-1 0-2,1 2-3,0-1 3,0 0 2,1 1 1,-1 0-3,0-1 4,0 1 1,0 1-8,1 0 4,0 2-1,0-6-3,-1 3 0,1 1 6,0-2-5,0 1 1,0 0 1,0-2 1,0 2 10,1 1-12,-1-1 3,0 0-4,1-2-2,-1 2 2,1 0 5,-1 0-4,0 0 2,0 2 3,0 1 0,1-5-5,-1 3 0,0 2-2,1-3 3,-1 3 0,0-3 8,0 3-10,1-2 0,-1 2 3,0 0-6,0 0 9,2-1-3,-2 1 5,0 0-12,0 0 9,0 0-5,0-4 1,0 4 4,0 0-6,0 0 7,0 0-7,0 0 5,0 0 0,0 0 0,0 0 5,0 0-7,0 0 0,0 0-3,0 0-2,0 0 6,0 0-3,0 0-2,0 0 4,0 0-4,0 0-5,0 0 4,0 0 2,0 0 1,0 0-3,0 9-2,0-9 4,0 5 11,0-1-11,0 0 1,0 0 0,0 1 1,0 2 0,1-1 10,-1 1-13,-1-1 10,2 1-3,-1 1 0,1-3-6,-1 2 6,0-1-2,0 1-4,0-1 15,0 1-14,1-1 4,-1-1-4,0 0 7,-1 0-8,1-2 9,0 1-6,1-1-1,-1 0 2,1 0 0,-1 0-3,0 0 1,1 0 3,-1-1-1,1 0 0,-1-2-1,0 0 9,0 0-8,-1 4-3,2-2 3,-1-2 1,0 0 1,0 0-2,0 0 2,1 2-1,-1-2 0,0 0 3,0 0 0,0 0 1,0 0-6,0 0 1,0 0 0,0 0 4,0 0-1,0 0-6,0 0 1,0 0 6,0 0-1,0 0-3,0 0-1,0 0 9,0 0-8,0 0 1,-3 2 0,3-2 2,0 0-4,0 0 2,0 0 0,0 0 1,0 0 6,0 0-3,0 0 1,0 0-6,0 0-5,-2 0 4,2 0 5,0 0-6,0 0 3,0 0 1,-6 0-5,6 0-7,0 0-5,-4-1-15,4 1-8,-4-1-6,4 1-17,-3-1-19,3 1-27,0 0-36,-4 1-51,4-1-54,0 0-59,0 0-194,0 0-543,0 0 240</inkml:trace>
  <inkml:trace contextRef="#ctx0" brushRef="#br0" timeOffset="158268.3595">10521 8640 9,'0'0'283,"0"0"-21,0 0-25,-1-2-18,1 2-22,0 0-15,0 0-17,0 0-19,0 0-9,-3 7-6,0-4-5,3 0-2,0 3-9,-1 1-2,1 1-8,-1 1-7,3 0-8,-2 1 2,0 3-3,1-2-3,1 1-4,-2 0 3,2-1 0,-1 1-10,0 0-4,1-2-8,-1 1 0,-1 2-12,0-5 0,0 1-3,1 0-7,-1-1 1,0-2-7,3 0-1,-3 0-3,2-2-4,-2 1-2,0-3-1,0 1-3,3-1 0,-3 1-6,0-3 4,0 4-7,1-3 4,-1-1-2,1 2 8,-1-2-6,0 0 10,0 0-14,0 0 8,0 0-1,-2-7-4,1 4-4,-1-1 3,2 1-3,-1-4-2,0 2-1,1 1-3,1-3-2,-1 4 0,0-2 0,1-1-8,1 1 1,-2-1 9,1 2-6,0-3 5,0 4-6,1-3 8,0 1-9,0 1 0,1 0 2,-1-2-3,2 1 13,-1 1-8,1 0-4,-1 0-3,3 1 0,-2-1-1,1 1 6,-1 1-2,0 1-5,1-1 2,-2 1 3,1 1 1,1-1-3,1 2-2,-1 0 6,1 1-6,1-1 0,-2 2 10,1-1-9,0 1 0,0 0 3,-1-1 4,1 3-3,-2 0-4,1-2 2,-1 2 3,0 0 6,-1-2-7,-1 2 3,0-1-2,-2-1 4,1 2-1,-2-1-2,1 0 1,-2 0 5,0 0 0,-3 1 3,2-2 1,-2 1-7,1-1 3,-1-1 0,-1 1 0,1-2-5,-2-1-13,3 2-13,-1-2-13,1 0-13,-1 0-25,1 0-20,-3-2-39,2 2-45,-1-1-37,3-1-58,-3 1-245,3-1-563,0 0 249</inkml:trace>
  <inkml:trace contextRef="#ctx0" brushRef="#br0" timeOffset="165010.6283">6997 9562 53,'-1'-3'180,"1"3"-15,-1-3-21,1 3 6,0-3-6,0 3-11,0-3 3,0 3-14,1-3-1,-1 3-8,0-2 2,0 2-4,0 0-5,0 0-5,0 0-3,0 0-1,0 0 0,0 0-2,1-2-4,-1 2-1,0 0-8,0 0-1,0 0-8,0 0-9,0 0-1,0 0-11,0 0 0,0 0 11,0 0 0,2 8 0,-2-4-8,0 0-3,0 0-4,1 1-2,1 0-1,0 2-1,-2-1-6,0 2 1,2 2-3,-2 1-9,1-2-2,-1 2 3,1-1 0,-1-1-4,1 1 2,-1 2-1,1-1 4,0 0 11,-2 1-5,0-1 2,1 1-8,-1 0 1,0 1-5,0-2 2,-1 0-8,-1-1 4,2 1-2,0 1-3,-1-1 0,0-1 1,-1 1 5,1-1-12,0 0 6,-1-3-10,1 3 0,0 1 7,-1-2-7,1 1-2,-1-2-1,1-1 5,0 1-10,-3 0 21,2 1-3,0 0-5,-1-2 2,0 2 2,-1 0-4,0 0-4,0-3-1,0 3-4,1-1 3,-1-1 1,0 1 0,1-2-2,-1-2 1,-2 4-3,3-3 0,-3 3 1,2-3-1,1 0 2,-2 0-2,-1 3-4,2-4 3,0 1-2,0 0 3,-1 0-1,1-1-3,0 0 4,0 1 4,0-3-7,1 3-1,-3-1 0,3 0 0,-1-2 3,0 3 1,1-2-3,0 0-3,-1 0-1,1 0 5,0 0-4,-1 0 3,-1-2-6,0 2 8,1 0-5,-1-1 6,1 0-5,-1-1 2,-1 1 0,1 0 2,-1 0-1,0-2-4,2 1 3,-4 1-5,2-2 3,0 0 4,3 0-2,-3-2 0,1 1 3,-2 1-4,3-2 5,-2 0-4,0 2 2,1-2-2,-2 0 0,1 0 5,-1 0-5,1-1 5,1 1 0,0-1-2,-1 0 3,3 1 13,-3-1-5,2-1-15,1 0 8,-1-1-2,0 1 0,1-1-5,1 1 13,-1 0-13,-1-1 19,1 2-15,0-2 5,0 0 0,0 1 8,0-1-7,1 1-1,-1-2 0,-1 1 12,2-1 0,0 1-4,0-1 10,-2 0-10,3 1-5,-2-2 6,1 1-4,-1 0 4,-1-1 2,3 2 14,-1-2-20,0 3 7,-1-3-5,1 2-4,2-1 3,-3-1-3,3 0 1,-1 1-2,-2-1 0,3 1 13,-1 0-18,0-1 3,0 0-9,2 1 20,-2-1-13,1 1-2,0 0 2,0-1 1,-2-1-4,3 2 3,-1-2 1,0 1-2,1-1 0,0 0-1,0 1 5,-1 0-11,1-4 7,0 4-2,0-1 0,1 2 1,-1 2 1,-1-4 3,2 2-8,-1-1 2,2 1-2,-2 0-2,0-1 5,0 3-1,0 0-1,2-1-1,-1-1 1,-1 0 0,2 0 0,-1-1-3,0 2 2,0-3 0,1 1-1,0 0 1,0-1-1,-1 1-5,3 1 5,-1-1-6,-1 1 1,0-1 2,-1 1 3,1 0 9,-1 0-12,2 1 0,-1 0 5,0 0 6,-1 2-11,1-1 2,0 0-5,0 0 3,-2 1-3,3-2 4,-1-1-5,2 2 12,-1-2-8,1 3 0,1-2-1,-2 0 4,1-2 1,0 2-1,0 1 0,0-1-4,0-1 1,1 2 2,-1-1 2,-1 1 0,0 0-6,0 1 4,0-1 2,-1 2-4,-1 0-1,1 0 3,0 0 2,0-1-1,0 0-6,0 0 4,1 1-2,-1-1 2,1-1 0,-1 1-2,0 0 7,1-2-5,0 2 1,0 0-5,-1-1 4,1 0 2,-1 1-2,3 0-2,-3 1 8,1 0-7,1-1 2,-2 0-3,-2 1 4,2 1-3,1-2 1,-3 3 1,2-2-2,-2 2-2,3-1 5,-1-1-2,0 1-2,-2 1 3,3-3-2,0 2 3,0 1 0,-2-2-6,-1 2 4,3-1-6,-3 1 6,2-2-1,-2 2-2,3-1 4,-3 1 0,5-2-4,-3 1 3,0 0 4,-2 1-9,4-2 6,-1 1-2,-1-1 0,1 1-1,-1-1-4,0 2 4,-1-2-2,-1 2 4,6-3-3,-4 2-6,1-1 3,0 1 1,-3-1 0,0 2-2,4-2 10,-3 2-6,1-2-6,-2 2 3,4-2 3,-2 1-2,1-1-5,-3 2 4,2-2 7,-2 2-9,2-1 5,-2 1-2,2-3 4,-2 3-2,0 0-1,3 0 4,-3 0-7,0 0 3,0 0-4,0 0 1,0 0 6,0 0-2,0 0 5,0 0-9,0 0 4,0 0-1,0 0 3,2-1 4,-2 1-2,0 0-5,0 0 2,0 0 3,0 0 3,0 0-9,-7 4 7,5-2 0,2-2 3,-5 2-5,3 0-5,-2-1 4,1 1 3,-1-1 1,1 1 0,-1-2 3,1 2-5,-2-1 1,1 1 3,0-1-5,0-1 6,0 2-2,0-2-6,-1 0 12,1 1-6,1-1-3,-2 2-2,2-2 2,3 0 2,-7 0-4,2 0 1,2 2-1,-1-2 0,0 1 0,1-1 2,-1 1-5,4-1-2,-5 0 7,2 1-3,-1-1 5,4 0 0,-4 0-1,4 0 3,0 0-2,-5 0-2,5 0 2,0 0-2,-4 0-4,4 0 7,-3-1-3,3 1-1,0 0-1,-3-1 4,3 1-5,0 0 4,-4-1 2,4 1-3,-2-2-2,2 2 2,0 0 2,-2 0 1,2 0-4,0 0-4,0 0 14,-3-2-8,3 2 0,0 0-3,0 0 5,0 0-3,0 0-3,0 0 1,0 0 5,0 0-3,0 0-6,0 0 2,0 0 4,0 0 1,0 0 0,0 0-3,0 0 0,0 0 9,0 0-9,0 0-1,0 0-2,0 0 5,0 0-6,0 0 6,0 0-8,0 0 3,-2 0 4,2 0-8,0 0 10,0 0-11,0 0 3,0 0 1,0 0 2,3 7-3,-1-4 1,-2 1-1,1-1-1,0 0 6,1 2-3,0 0 5,0 0-3,1 1 1,-1-2-2,1 2 3,-1-1 0,0 1-3,-1-2 6,0 1-3,2 0 3,-1-1-4,1 0 4,-2 1 1,0-2 0,1 0 1,0 0-4,-2 0-2,2 0 3,-2 0 0,3-2-2,-3 4-6,1-4 14,0 1-7,-1-2 3,0 2-2,0-2-2,2 2 1,-2-2 5,1 1-2,-1-1-6,0 0 2,0 3 7,0-3-1,0 0-3,0 0 6,0 0-7,0 0 6,0 0-5,0 0 5,0 0-7,0 0 3,0 0 11,0 0-11,0 0 1,0 0 1,0 0 0,0 0 1,0 0-4,0 0 4,-4-7-5,3 6 2,1 1 0,-3-5 4,3 4 15,-2-2-19,0 0-6,2 0-2,-2 1 13,1-2-9,-1 3 8,0-3-7,1 3 9,-1-2-14,0 1 3,0 0 2,0-2 7,0 2-8,1 0-1,-1-1-3,0 0 4,-1 0-1,2 1 3,0-1 0,-1 1-4,1-1 4,-1 0-5,1 0 3,-1 1 5,0-1-8,1 1 6,0-1-5,0 0 2,0 2 1,-1-1 1,2-1-5,0 3 2,-2-2 2,1 0-9,1 2 7,0 0 0,-1-3-2,1 3 3,0 0-1,0 0 2,0 0 0,0 0-7,0 0 6,0 0-5,0 0 0,0 0 2,0-3-6,0 3 5,0 0-1,0 0-3,0 0-2,0 0 3,0 0 2,0 0-3,6 8 13,-4-6-10,1 1 4,0 2 2,-1-2-6,2 1 3,0 1-1,0 0 3,-2 0-2,2 0 6,0 1-4,-1-3 3,2 3-7,-1-2 9,-1 1-5,1 0 2,-1-1-7,1 0 6,-2 0 3,0-2-4,1 1 2,-1 1 10,1 0-11,-1-2 9,0 0-10,0 0-2,0 0 3,-1 0-1,0 0 0,1 0-2,-1-1-1,0 0 6,-1-1-2,1 3 4,-1-3-1,1 1-3,-1-1-4,0 0 5,2 3-3,-2-3 2,0 1 5,0-1-3,0 0-3,0 0 3,0 0 14,0 0-10,0 0 6,0 0-6,0 0-6,0 0 2,0 0 0,0 0-1,0 0 7,0 0-5,0 0-3,0 0 3,0 0 5,0 0-9,0 0 8,0 0-4,0 0 6,4-6-7,-4 3-4,1 2 4,-1 1-5,1-5 1,-1 1-1,1 1 9,-1 1 3,0-2-12,2-1 4,0 2-6,-2-1 2,1 1-3,-1-2 10,1 3 1,0-2-8,0 1 3,0 1 2,-1 0 0,0-3-6,1 4 4,-1-3-2,1 0 1,0 1-3,-1 1 6,1-1-4,-1 1 1,0-1 0,0 0 4,0 1-1,0 2 1,0-5 1,1 4-2,-1 1 0,0-3 0,0 3-2,1-2-4,-1 2 1,0 0 6,0-4 1,0 4-5,0 0 11,0-2-8,0 2 7,0 0-9,0 0 0,0-3 3,0 3-4,0 0-4,0 0 4,0 0-4,0 0 4,0 0-2,0 0 3,-1-2 1,1 2-4,0 0 4,0 0 6,0 0-10,0 0 1,0 0 2,0 0-6,0 0 1,0 0-2,0 0 3,0 0 1,0 0 0,0 0-1,0 0 1,0 0-3,0 0 3,0 0 6,0 0-5,0 0 0,-4 5 0,3-3 2,-1 1 1,0 0-9,1-1 6,-3 2 1,2-1 2,-1 0-9,1 0 4,-1 1-1,1 0-20,-1-1-26,0 2-25,0 0-18,-1 1-34,1-2-46,1 2-69,2-2-75,-3 0-311,1-1-680,2 1 301</inkml:trace>
  <inkml:trace contextRef="#ctx0" brushRef="#br0" timeOffset="166254.5888">6721 10396 112,'0'0'177,"1"-3"-12,-1 3-12,1-3-1,0 0 1,0 0-7,0 0-11,-1 0-3,0 0-4,2 0-1,-2 0-3,0-2-8,0 1-11,0 1-5,0-1 2,0-1-5,0 2-10,-2-2-10,1 2-7,-1-2-6,0 1-6,1 1 3,-1-1-3,0 1-8,2 1-5,-3-2-6,-1 2-3,1 0-3,0 1-4,0 0-4,-2 0-4,1 1-3,-1 2 0,1-1-5,-1 1 2,-1 0-6,1 2 1,0 0 1,0 1-1,0 0-1,-1 1 4,-1 1-3,0 0-1,2 0 0,0-1-2,2 0-2,0 1 0,-1-1 6,-1 2-7,2-2 3,1 1-4,-3 1 0,5-2-2,-1 1 0,0 0 2,-1 0 0,2-1-2,-1 1 1,2-2-2,-1 1 3,3-1-2,-2 0 1,-1 0 0,3-2 1,-1 1-2,0-2 1,3 1 1,-2-1 0,1 1 3,0-3-6,0 0 5,0 0-2,0 0 0,-1-1 0,1-1-1,0-1 2,0 1-1,1-3 0,0 2-1,-1 0 2,0-1-3,0-2 3,-1 1-2,1 0-1,0-1 1,-1-1-3,1-1 3,1 2-1,-3-1 0,1 1 1,1 1-3,-1-2 3,-1 4 0,-1-2-2,1 3 7,-1-1 7,1 0-1,-1 0 4,-1 1-1,1 0 1,-1 2-3,1-3 2,-1 3-3,0-2-4,0 2 2,2-2-7,-2 2 1,0 0-2,0 0 0,0 0-1,0 0 2,0 0 1,2 5 5,-1-1-2,-1-1 2,0 4 0,1-2 2,0 3 4,-1-2-2,0 1-2,0-2-1,0 4 1,0-2-5,0 0 1,0-1 3,0 0 1,0 1-5,0-1-1,0 0 0,0 1-2,0-2-10,0 1-8,-1-2-13,1 1-10,-1 0-23,0-1-17,1 2-29,-2-1-41,2 0-46,0-1-42,-2-1-217,2 0-490,0 0 218</inkml:trace>
  <inkml:trace contextRef="#ctx0" brushRef="#br0" timeOffset="166566.5998">6834 10456 54,'0'0'293,"0"0"-27,1-2-24,-1 2-26,0 0-26,0 0-13,0 0-23,0 0-12,0 0-10,0 0-4,0 0 1,2 5-6,-1-4-7,0 2-9,-1-1-4,0 2-5,-1 0-6,1 0-2,0-1-4,-1 3-10,0-1-4,-1 1-7,0 1-11,0-2-2,0 1-2,-2 1-10,2-1 0,0 0-1,-1 2-20,-1-3-6,1 1-12,1-1-7,0 0-15,0-2-14,-1 1-7,1-2-3,2 0-8,-2 0-4,0 1-12,1-1-16,-1-1-35,2-1-27,0 0-45,0 0-23,0 0-181,-5-6-428,4 3 190</inkml:trace>
  <inkml:trace contextRef="#ctx0" brushRef="#br0" timeOffset="167160.6513">6900 10256 251,'0'-3'246,"0"3"-29,0 0-23,0-3-20,0 3-20,0 0-13,0 0-16,0 0-8,4 8-11,-3-4-3,-1 1-8,2 1-8,0 0-8,1-1-5,-1 2 0,1 0-3,0 2 0,-1-1-1,-1 0-5,2 1-4,-1 0 0,0 1-2,0-3-2,-2 1-1,2 0 0,-2-1-3,0 0-7,0 0 0,1 1-4,-1 0-6,-1-2-4,1 0-4,-2 0 0,2-2-5,0 0 2,0-1-5,0-1-2,0 2 1,0-3-6,-2 2 3,2-3-3,2 3 4,-2-3-3,0 0 6,0 0-6,0 0 6,0 0-1,0 0-1,0 0 0,0 0-5,0 0 3,0 0-4,0-10-6,0 8 6,0 0 8,2-1-15,-2 0 2,1 0-2,1-1-2,-1 1-1,2 1 7,-1 0-11,0-1 0,0 1 2,1 0 3,0 0-6,1 0 3,1 0-2,-2 1 3,3 1-1,-1 0-3,0 0 3,1 1 0,0 1-2,0 1-2,1-2 9,-3 3-4,1-1-1,0-1-3,-3 2 3,0 0 12,0 0-12,-1-1 2,1 1-2,-3 0 1,1 1 4,-1-1 3,-1 1-2,-1 0-1,1-1-1,-1 0 0,-2 0-1,1 1 4,0-1-2,-1-1-1,0 0 1,-1 1 9,0 0-15,1-3-9,0 3 2,-1-2 2,1-1-1,-1 1-12,2-1-1,1 0-8,0-1-5,3 0-2,-6 2-13,4-2-7,2 0-14,-5 1-14,5-1-32,0 0-32,-4-1-42,4 1-28,0 0-209,-1-2-462,1 2 204</inkml:trace>
  <inkml:trace contextRef="#ctx0" brushRef="#br0" timeOffset="167574.6068">7114 10446 42,'0'0'198,"0"0"-20,0 0-10,4 0-17,-4 0-14,0 0-12,0 0-8,0 0-6,3 0-1,-3 0 4,2 1-2,-2-1 3,0 0 4,0 0 7,0 0-2,0 0 5,0 0-4,0 0-6,0 0-11,0 0-10,-8 3-8,5-2-8,1 1-1,-3 0-13,2 0-8,-3 0-4,1 1-5,1 0 4,-1 0-6,0 0 1,1 1-5,-1-1-1,1 2-3,-1-2-4,1 0-1,0 2 1,0-2-4,2-1-7,-1 2-4,1-1 2,0 0-11,0 0 4,0 0-3,1 0 2,-1 1-6,1-2 15,0 0-18,1 1 3,0-3 0,0 5-6,0-2 4,2-1 0,-2 1-2,0-1 2,2 1-7,1-2-13,-2 1-11,0 0-7,3-1-7,0 0-7,0 0-16,1-1-13,1 0-20,0 0-22,0 0-28,1-2-33,2 1-32,-2-1-32,2-1-180,-2-1-454,2 0 201</inkml:trace>
  <inkml:trace contextRef="#ctx0" brushRef="#br0" timeOffset="167944.5674">7334 10337 158,'0'-2'216,"0"2"-19,0-4-13,0 4-7,0-2-11,0 2-18,0 0-14,0 0-11,0 0-2,0 0-4,0 0-3,-8 6-5,6-3-3,-1 1 2,1 1-6,-2 1-3,1 0-5,1 1-3,-3 2-4,2 0-3,0 0-3,1 1-7,0-2-7,1 0-5,0-2-7,1 0-4,-2 1-7,4-1 0,-1 0 3,1 0-13,0-2-2,2 3-2,-1-3-3,2 0-3,0-2-3,1 1-1,1-2 2,0 1-6,2-2-1,-1-2-3,0 2-7,1-1-7,-2-1-6,0 1-3,0-1-9,-1 2-8,-1-4-6,-2 3-21,-1 0-11,2 0-22,-2 0-25,-1-1-39,4 2-40,-5-2-57,0 2-168,0-3-452,0 3 200</inkml:trace>
  <inkml:trace contextRef="#ctx0" brushRef="#br0" timeOffset="173013.5643">7300 9100 133,'0'0'169,"-2"2"-10,2-2-4,0 0-11,0 0-5,0 0-2,0 0-7,0 0 3,0 0-4,0 0-4,0 2-5,0-2 0,0 0-8,0 0-3,0 0-3,0 0 4,0 3-6,0-3-7,0 0-6,3 3-6,-1-2 13,0 0-5,2 2-6,-1 0-8,2-1-5,-1 1 2,3-2-18,0 1-2,2 0-1,0 1-7,0-1-1,1-1-5,-1 1-2,2-1-6,-2 0 2,1 0-3,-1-1 3,2 2-6,-2-1 4,0-2-1,0 2 1,0-1 0,-2 0-1,3 0 2,-3 0 0,1-1 6,0 2-13,-1-1 0,1 0 0,1 0 3,0-1-2,0 1 1,0 0-6,-3 1-2,4-2 0,1 1-5,-2-2 8,2 2-2,-1 0 8,1 0 16,3 0-8,-1 0-1,-2-1-2,0 2-4,0-2-2,1 2-8,-1-1-1,0 0-1,-1-1 4,1 2-8,0-1-3,-1 2 1,0-2-3,-2 0 2,4 1-4,-3-1 0,0 2-1,1-1 5,-1-1-9,-1 1-4,2 1 6,-1-2-3,1 1 1,-1-1-6,2-1 9,-1 3 1,1-1 2,-2-1-4,2 0 2,-1 0-7,0 0 2,0 1-7,0-1 12,0 0-6,0 0 0,-4 0 6,2 0-2,-1 0-2,0 0-5,-1 0 2,2 0-2,-3 0 2,0 0 15,2 0-11,-2-1-6,1 1 3,0 0 0,-1-1 4,1 0-6,0 0 3,-2 0-6,1 0-1,1 0 1,-1-1 1,2 1 8,-2 1-3,2-1 0,-2-1 0,0 2 4,1 0-7,0-2 4,-1 2-4,1-1 4,-1 1-8,0-2 2,-1 2 7,1 0-1,0-1 0,0 1-1,2-1 1,-3 1-4,1-1-1,2 0 1,0 1 0,0-1 2,0 1-1,-1-1 10,1 0-14,0 0 3,-2 1 1,2 1-5,-2-1 4,1-1 0,0 1-1,-1 0-4,-1 0 5,0 0 0,0 0-2,0-2 5,-1 2-2,2 0-7,-3 0 6,3 0 13,-1 0-14,1 0 1,-1 0 1,0 0 3,-1-1-7,2 1 4,-3 1-3,3-1 2,-1-1 4,0 2-4,-4-1-4,6-1 0,-2 1 2,-1 0 4,1-2-7,-1 2 6,-3 0-1,0 0 10,6 0-11,-3 0 3,-3 0-7,0 0 4,4 0-1,-4 0-1,4 0 0,-4 0 3,6-1 0,-4 2 1,-2-1 0,7-1 3,-5 1-4,-2 0-1,7 0-1,-4 0 1,1 0 0,0-2 0,1 2-4,-2 0 12,1 0-17,0 2 5,-1-2-2,-3 0 1,6 0 3,-3 0 0,0-2-5,0 4 0,-3-2 3,6 0 7,-3-2-6,0 4 5,-3-2-3,6 0-5,-2 0 7,0 0-5,0 0 5,0 0-1,0 0-1,0 0 1,1 0-1,0-2 0,0 4 10,1-2-13,0 0 8,0 1-4,-2-1-3,0 0 0,0 0 2,0-1 1,0 2-3,1-2 0,-1 1-2,-1 0 1,1 0 4,0 0 1,-2 0-8,2 1 5,0-1 3,-2 0-9,-2 0 6,6 0 3,-6 0 1,6-1-3,-6 1 3,4 1 0,-4-1-6,4 0 1,-4 0 7,4 0-8,-4 0 5,0 0-7,4 2 5,-4-2 3,3 0-10,-3 0 8,4 0 0,-4 0-3,0 0-1,2 0 10,-2 0-4,0 0 0,5 1-3,-5-1 6,2 0 1,-2 0-10,2 2 4,-2-2 4,0 0 0,3 0-3,-3 0-6,0 0-2,4 1 8,-4-1-1,0 0-4,3 0-3,-3 0 8,0 0-1,4 0-1,-4 0-3,0 0 7,4-1 3,-4 1-3,3-2-1,-3 2-4,3 0 6,-3 0 0,0 0-4,2-1 16,-2 1-13,0 0-6,0 0 0,4 0 2,-4 0 2,0 0-4,0 0-7,0 0-4,0 0-1,0 0-8,0 0-4,0 0-2,0 0-1,0 0 4,0 0-8,0 0-4,0 0 0,0 0-3,0 0 1,0 0-4,0 0-8,0 0 1,0 0-4,0 0 7,-10-2 0,10 2-5,-6-1 6,4 1 4,-3-2 2,2 2-2,-1-1 7,0-1 3,1 1-3,-2-1 7,1 1-9,-1-2 2,0 0 0,0 1 9,2-1 0,0 3 3,-1-2 0,2-1 3,-1 2 1,1-1 5,-2 0-1,3 1 2,-2-2 3,2 2 3,0-2-1,-2 1 0,3 2 0,-3-3 2,3 2 2,0 1 0,-3-1 1,1-1-2,2 2 4,-2-2 0,2 2 3,-3-2 2,1 1 1,2 1 4,0 0 3,0-2-1,0 2 4,0 0 3,-2-2 4,2 2 0,0 0-3,-3-2 4,3 2 3,0 0-4,0 0 2,0 0-3,0 0 0,0 0-6,0 0 1,0 0-3,0 0-2,0 0 4,0 0-2,0 0 3,0 0 10,0 0 2,2 7-7,-1-4 6,-1 0 6,0 0 3,0 2-1,0-1-4,0 3 1,0-1-2,2 0 4,-4 0-3,4 0 0,-2 2 0,0-1 10,0-1-8,0 1-4,0 1-1,0-2-5,0 2 7,0-1-6,0 0-2,0 0 2,0-1-9,0-2 3,0 1-2,0-2 0,0 1-3,0-1 6,0 0-13,0 1 6,0-1-3,0-1 1,0-2 1,2 5-2,-2-5-1,0 1-2,0-1-2,0 5 1,0-5-1,0 0 0,0 0 6,0 2 2,0-2 0,0 0-6,0 0 10,0 0-6,0 0 8,0 0-7,0 0-5,0 0 26,-2-10-30,2 6-2,0 0 0,0-1 3,0 0-2,0 0 2,0 1-3,0-2-2,0 0 8,-2-1-7,2 2 3,0-2-5,0 1 7,0 1-7,-1-1 5,1 1 2,-2 1-3,2-2-6,0 1 6,0-1 4,0 2-2,0 0-2,0-3 0,0 2-3,0 1 2,0 0 2,0-1-3,0 2-1,0 0 6,-1-1-1,2 1 4,-1-1-7,0 1 8,0 0-12,0 0-2,0 1 4,0 2-6,0-5 4,0 4-1,0 1 1,0-3-2,0 3 2,0-3 4,0 3-4,0-4 1,0 4-1,0-2 5,0 2-3,0-2 2,0 2 2,0 0-5,0-3 2,0 3 3,0 0-1,0 0-1,0-3 3,0 3 1,0 0-5,0-3-3,0 3 5,0 0-1,0 0-1,0-3 4,0 3-3,0 0 3,-1-2 2,1 2-3,0 0-1,0-2-1,0 2 2,0 0 0,1-3 1,-1 3-4,0 0 15,0-3-14,0 3-4,0-5 7,0 4 1,0 1-1,0-2-2,0 2 1,0-3 1,0 3-2,2-4 1,-2 4-2,0-1 2,0 1 3,0 0 2,1-3-9,-1 3 3,0 0 6,0 0-10,0-4 2,0 4 12,0 0-6,0 0 2,0 0-7,0 0 3,0 0-3,0-2-2,0 2 6,0 0 1,0 0-4,0 0-1,0 0-4,0 0 6,0 0-6,0 0 5,0 0-3,0 0-2,0 0 4,0 0-3,0 0-2,0 0-2,0 0 4,0 0-1,0 0-4,0 0 7,0 0 0,0 7 3,2-4 1,-2 1-1,0-1 5,2-1-8,-2 3 8,1-2-5,0 1-3,-1 1 0,1-1 7,-1 0-4,0 1 2,1 0 2,0 0-4,0 0 1,0 0 0,-1-1 6,1 0-6,-1 3 6,1-4-3,0 2 0,-1-2 1,0 1 1,1-1 2,-1-1-8,1 0 5,-1 1 1,0-3-3,0 3-3,0-3 3,0 0-3,0 1 4,0-1 1,0 0 3,1 2-3,-1-2-3,0 0 9,0 0-6,0 0 1,0 0 6,0 0-11,0 0 6,0 0 0,0 0-3,0 0-1,-1-8 1,1 5-4,-1-1 0,1 1-1,0-1 0,0 0-2,-1-1 2,2 0 1,-1 1-5,-1-1-1,1 1 7,0-1-1,0 2 7,0-2-12,0 1 2,-1 1 4,1 0 10,0 0-18,-1 1 4,1-1 1,0 3-4,0-4 4,0 2 3,0 2-2,-1-2 2,1 2-2,0 0 1,0 0-6,0-4 2,0 4 4,0-3 7,0 3-13,0 0-1,0 0 3,0 0 3,-1-1-8,1 1 8,0 0-4,0 0-4,0 0 5,0 0 0,1 9 0,0-8 2,0 1-1,0 2 3,1-1 6,-1 0-7,2 0-1,-2 0-4,2 1 6,0-1-3,0 1 3,1 0 2,-2 0-3,1-1 0,2 1-3,-2 0 2,2 1 4,0-1-1,-2 0-1,2 0 9,-3-2-12,2 2 3,-1-4 0,0 4 8,1-3-10,-3 1 0,2 1 1,0-2-2,-1 0 2,0 0 5,0 0-1,-2-1 4,3 3 2,-1-2-8,-2-1 1,3 2 2,-1-2 1,-2 0-5,0 0-1,3 1 4,-3-1 4,0 0-6,3 0 0,-3 0 3,0 0 3,0 0-3,0 0-1,2 2-1,-2-2-2,0 0 3,0 0 4,0 0-2,0 0-2,0 0-4,0 0-1,0 0 4,0 0 0,0 0-2,0 0 1,0 0-2,0 0 3,0 0 1,0 0-3,0 0 1,0 0 1,0 0 0,0 0 0,0 0-2,0 0-1,0 0-3,0 0 4,0 0-2,0 0 0,0 0 7,0 0-11,0 0 2,0 0 2,0 0-2,-8 0 1,8 0 0,-4 1 4,3 1-3,-3 0-2,3 0 1,-3 1 3,2-2 2,-3 1-4,3 1-3,-1-1 4,-1 0-4,2 0 2,-1 1 2,1 0 4,-1-2-2,-1 2-1,2 1-3,-2-2 0,2 1 1,-2-1 4,2 2 0,-1-1-1,1 1 7,-1-1-2,1 0-1,0 0 5,-2 0-4,2 0-2,0-2 2,0 3 0,0-3-1,1 1-6,0 1 1,1-3 0,-3 3 2,3-3 8,-1 2-4,0 1-1,0 0-5,1-3 2,-2 3 3,2-3 0,-1 2 1,1 0 2,0-2-4,-1 3 1,1-3 3,-1 3 0,1-3-1,-1 2-3,1-2 6,-1 3-10,1-3 5,0 3-5,0-3 5,0 0 7,-1 3-15,1-3 6,0 1-1,0-1-2,0 0-2,0 0 4,0 0 4,0 0-6,0 0 7,0 0-11,0 0 1,0 0 1,0 0-4,0 3-11,0-3-9,0 0-16,0 0-16,0 0-16,0 0-14,0 0-18,0 0-25,0 0-26,0 0-20,0 0-42,0 0-23,0 0-12,5-5-233,-5 5-526,0-3 233</inkml:trace>
  <inkml:trace contextRef="#ctx0" brushRef="#br0" timeOffset="173664.6298">8160 9306 2,'2'-2'177,"-2"2"-3,4-1-1,-2 1-3,-2 0-11,0 0-3,3-2-2,-3 2 1,1-1-5,-1 1-1,0 0-11,2-2-12,-2 2-12,1-2-8,-1 2-3,0 0-10,-1-3-5,1 3-7,0 0-7,0-3-7,0 3-4,-4-2-7,2 0-6,0 1-9,-2-1 2,0 2-7,-1 0-8,1 0 0,-1 2-1,-1-1 2,1 1-1,-1-1-2,0 0 1,1 1 0,0 2 1,1-1 1,-2 1-2,3 0 0,-2 0 1,1 2 3,-1-1-3,1 0 3,2 2 3,-3-1 3,2 0-2,1 0 3,0 1-4,1-1 3,1 0 6,0 1 5,1-1-6,1 1 6,0-2 1,1 2-4,1-2 6,-1 0 8,3-1 2,0 0-7,2 1-4,2-5-5,1 3 1,1-1-9,1-2 3,1 1-4,0-2 3,0 0-2,-3-1-9,-1 0 3,1 0-6,-2-1-5,-3 2 6,0-2-4,0 1 1,-3 1-6,1 0-3,0 1 6,-1-1-4,-2 0 7,-1 1-8,4-1-2,-4 1-5,2 0-7,-2 0-10,4-3-25,-4 3-17,0 0-30,3-1-22,-3 1-37,0 0-50,0 0-56,2-1-65,-2 1-278,3-2-636,-1 1 281</inkml:trace>
  <inkml:trace contextRef="#ctx0" brushRef="#br0" timeOffset="177414.5243">6799 7113 36,'2'-3'117,"-2"3"-4,0 0-7,0-1 0,0 1 2,0 0-5,0 0 3,2-3-2,-2 3 1,0 0-4,0 0 1,0 0-5,-2-3 5,2 3-4,0 0-4,0 0-3,0 0-2,3-1-2,-3 1-1,0 0-5,0 0-4,0 0-8,0 0-3,0 0-8,2-1-4,-2 1-2,0 0-8,0 0-4,0 0-4,0 0-4,0 0-2,0 0-4,0 0-1,0 0-3,0 0 1,0 0-2,0 0 6,2 5 8,-2-2 7,0 0-5,0 0 8,-2-1-10,2 3 0,0-2-4,0 3-2,0-1-3,-2 1 2,2 1 1,0-1-4,-3 0 3,3 0-5,0 1-1,0 0 0,-2-1-1,2 1 6,-2-1-10,2 2 3,0-1 0,0 1 2,0 0-1,-1-1 0,1 0 1,0 1-1,-1-1 1,2 1-2,-1 0-3,-1-1 0,1 5-4,0-3 7,0 1-3,0-2-5,0 3 0,0-1-5,0 0 2,0 0-3,0 1 5,1-2-6,-1-1 2,0 0 0,1-2-5,-1 1 5,0-1-3,0 1-1,0-2 4,0 1 3,2 0 1,-2 0-1,0 0-2,0-2 0,0 0-2,2 0 5,-2 2-7,0 0 1,0 0 1,2 0-1,-1 1 2,-1 0 0,-1-1-1,1 1-1,0-3-4,0 3 3,1-1 0,-1 0 1,0 0-2,0-2 2,0 1 0,0-1-2,0 3 0,-1-3 0,-1 0 3,2 1-2,0 1 2,0 0 0,-2 1-4,2-2 1,-2 3 2,2 0-3,0-2-2,-2 1 1,1 0-1,0-1 3,0 0-3,-1 1 1,2 1 3,0-3 1,0 1-4,-2 0-1,1-1 1,-1 0 2,2-2 2,0 0-1,-1 2 0,0-1-5,1 2 3,0-3 1,0 1-1,0 1-2,0-2-1,0 3 2,0-1 3,0 1 1,0-1-4,0 2 3,0-3 0,0 2 1,0-3-6,0 2 3,0 0 1,0-1 2,0 1-3,0 2 3,0-3-2,1 2-5,0-2 4,-1 1-2,0 1 3,1 1-3,0-1 7,-1 1-5,0-2-4,0 2 0,3-2-1,-5 0 4,4 0 1,-2 1 4,1 0-5,0 0 6,-1-2-8,2 2-1,-1 0 3,-1-1-4,0 1 6,0 1 2,0-3-4,1 1-4,-2 1 4,1 0-1,0 1-1,0-3 1,1 0 1,-2 1 0,1 0 1,-1 1-1,1-2-1,-1 0 1,1 1-5,-1-1 6,2 0 7,-1 0-10,0 0-1,0-1 0,0 1 4,0 0 6,-1 0-9,1-1 3,0 2-2,0-2 0,0 0-1,0 1-4,-1-1 6,0 0-2,1 2 2,0-2-1,0 0-3,0 1 3,-3-1-1,3 0 2,0 0 1,0 0 0,-1 0-4,0 0-2,0 0 3,1-1-2,0 1 6,0-3 5,-1 5-9,1-2 2,0-1-2,0 3 0,0-2 0,0 1-2,0-1 3,0 1-1,0 0 0,-2 0 1,4-1-2,-4 1 2,2 0 2,0-1-6,0 1 3,-1 1 6,1-1-2,-1-1-6,1 1 1,-1 0-3,1 0 4,0 0 2,0 0 2,-1-1-2,1 1-4,0 0 6,-1 0-3,1-1 4,0 3-4,0-1 0,-1 1 6,1-4-8,-1 5 5,1-4-7,0 0 4,0 1-1,0-1 3,0 1 3,0 0-7,0 1 2,-1-3-1,2 2-1,-2 0-1,1-1 1,-2-1 2,2 3 3,0-2-6,0 2 0,0-4-1,0 3 3,0 0-1,0 0-6,0-1 0,0 0 0,0 0 0,0 2 2,0-1 0,0-1 3,0 1 3,0 0-5,-1-1-4,1 3 3,0-4 0,0 3 2,0-1 4,1 0-4,-1 0-1,0 1-2,0-1 2,0 0-5,0-1 1,0 1 1,0-1-1,2 1 6,-1 0-4,-1-1 0,0 0 4,2 1-5,-2 0 2,0-1 0,0 0 0,0 2 1,0-1-1,0-1 4,0 2 1,0-2-3,0 2 1,1-2 3,-1 1-1,0 0-1,1 1 2,-1-2 0,0 1 0,0 0 0,0-1-3,1 1 3,-1-1-5,0 1 3,1-1 0,-2 0 1,1 0-3,1-1 7,-1 2 0,1-1 1,-1 2-2,0-2-3,0 1 4,0-1-2,0 0 1,0 0-4,0 2 2,-2-2 2,1 2 1,1-2-5,0 0 1,-1 2 1,1-3 0,0 0 2,0 2-4,-1 0 5,1 0-2,0-1-2,0 0 1,1 0-1,-2-1 1,2 1-1,-1 0 3,-1 0-5,1-1 3,0 0-1,0 1 3,0-3-2,0 5 0,0-2 2,0 0 5,-1 0-4,2 0-3,-1-1 7,-1 1-7,1 0-1,0-3-1,-1 4 1,1-1-1,0-1-1,-1 1 2,1 0 0,-2-1-1,2-2-2,0 4 4,0-1 2,0-3-5,0 3 1,-1-2 5,1 2-3,0 0-3,-1 0 3,1 0 4,0 2-5,0-2 3,0 1-2,0-1 0,0-3-3,0 4 8,0 0-4,0 0-1,0-1-2,0-1 3,0 1-4,0 0 4,0-2 1,0 4-6,0-2 9,0-1-4,0 2-2,0-4 1,0 3-1,0-3-1,0 3 1,0-3-2,0 3 5,0 0-5,0 0 6,1-1 0,-1-2-5,-1 3 3,1-3-1,1 5 0,0-3 0,-1-2 5,0 2-7,0-2-3,0 6 2,0-6-2,0 0 0,0 0-2,0 3-2,0-3-5,0 0 0,0 1-4,0-1 2,0 0-3,0 0-2,0 0 5,2 5-9,-2-5-6,0 0-1,0 0-6,0 0-5,0 0-8,0 0-8,-2 3-9,2-3-10,0 0-18,0 0-21,0 0-14,0 0-15,0 0-12,0 0-18,0 0-16,-2 1-167,2-1-390,-4 1 173</inkml:trace>
  <inkml:trace contextRef="#ctx0" brushRef="#br0" timeOffset="179310.5647">6682 8567 152,'0'-2'229,"0"2"-22,0 0-23,0 0-18,2-1-20,-2 1-11,0 0-17,0 0-11,0 0-11,5 3-3,-5-3-2,2 1 3,0 1 1,0-1-1,1 1 2,-1 0 1,1-1-5,-1 1-6,0 0-4,0 0-3,1 0-5,-2 2-1,0-1 2,1 0-2,0 2-8,-1-2-1,0 4-1,0-4-3,1 1-9,-1-1-4,0 0-5,0-1-5,-1 3 5,2-4 3,0 3-3,-2 0-1,0-2-5,2 3-5,-2-1-3,1-1 0,0 1-3,-1 0-2,0-1-1,0 0 2,-1 0-8,1 0-2,1-1 4,-1 0-8,0 0 5,0-2 0,0 4-7,0-4-4,0 4-1,0-4 4,0 0-3,1 3 3,-1-3 0,0 0-1,0 0-2,0 2-4,0-2 3,0 0 0,0 0 1,0 0-3,0 0 3,0 0 2,0 0-3,0 0 0,0 0 0,0 0-1,0 0-2,0 0 2,0 0-4,0 0 0,0 0 7,0 0-2,2 1-4,-2-1 2,0 0 8,0 0 7,4-5-7,-4 5-8,3-1 10,-3 1-3,4-2-3,-3-1 1,1 1-1,-2 0 3,2-1-8,0-1 1,-1 2 1,3-2 2,-2 0-1,1 1-2,-1-2 1,0 1-3,0-2 4,3 1 1,-2 1 0,1-4-3,-2 3 1,3-2 0,-2 3-4,1-3 5,0 0-2,-1 3 1,-1-3 2,2 2-3,-1 0 0,-1 1 0,0 2 1,0-2-2,0 1 2,-1 0-2,1 1 2,0 0-1,-1 0 2,0-1-3,0 1-2,-1 2 3,2-3 0,-2 3 0,1-1 3,-1 1-4,0 0 0,0-2-2,0 2 2,0 0 2,2-1-1,-2 1-2,0 0 5,0 0-4,0 0 0,0 0 1,0 0 4,0 0-3,0 0 3,0 0-1,0 0-2,0 0-2,0 0 3,0 0-4,0 0 1,0 0 1,0 0 3,0 0 10,0 0-15,0 0 2,0 0 0,0 0 1,0 0-6,0 0 6,0 0 3,0 0-8,0 0 4,0 0 2,0 0-4,0 0 1,0 0 2,0 0-6,0 0 4,0 0-3,0 0 6,0 0-3,0 0-3,0 0 7,0 0-5,0 0 1,0 0-1,0 0-3,-10 1 1,10-1 1,-4 0 3,4 0-9,-7 0-3,4 0 0,-1 0-1,-1 0 5,0 0-2,0 1 3,-1-1-4,0 1-1,0-2 4,0 1-4,-1-1 5,2 1-2,-1-1 4,1 1-1,1 0-4,0 0 2,1 1 3,0-1-1,3 0 2,-7 0 0,4 0-2,1 0 2,2 0-3,0 0 4,-7 0 3,5 2-6,2-2 3,-3 0-4,3 0-1,0 0 6,-3 1-1,3-1 1,0 0-2,-3 0 0,3 0 0,0 0 3,0 0-5,0 0 5,0 0 2,0 3-4,0-3-3,0 0 8,0 0-4,0 0 4,3 3 2,-3-3 5,3 1-6,-1 0 2,-2-1 10,5 1-15,-5-1-1,5 1 5,-3-1-4,1 1 2,-3-1 1,5 1-3,-3-1-1,2 1 3,-4-1 0,5-1 1,-1 2-3,-1-2-1,1 1 4,0 0-3,-4 0-3,6-1 1,-3 3-2,-3-2 1,5-1 2,-3 0 0,-2 1-3,4 0 6,-4 0-8,0 0 5,4 1 1,-4-1-5,3 0 10,-3 0-6,2 1-1,-2-1 1,0 0 3,0 0-3,0 0 1,0 0 0,4 0 0,-4 0-1,0 0 2,0 0-1,0 0 8,0 0-1,0 0-5,0 0 2,0 0-5,0 0 0,0 0 1,0 0-7,0 0 3,0 0-2,0 0 2,0 0-5,-6-4 2,6 4-6,0 0 0,-6-1-7,2 1 1,4 0 5,-4-1-1,2 0 5,-2 1-3,4 0 2,-5 0-1,5 0 3,-4 0 2,1 1-3,3-1 1,-5 0-1,2 1 4,2 0-3,1-1 2,-3 1 5,3-1-2,0 0-3,-3 0 5,3 0-5,-2 1 5,2-1-2,0 0 3,0 0-5,0 0 5,0 0 0,-4 0 3,4 0-4,0 0-3,0 0 4,0 0 0,0 3 0,0-3 2,0 0 4,2 4 3,-1-2 1,0 1 2,1-2-1,-2 2-2,2-1 2,-1 0 0,1 0-2,0-1-4,1 1 1,-1 0 5,0 0-5,0 0-1,0 1 0,0 0 1,0-1 0,1-1-6,-2 1 3,1 0-6,0 0 6,-1-1-3,-1-1 4,2 2 0,0-1-4,-2-1 7,1 4-7,-1-4-1,0 0 6,1 2-3,-1-2 1,0 0-3,2 1 4,-2-1-4,0 0 1,1 1 1,-1-1 0,0 0 2,0 0-3,1 3-2,-1-3 1,0 0 1,0 0 1,0 0-2,0 0 4,0 0-6,0 0 5,0 0 0,0 0-3,-2 3 2,2-3-1,0 0 2,0 0-2,0 0 0,-2 3-2,2-3-2,-3 0 2,3 0 3,-3 2-4,3 1 1,-2-1-2,2-2 3,-2 1-2,2-1-1,-3 3 1,3-3 0,-2 2 1,1 0 1,1 0-2,0-2 0,-2 3 4,2-3-1,0 3 0,0-1-1,0-2-3,0 0 3,0 0 3,0 2-5,0-2 3,-1 3 0,1-3-4,-1 3 3,1-3 0,0 0-3,0 0 0,0 0 5,0 2-1,0-2 3,0 0-2,0 0 1,0 0-3,0 0 2,0 0 1,0 0-3,0 0-3,0 0-2,0 0 2,0 0-5,0-8-4,-2 4-5,2 1 6,-1-1-4,1 0-6,-2-1 3,2 0 2,-2 2-8,-1-1 8,3 0-3,-2 2-1,2-3-1,-1 3 2,0 0-1,1 0-2,-2-1-9,2 3-3,0 0-8,-1-3-10,0 1-3,1 2-11,0 0-9,0 0-10,-3 0-12,3 0-19,0 0-25,0 0-31,0 0-16,0 0-29,0 0-144,0 0-390,-2-1 173</inkml:trace>
  <inkml:trace contextRef="#ctx0" brushRef="#br0" timeOffset="180070.6">6639 7975 22,'1'-2'234,"0"0"-14,-1 0-16,0 2-17,2-4-13,-2 3-9,0 1-13,0-4-13,0 4-9,1-3-9,-1 2-12,0-2-10,0 0-3,0 0 0,-1 0-6,1 1-6,-1-2-10,0 2-7,0 0 3,-1-1-5,0 0-8,-1 0-4,0 0 1,-1 1 1,0-1-9,0-1 0,-2 3 2,2-2 5,-3 2-8,5-1-3,-3 1-1,-2 0-5,3 1-5,-3 1 1,1 0-3,1 2-1,0-1 1,0 0-4,-1 0 0,2 3-1,-1-1 3,0 2 4,2 0-4,-2 0-3,1 1-2,-1 1-3,2-1 1,0 3 8,0 0-8,1-1 2,0 0-2,2 0 1,0 0-4,0 0 0,2-2-3,0 0 1,2 1 8,-1-1 0,1-1 8,2 1-3,1 2 2,0-3-5,1 0 6,-2 2-8,4-5 4,-2 1-6,1 0 4,2-2-7,0 1 4,3 0 9,-5-3-11,1 2 0,0-4-7,0 1-3,0-1 4,-5 1-3,2-1-3,-1 1 6,-1 0-9,-1 0 0,1-1-7,-1 1-5,-1-1-12,-2 2-7,2-2-3,-3 2-21,4-1-18,-4 1-27,3-1-39,-3 1-49,3-1-47,-2 1-45,-1 0-243,2-3-559,-2 3 248</inkml:trace>
  <inkml:trace contextRef="#ctx0" brushRef="#br0" timeOffset="185490.4909">9107 7116 76,'0'0'203,"0"0"-15,-2-1-14,2 1-13,0 0-12,0 0-10,0 0-12,0 0-7,0 0-12,0 0-6,0 0-2,0 0-11,0 0-6,0 0-4,0 0-4,0 0-8,0 0-4,0 0-2,0 0 2,0 0 11,0 0 2,0 0-4,0 0-1,-1 6-3,1-6-3,0 3-1,0 0 2,0-3-4,0 6-3,-1-4-7,1 1-4,0 0-7,0-1 5,0 3 2,0-2 2,0 3 4,0-2-3,0 1-1,0 1-4,0 0-7,0 0 0,0 0-8,-1 0 7,1 0-5,1 1-2,-1 1 3,0-1-7,0 1 5,0-1 2,0 2-3,1 0 1,-1-1-2,0-1-2,-1 1-10,1-1 6,0 0-7,1 0-3,-1 1 0,1 0 2,-1 2-3,0 0 1,0-4-1,0 4 3,0 1-4,0-2-2,0 2 2,0-1-3,0 0-5,0 1 6,2-1-5,-2 1-2,0-1 5,0 0 7,0 0-3,0-2-7,0-1 0,0-1-2,0 2 3,0-2-5,2 1 11,-2 0-4,1-1 6,0 1-4,0 0 5,-1 2 13,0-3-11,-1 0 9,2 0-12,-1 0 7,0 0-8,2-1-3,-2 1 6,0 0-7,1 1 5,-1-1-8,0 1 5,1-2 0,-2 1-6,1 1 5,0-1 1,0-1-6,0 1-6,1 0 11,-1 0-7,0 0 2,0-2-7,1 1 1,-1-1-1,0 2 1,0-3 5,0 1-2,0 0 0,0 3 3,0-2 11,1 3-12,-1-5 0,1 3 4,-1 0-3,0-2 5,1 1 1,-1 2-5,0-3-6,0 0 5,0 3 1,0-3 2,0 1-7,0-1 2,0 2 3,0 0-4,0 1 0,0-2-1,0-2 0,0 4 5,0-1-8,0 0 3,0-1-2,0 2 2,0-1 6,0 0-12,1 0 14,-2-1-5,1 1 7,0 0-6,0 1-2,0-1 5,0 0 3,0-1 0,0 0 11,0-1-16,0 0 3,0 2-1,0-1 1,0-1-4,0 2 6,0-3-1,0 3 0,0-3-4,-1 0 5,1 3-4,0-1 3,0 1-2,0 0-5,-1-1 3,0-1-6,1 0 3,0 2 5,-1 1 0,0-3-7,1 2 3,-1 0 4,1-1-10,-1 1 6,0-2-3,1 0 2,0 1 0,0-2 0,-1 4 0,2-2-2,-1 0 1,0-1-2,0 2-2,0 0 10,0 0-10,0 0 2,0-3 2,1 3-3,-1 0 6,0 0-6,1-1 4,-1 3-2,0-3 6,0 2-5,1-3 4,-1 1-3,1-1-5,-1 3 16,1-1-16,-1-1 14,1 2-11,-1-3 7,1 2-10,-1-1 2,0 0-4,1 0 5,-1 1 2,1-1 5,0 0-5,-1-1-1,0 2-4,1-1 6,-1 1 0,-1-1-4,1 1 4,0 1-5,-1-1 1,1-2 1,0 0-2,0 1 4,0-2 0,0 2 0,0-1-5,-1 2 5,1-2 1,0 3 0,0-3-2,-1 0 3,1 2-8,0-1 4,0-2 10,0 4-5,0-2-4,0 2 5,1 0-3,-1-1-7,0 0 3,0 1-2,0-2 5,0 1 0,0 1-3,1-1 3,0 0 0,0 0-1,-1-2-2,0 0-2,0 0 4,0-1-4,0 2-2,0-2 6,0 1 3,0 0-2,0-1-1,1 1 3,0 3 1,-1-4 2,0 1-2,0 0-2,0 0-1,0-1 6,2 2-2,-2 0-7,0-2 1,0 2 1,0-2 3,0 0-5,1 1 4,-1-1-3,0 1 2,0-1 0,0 1 2,0-1-1,0 0-4,0 0 2,0-1-1,0-2-1,0 4-2,0-2 6,1 0-3,-1 0 5,0-2-4,0 3 10,0 0-10,0-3-2,0 3 0,0-3-3,0 4 2,0-4 2,0 3 1,-1-2-2,1-1 4,0 3-1,0-3-6,0 0-6,0 4-3,0-4-7,0 0-7,0 2-4,0-2-9,0 0-20,0 0-3,0 0-13,0 0-8,0 0-9,0 0-13,0 0-19,0 0-17,0 0-16,0 0-16,0 0-10,0 0-22,-5-7-4,3 5-10,1-1-7,0 1-13,0-1-17,-1 0-130,0 0-417,0 0 185</inkml:trace>
  <inkml:trace contextRef="#ctx0" brushRef="#br0" timeOffset="186583.6489">9057 8418 156,'0'0'171,"0"0"-5,0-3-11,0 3-6,0 0-4,0 0-6,0 0 1,0 0-12,0 0-3,0 0-3,0 0-6,0 0-4,0-2-6,0 2-2,0 0-8,0 0-2,0 0-3,0 0-4,0 0 0,0 0-3,0 0-4,0 0 5,0 0-11,0 0 0,0 0-9,0 0-6,0 0-1,0 0-5,0 0-4,0 0-4,0 0 3,0 0-3,0 0-1,0 0-1,0 0 0,0 0-2,0 0-4,0 0 3,0 0 2,0 0-12,4 7 3,-4-7-1,1 0-1,-1 0-4,2 3 1,-2-3 5,0 2 0,0-2-6,2 4 0,0-3 5,-1 1 1,0-1-2,0 2-6,1-2 15,0 1-7,-2 2 4,4-1-1,-3 1-1,1-1-2,0 0-7,-1 1 2,1 0-3,0 0 7,0 2-6,1-2-2,-1 0-2,0 1 5,0-1-7,1 0-1,-1 0-4,-2-1 3,2 3 3,0-2 9,0 1-22,0-2 3,-1 0 3,0-1 1,-1 2-7,2-3 3,-2 2-5,1-1-1,-1-2-1,1 3 7,0-1-2,-1-2 0,0 2-5,0-2 2,1 2 5,-1-2-4,2 2-8,-2-2 4,0 0-2,0 0 0,0 0 9,0 0-10,0 0 8,-1 3-3,1-3 0,0 0 4,0 0-1,0 0-2,0 0 5,0 0-5,0 0 2,0 0 3,0 0-8,0 0 6,0 0-4,0 0 1,0 0-8,3-6 0,-3 6 3,0-4 0,0 1 4,3 0-4,-3 0 6,2-1-8,0-1 5,0 1-3,-1-2-2,1 1 4,0-1-1,1 1-7,-1-2 6,1 1-5,0 1-4,0-1 6,-1 0-5,2 1 2,0 1 2,-4-1-4,2 2 2,0 0-5,-1-1 9,0 1-11,2 1 6,-2-2-7,1 2 6,-1 1-2,0-2 3,-1 3 7,2-2-6,-2 2-1,0-3 2,2 2-1,-2 1-1,2-2 5,-2 2-5,0 0 4,0 0-1,0 0 5,0 0-2,0 0 1,0 0 2,0 0 7,0-2-12,0 2 8,0 0-12,0 0 15,0 0-13,0 0 2,0 0-6,0 0 11,1-2-8,-1 2 3,0 0 0,0 0-3,0 0 4,0 0-1,0 0-3,0 0-1,0 0-3,0 0 6,0 0 0,0 0 1,0 0 3,0 0-5,0 0-2,0 0 4,0 0 1,0 0-4,0 0 5,0 0-2,0 0 4,0 0 0,0 0-2,0 0 3,0 0-5,0 0-1,0 0-4,-7 0 7,3 0-8,0 0 11,0 0-4,0 0-3,-2 1 5,1-1-6,0 0 3,0 1-4,-1 0 7,1 0-7,-1-1 7,1 0 9,1 2-7,-1-2-1,1 0 0,1 0 0,-1 0 1,2 1 2,2-1 3,-6 0 0,6 0-1,0 0 1,-4 0-5,4 0-3,0 0-3,-4 0 11,4 0-5,0 0 1,0 0-4,0 0 2,0 0 9,-4 0-13,4 0 5,0 0-1,0 0-7,0 0 6,0 0 1,0 0-2,0 0 0,0 0 5,0 0-12,0 0 8,0 0-16,0 0-2,0 0-6,0 0-3,0 0-8,0 0-8,0 0-6,0 0-19,0 0-19,0 0-22,0 0-26,0 0-29,0 0-31,0 0-24,0 0-26,0 0-38,0 0-218,0 0-541,7-6 240</inkml:trace>
  <inkml:trace contextRef="#ctx0" brushRef="#br0" timeOffset="190271.4168">8929 7752 149,'0'0'180,"0"0"-16,0 0-9,6-3-8,-4 2-10,-2 1-11,3-2-9,-3 2-3,4-2-9,-4 0-2,0 2-5,3-1 2,-3 1-5,0 0 3,2-2-1,-2 2-4,0 0-2,0 0 2,1-1-7,-1 1-5,0-3-5,0 3-9,0-5-4,0 5-3,0-3-7,0 0-2,-1-1 1,1 1-1,-2 0-8,2-1-4,-2 0 0,0 0 0,0 1-1,-2-2-7,2 2-1,-1-3-3,-1 1-3,-1 1-4,1-1 3,1 1-5,-2 3-3,1-4 0,-1 2-1,1 0 3,-1 1-11,0-1 10,2 2-8,-3 0 1,2-2-1,0 3-4,1 0 3,-1 0-6,1 0-1,-1 0 2,0 0 1,0 1-1,0 1 0,1 1 0,-1-1 1,0 2-4,1 0 1,-2 1 0,2-1-1,-2 1 3,3-1-3,-1 1 4,1 1 0,-1 0-3,1 2 2,0-2-3,1 1 7,0 1-3,1 0-2,0 2 2,1-2 2,-1 1-3,3-1 3,-1-2 2,0 1-6,1 1 4,1-2-3,-1 1 0,1-1 0,-1 1 1,1-2 2,1-1-3,0 1 5,-2 0-4,2-2 0,-1 0-1,0-1-1,-2-1 1,2 1 1,-1-2 1,0 1-2,-3-1 3,6-3-2,-2 2-3,1 0 0,-2-1 5,2-2-4,-1 1 2,-1 2-3,0-4 5,0 1-5,1 0 3,-2 1-2,2-2-1,-1-1 1,0 1-4,-1 1 0,1-2 2,-1 1 6,1 0-9,-2-1 2,2 0 0,-2 1-2,1-2 0,-1 2 9,1-1-8,-1 2 4,1-1 0,-1 0-5,0 2 3,0 1 1,-1-2 0,0 1 0,2 0 1,-2 2 1,0 1-5,0-3 1,0 3 3,1-4 2,-1 4-5,0 0 0,0 0 1,0 0-4,0 0 1,0 0 2,0-2-2,0 2-1,0 0 2,0 0-1,0 0-1,0 0 4,0 0-1,-1 9 1,1-8-1,0 4 7,0-1 0,0 2-3,1 2 6,-1-3 2,1 4 1,-1-1-2,1 1 5,0 2-1,0-4-2,1 3 4,-1-3-5,1 4 5,0-5-3,0 2 2,0-2-1,0 1-4,0 0 2,1-2 3,1-1 4,-1 0-1,1-2 5,0 1 0,1-1-6,-2-2 0,3 0 0,-1 0 1,0 0-3,0-2 2,-1-1-3,2 2-4,-1-2 2,-1-1 2,0 1-5,0-1-4,-1 1 0,0 0 6,-2 1-17,1-1-9,1 0-11,-1-1-13,-2 2-17,2-1-14,-1 1-24,0 0-35,0 0-41,-1 2-43,2-1-48,-2 1-208,-1-4-509,1 4 225</inkml:trace>
</inkml:ink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2095B-2BC1-4D47-9E92-CB7F88B6C4D4}" type="datetimeFigureOut">
              <a:rPr lang="en-IN" smtClean="0"/>
              <a:t>30-01-2023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531C47-E674-410A-A5CD-2DD77F7BA8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611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6058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6C7AB-BE3F-4DE9-A54C-5D2DBCEC42B0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4374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A87C9-33E6-42A3-AB0D-CEE529D0D929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939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F4C3-3CCB-4938-9B48-45A698566A21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163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F5008-5A83-45B4-8068-0F383A3A674D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587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85555-3A8D-4013-9C13-F152EB887426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495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18EF9-AF8C-4BE8-8A65-0F829D968A90}" type="datetime1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4894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362E9-4942-4C4F-A16F-F1AF6AEA91B6}" type="datetime1">
              <a:rPr lang="en-US" smtClean="0"/>
              <a:t>1/30/2023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601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DC1C6-FE41-4BC5-8CAD-27E16AF73904}" type="datetime1">
              <a:rPr lang="en-US" smtClean="0"/>
              <a:t>1/30/2023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694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797C-A4AC-42E0-978B-5E8282D1FCC5}" type="datetime1">
              <a:rPr lang="en-US" smtClean="0"/>
              <a:t>1/30/2023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2813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FC1CE-8A0A-49B9-8B7D-1D97D8842BFC}" type="datetime1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7661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08E9D-28AD-4643-8D1A-749CD70A6B94}" type="datetime1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8707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E6647-B37E-4F41-96B1-8EF633F38807}" type="datetime1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74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0.emf"/><Relationship Id="rId3" Type="http://schemas.openxmlformats.org/officeDocument/2006/relationships/image" Target="../media/image6.png"/><Relationship Id="rId7" Type="http://schemas.openxmlformats.org/officeDocument/2006/relationships/customXml" Target="../ink/ink1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10" Type="http://schemas.openxmlformats.org/officeDocument/2006/relationships/image" Target="../media/image19.emf"/><Relationship Id="rId4" Type="http://schemas.openxmlformats.org/officeDocument/2006/relationships/image" Target="../media/image7.png"/><Relationship Id="rId9" Type="http://schemas.openxmlformats.org/officeDocument/2006/relationships/customXml" Target="../ink/ink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0.emf"/><Relationship Id="rId3" Type="http://schemas.openxmlformats.org/officeDocument/2006/relationships/image" Target="../media/image6.png"/><Relationship Id="rId7" Type="http://schemas.openxmlformats.org/officeDocument/2006/relationships/customXml" Target="../ink/ink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10" Type="http://schemas.openxmlformats.org/officeDocument/2006/relationships/image" Target="../media/image20.emf"/><Relationship Id="rId4" Type="http://schemas.openxmlformats.org/officeDocument/2006/relationships/image" Target="../media/image7.png"/><Relationship Id="rId9" Type="http://schemas.openxmlformats.org/officeDocument/2006/relationships/customXml" Target="../ink/ink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0.emf"/><Relationship Id="rId3" Type="http://schemas.openxmlformats.org/officeDocument/2006/relationships/image" Target="../media/image6.png"/><Relationship Id="rId7" Type="http://schemas.openxmlformats.org/officeDocument/2006/relationships/customXml" Target="../ink/ink1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10" Type="http://schemas.openxmlformats.org/officeDocument/2006/relationships/image" Target="../media/image21.emf"/><Relationship Id="rId4" Type="http://schemas.openxmlformats.org/officeDocument/2006/relationships/image" Target="../media/image7.png"/><Relationship Id="rId9" Type="http://schemas.openxmlformats.org/officeDocument/2006/relationships/customXml" Target="../ink/ink1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0.emf"/><Relationship Id="rId3" Type="http://schemas.openxmlformats.org/officeDocument/2006/relationships/image" Target="../media/image6.png"/><Relationship Id="rId7" Type="http://schemas.openxmlformats.org/officeDocument/2006/relationships/customXml" Target="../ink/ink1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10" Type="http://schemas.openxmlformats.org/officeDocument/2006/relationships/image" Target="../media/image22.emf"/><Relationship Id="rId4" Type="http://schemas.openxmlformats.org/officeDocument/2006/relationships/image" Target="../media/image7.png"/><Relationship Id="rId9" Type="http://schemas.openxmlformats.org/officeDocument/2006/relationships/customXml" Target="../ink/ink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7.png"/><Relationship Id="rId9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11.emf"/><Relationship Id="rId5" Type="http://schemas.openxmlformats.org/officeDocument/2006/relationships/image" Target="../media/image3.jpeg"/><Relationship Id="rId10" Type="http://schemas.openxmlformats.org/officeDocument/2006/relationships/customXml" Target="../ink/ink3.xml"/><Relationship Id="rId4" Type="http://schemas.openxmlformats.org/officeDocument/2006/relationships/image" Target="../media/image7.png"/><Relationship Id="rId9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3" Type="http://schemas.openxmlformats.org/officeDocument/2006/relationships/image" Target="../media/image6.png"/><Relationship Id="rId7" Type="http://schemas.openxmlformats.org/officeDocument/2006/relationships/customXml" Target="../ink/ink4.xml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6.xml"/><Relationship Id="rId5" Type="http://schemas.openxmlformats.org/officeDocument/2006/relationships/image" Target="../media/image3.jpeg"/><Relationship Id="rId10" Type="http://schemas.openxmlformats.org/officeDocument/2006/relationships/image" Target="../media/image8.emf"/><Relationship Id="rId4" Type="http://schemas.openxmlformats.org/officeDocument/2006/relationships/image" Target="../media/image7.png"/><Relationship Id="rId9" Type="http://schemas.openxmlformats.org/officeDocument/2006/relationships/customXml" Target="../ink/ink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image" Target="../media/image6.png"/><Relationship Id="rId7" Type="http://schemas.openxmlformats.org/officeDocument/2006/relationships/customXml" Target="../ink/ink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10" Type="http://schemas.openxmlformats.org/officeDocument/2006/relationships/image" Target="../media/image13.emf"/><Relationship Id="rId4" Type="http://schemas.openxmlformats.org/officeDocument/2006/relationships/image" Target="../media/image7.png"/><Relationship Id="rId9" Type="http://schemas.openxmlformats.org/officeDocument/2006/relationships/customXml" Target="../ink/ink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image" Target="../media/image6.png"/><Relationship Id="rId7" Type="http://schemas.openxmlformats.org/officeDocument/2006/relationships/customXml" Target="../ink/ink9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emf"/><Relationship Id="rId3" Type="http://schemas.openxmlformats.org/officeDocument/2006/relationships/image" Target="../media/image6.png"/><Relationship Id="rId7" Type="http://schemas.openxmlformats.org/officeDocument/2006/relationships/customXml" Target="../ink/ink10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83649" y="4510791"/>
            <a:ext cx="5583555" cy="102912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6600" dirty="0">
                <a:solidFill>
                  <a:srgbClr val="FF0000"/>
                </a:solidFill>
                <a:latin typeface="Marcellus SC" panose="020E0602050203020307" pitchFamily="34" charset="0"/>
              </a:rPr>
              <a:t>N</a:t>
            </a:r>
            <a:r>
              <a:rPr lang="en-IN" sz="6600" dirty="0" smtClean="0">
                <a:solidFill>
                  <a:srgbClr val="FF0000"/>
                </a:solidFill>
                <a:latin typeface="Marcellus SC" panose="020E0602050203020307" pitchFamily="34" charset="0"/>
              </a:rPr>
              <a:t>FA</a:t>
            </a:r>
            <a:endParaRPr sz="6600" dirty="0">
              <a:solidFill>
                <a:srgbClr val="FF0000"/>
              </a:solidFill>
              <a:latin typeface="Marcellus SC" panose="020E0602050203020307" pitchFamily="34" charset="0"/>
            </a:endParaRPr>
          </a:p>
        </p:txBody>
      </p:sp>
      <p:pic>
        <p:nvPicPr>
          <p:cNvPr id="6" name="Google Shape;85;p13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588"/>
            <a:ext cx="568325" cy="685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86;p13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0"/>
            <a:ext cx="209550" cy="544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81" y="5929493"/>
            <a:ext cx="3246438" cy="811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8829" y="5932803"/>
            <a:ext cx="9683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AutoShape 8" descr="∈-NFA of Regular Language L = (01 + 2*)1 - GeeksforGeek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26" name="Picture 2" descr="NFA | Non-Deterministic Finite Automata - Javatpoint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26"/>
          <a:stretch/>
        </p:blipFill>
        <p:spPr bwMode="auto">
          <a:xfrm>
            <a:off x="2667000" y="1524000"/>
            <a:ext cx="4191000" cy="2606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10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908240"/>
              </p:ext>
            </p:extLst>
          </p:nvPr>
        </p:nvGraphicFramePr>
        <p:xfrm>
          <a:off x="4781136" y="381000"/>
          <a:ext cx="382666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167"/>
                <a:gridCol w="926902"/>
                <a:gridCol w="1221995"/>
                <a:gridCol w="911605"/>
              </a:tblGrid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States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err="1" smtClean="0">
                          <a:solidFill>
                            <a:schemeClr val="tx1"/>
                          </a:solidFill>
                        </a:rPr>
                        <a:t>qo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{q0}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{qo,q3}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q1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{q1,q4}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q2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{q2}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{q0,q2,q4}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{q2}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q3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{q3}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{qo,q2,q4}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{q3,q4}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q4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--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--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--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829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11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357274"/>
              </p:ext>
            </p:extLst>
          </p:nvPr>
        </p:nvGraphicFramePr>
        <p:xfrm>
          <a:off x="4781136" y="381000"/>
          <a:ext cx="291506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167"/>
                <a:gridCol w="926902"/>
                <a:gridCol w="1221995"/>
              </a:tblGrid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States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err="1" smtClean="0">
                          <a:solidFill>
                            <a:schemeClr val="tx1"/>
                          </a:solidFill>
                        </a:rPr>
                        <a:t>qo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{q2}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q1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∅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∅</a:t>
                      </a:r>
                      <a:endParaRPr lang="en-IN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q2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∅</a:t>
                      </a:r>
                      <a:endParaRPr lang="en-IN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∅</a:t>
                      </a:r>
                      <a:endParaRPr lang="en-IN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81000" y="457200"/>
            <a:ext cx="396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Q. Consider the input w=00101.Check whether it is accepted by the machine.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829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12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601963"/>
              </p:ext>
            </p:extLst>
          </p:nvPr>
        </p:nvGraphicFramePr>
        <p:xfrm>
          <a:off x="4781136" y="381000"/>
          <a:ext cx="291506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167"/>
                <a:gridCol w="926902"/>
                <a:gridCol w="1221995"/>
              </a:tblGrid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States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err="1" smtClean="0">
                          <a:solidFill>
                            <a:schemeClr val="tx1"/>
                          </a:solidFill>
                        </a:rPr>
                        <a:t>qo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{q2}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q1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∅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∅</a:t>
                      </a:r>
                      <a:endParaRPr lang="en-IN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q2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∅</a:t>
                      </a:r>
                      <a:endParaRPr lang="en-IN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∅</a:t>
                      </a:r>
                      <a:endParaRPr lang="en-IN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116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13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0999" y="457201"/>
            <a:ext cx="79248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Q. Check whether the input string ‘w’ is accepted </a:t>
            </a:r>
            <a:r>
              <a:rPr lang="en-IN" dirty="0" smtClean="0">
                <a:latin typeface="Cambria Math"/>
                <a:ea typeface="Cambria Math"/>
              </a:rPr>
              <a:t>by the following automata.</a:t>
            </a:r>
          </a:p>
          <a:p>
            <a:r>
              <a:rPr lang="en-IN" dirty="0" smtClean="0">
                <a:latin typeface="Cambria Math"/>
                <a:ea typeface="Cambria Math"/>
              </a:rPr>
              <a:t>i)w = 150</a:t>
            </a:r>
          </a:p>
          <a:p>
            <a:r>
              <a:rPr lang="en-IN" dirty="0" smtClean="0">
                <a:latin typeface="Cambria Math"/>
                <a:ea typeface="Cambria Math"/>
              </a:rPr>
              <a:t>ii)w= 465</a:t>
            </a:r>
          </a:p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2241720" y="916560"/>
              <a:ext cx="3648600" cy="2870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236320" y="910800"/>
                <a:ext cx="3663000" cy="28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/>
              <p14:cNvContentPartPr/>
              <p14:nvPr/>
            </p14:nvContentPartPr>
            <p14:xfrm>
              <a:off x="355320" y="3819960"/>
              <a:ext cx="5162040" cy="23482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52080" y="3816360"/>
                <a:ext cx="5173920" cy="236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116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14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427930" y="152400"/>
              <a:ext cx="2620070" cy="2286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22530" y="146640"/>
                <a:ext cx="2634470" cy="22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425880" y="2493720"/>
              <a:ext cx="7360920" cy="3726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17960" y="2489040"/>
                <a:ext cx="7378200" cy="373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9663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15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427930" y="152400"/>
              <a:ext cx="2620070" cy="2286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22530" y="146640"/>
                <a:ext cx="2634470" cy="22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80280" y="2745000"/>
              <a:ext cx="6616440" cy="3393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6320" y="2737440"/>
                <a:ext cx="6631200" cy="341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645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16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427930" y="152400"/>
              <a:ext cx="2620070" cy="2286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22530" y="146640"/>
                <a:ext cx="2634470" cy="229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977760" y="2552400"/>
              <a:ext cx="5954040" cy="3549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69480" y="2549160"/>
                <a:ext cx="5965560" cy="356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0645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2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4818" y="1524000"/>
            <a:ext cx="82010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1567" y="1759753"/>
            <a:ext cx="804480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The finite Automata are called non deterministic finite automata if there exist many paths for specific input from current state to next state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It is easy to construct a NFA for a given language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Every NFA is not DFA, but every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FA can be translate into DFA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NFA is defined in the same way as DFA, but with two exceptions: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  Multiple next states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 contains </a:t>
            </a:r>
            <a:r>
              <a:rPr lang="el-GR" sz="2400" dirty="0" smtClean="0">
                <a:latin typeface="Cambria Math"/>
                <a:ea typeface="Cambria Math"/>
                <a:cs typeface="Times New Roman" pitchFamily="18" charset="0"/>
              </a:rPr>
              <a:t>ε</a:t>
            </a:r>
            <a:r>
              <a:rPr lang="en-IN" sz="2400" dirty="0" smtClean="0">
                <a:latin typeface="Cambria Math"/>
                <a:ea typeface="Cambria Math"/>
                <a:cs typeface="Times New Roman" pitchFamily="18" charset="0"/>
              </a:rPr>
              <a:t> transitions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 </a:t>
            </a:r>
          </a:p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Non-deterministic Finite Automata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42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3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Definition of  NFA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685799" y="1371600"/>
                <a:ext cx="7162801" cy="341753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200" indent="-457200">
                  <a:buFont typeface="Arial" pitchFamily="34" charset="0"/>
                  <a:buChar char="•"/>
                </a:pPr>
                <a:r>
                  <a:rPr lang="en-IN" sz="2400" dirty="0" smtClean="0">
                    <a:latin typeface="Times New Roman" pitchFamily="18" charset="0"/>
                    <a:ea typeface="Cambria Math"/>
                    <a:cs typeface="Times New Roman" pitchFamily="18" charset="0"/>
                  </a:rPr>
                  <a:t>NFA has 5-tuples same as </a:t>
                </a:r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D</a:t>
                </a:r>
                <a:r>
                  <a:rPr lang="en-IN" sz="2400" dirty="0" smtClean="0">
                    <a:latin typeface="Times New Roman" pitchFamily="18" charset="0"/>
                    <a:ea typeface="Cambria Math"/>
                    <a:cs typeface="Times New Roman" pitchFamily="18" charset="0"/>
                  </a:rPr>
                  <a:t>FA but with </a:t>
                </a:r>
                <a:r>
                  <a:rPr lang="en-IN" sz="2400" b="1" i="1" dirty="0" smtClean="0">
                    <a:solidFill>
                      <a:srgbClr val="FF0000"/>
                    </a:solidFill>
                    <a:latin typeface="Times New Roman" pitchFamily="18" charset="0"/>
                    <a:ea typeface="Cambria Math"/>
                    <a:cs typeface="Times New Roman" pitchFamily="18" charset="0"/>
                  </a:rPr>
                  <a:t>different transition</a:t>
                </a:r>
              </a:p>
              <a:p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        M = (Q,</a:t>
                </a:r>
                <a:r>
                  <a:rPr lang="el-GR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Σ</a:t>
                </a:r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,</a:t>
                </a:r>
                <a:r>
                  <a:rPr lang="el-GR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δ</a:t>
                </a:r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,</a:t>
                </a:r>
                <a:r>
                  <a:rPr lang="en-IN" sz="2400" dirty="0" err="1">
                    <a:latin typeface="Times New Roman" pitchFamily="18" charset="0"/>
                    <a:ea typeface="Cambria Math"/>
                    <a:cs typeface="Times New Roman" pitchFamily="18" charset="0"/>
                  </a:rPr>
                  <a:t>qo,F</a:t>
                </a:r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)</a:t>
                </a:r>
              </a:p>
              <a:p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Q: finite set called the states</a:t>
                </a:r>
              </a:p>
              <a:p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Σ: finite set called the alphabets</a:t>
                </a:r>
              </a:p>
              <a:p>
                <a:r>
                  <a:rPr lang="el-GR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δ</a:t>
                </a:r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: transition specifying from which state on which input symbol where the transition goes (</a:t>
                </a:r>
                <a:r>
                  <a:rPr lang="en-IN" sz="2400" dirty="0" err="1">
                    <a:latin typeface="Times New Roman" pitchFamily="18" charset="0"/>
                    <a:ea typeface="Cambria Math"/>
                    <a:cs typeface="Times New Roman" pitchFamily="18" charset="0"/>
                  </a:rPr>
                  <a:t>QxΣ</a:t>
                </a:r>
                <a:r>
                  <a:rPr lang="en-IN" sz="2400" dirty="0" smtClean="0">
                    <a:latin typeface="Times New Roman" pitchFamily="18" charset="0"/>
                    <a:ea typeface="Cambria Math"/>
                    <a:cs typeface="Times New Roman" pitchFamily="18" charset="0"/>
                  </a:rPr>
                  <a:t>)</a:t>
                </a:r>
                <a:r>
                  <a:rPr lang="en-IN" sz="2400" dirty="0" smtClean="0">
                    <a:latin typeface="Cambria Math"/>
                    <a:ea typeface="Cambria Math"/>
                    <a:cs typeface="Times New Roman" pitchFamily="18" charset="0"/>
                  </a:rPr>
                  <a:t>→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2400" i="1" smtClean="0">
                            <a:latin typeface="Cambria Math"/>
                            <a:ea typeface="Cambria Math"/>
                            <a:cs typeface="Times New Roman" pitchFamily="18" charset="0"/>
                          </a:rPr>
                        </m:ctrlPr>
                      </m:sSupPr>
                      <m:e>
                        <m:r>
                          <a:rPr lang="en-IN" sz="2400" b="0" i="1" smtClean="0"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2</m:t>
                        </m:r>
                      </m:e>
                      <m:sup>
                        <m:r>
                          <a:rPr lang="en-IN" sz="2400" b="0" i="1" smtClean="0">
                            <a:latin typeface="Cambria Math"/>
                            <a:ea typeface="Cambria Math"/>
                            <a:cs typeface="Times New Roman" pitchFamily="18" charset="0"/>
                          </a:rPr>
                          <m:t>𝑄</m:t>
                        </m:r>
                      </m:sup>
                    </m:sSup>
                  </m:oMath>
                </a14:m>
                <a:endParaRPr lang="en-IN" sz="2400" dirty="0">
                  <a:latin typeface="Times New Roman" pitchFamily="18" charset="0"/>
                  <a:ea typeface="Cambria Math"/>
                  <a:cs typeface="Times New Roman" pitchFamily="18" charset="0"/>
                </a:endParaRPr>
              </a:p>
              <a:p>
                <a:r>
                  <a:rPr lang="en-IN" sz="2400" dirty="0" err="1">
                    <a:latin typeface="Times New Roman" pitchFamily="18" charset="0"/>
                    <a:ea typeface="Cambria Math"/>
                    <a:cs typeface="Times New Roman" pitchFamily="18" charset="0"/>
                  </a:rPr>
                  <a:t>qo</a:t>
                </a:r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: initial state</a:t>
                </a:r>
              </a:p>
              <a:p>
                <a:r>
                  <a:rPr lang="en-IN" sz="2400" dirty="0">
                    <a:latin typeface="Times New Roman" pitchFamily="18" charset="0"/>
                    <a:ea typeface="Cambria Math"/>
                    <a:cs typeface="Times New Roman" pitchFamily="18" charset="0"/>
                  </a:rPr>
                  <a:t>F: set of final states</a:t>
                </a:r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5799" y="1371600"/>
                <a:ext cx="7162801" cy="3417539"/>
              </a:xfrm>
              <a:prstGeom prst="rect">
                <a:avLst/>
              </a:prstGeom>
              <a:blipFill rotWithShape="1">
                <a:blip r:embed="rId7"/>
                <a:stretch>
                  <a:fillRect l="-1276" t="-1426" r="-170" b="-303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" name="Ink 1"/>
              <p14:cNvContentPartPr/>
              <p14:nvPr/>
            </p14:nvContentPartPr>
            <p14:xfrm>
              <a:off x="6162840" y="3524760"/>
              <a:ext cx="1668600" cy="386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57080" y="3520080"/>
                <a:ext cx="1680840" cy="39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705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4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Difference between  NFA and DFA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718819"/>
              </p:ext>
            </p:extLst>
          </p:nvPr>
        </p:nvGraphicFramePr>
        <p:xfrm>
          <a:off x="533400" y="1397001"/>
          <a:ext cx="7971534" cy="26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85767"/>
                <a:gridCol w="3985767"/>
              </a:tblGrid>
              <a:tr h="50800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DFA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NFA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IN" dirty="0" err="1" smtClean="0">
                          <a:solidFill>
                            <a:schemeClr val="tx1"/>
                          </a:solidFill>
                        </a:rPr>
                        <a:t>q,a</a:t>
                      </a:r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en-IN" baseline="0" dirty="0" smtClean="0">
                          <a:solidFill>
                            <a:schemeClr val="tx1"/>
                          </a:solidFill>
                        </a:rPr>
                        <a:t> ---single state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IN" dirty="0" err="1" smtClean="0">
                          <a:solidFill>
                            <a:schemeClr val="tx1"/>
                          </a:solidFill>
                        </a:rPr>
                        <a:t>q,a</a:t>
                      </a:r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)-----multiple state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Single computation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Multiple computation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r>
                        <a:rPr lang="en-IN" baseline="0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 </a:t>
                      </a:r>
                      <a:r>
                        <a:rPr lang="el-GR" baseline="0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ε</a:t>
                      </a:r>
                      <a:r>
                        <a:rPr lang="en-IN" baseline="0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 transition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l-GR" baseline="0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ε</a:t>
                      </a:r>
                      <a:r>
                        <a:rPr lang="en-IN" baseline="0" dirty="0" smtClean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</a:rPr>
                        <a:t> transition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Accepts computation and ends at an</a:t>
                      </a:r>
                      <a:r>
                        <a:rPr lang="en-IN" baseline="0" dirty="0" smtClean="0">
                          <a:solidFill>
                            <a:schemeClr val="tx1"/>
                          </a:solidFill>
                        </a:rPr>
                        <a:t> acceptable state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Accepts one of the computation path and ends at an acceptable state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576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5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Language of  NFA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9600" y="1524000"/>
                <a:ext cx="8229600" cy="286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itchFamily="34" charset="0"/>
                  <a:buChar char="•"/>
                </a:pPr>
                <a:r>
                  <a:rPr lang="en-IN" dirty="0" smtClean="0"/>
                  <a:t>The transition function </a:t>
                </a:r>
                <a:r>
                  <a:rPr lang="el-GR" dirty="0" smtClean="0">
                    <a:latin typeface="Cambria Math"/>
                    <a:ea typeface="Cambria Math"/>
                  </a:rPr>
                  <a:t>δ</a:t>
                </a:r>
                <a:r>
                  <a:rPr lang="en-IN" dirty="0" smtClean="0">
                    <a:latin typeface="Cambria Math"/>
                    <a:ea typeface="Cambria Math"/>
                  </a:rPr>
                  <a:t> of Q x </a:t>
                </a:r>
                <a:r>
                  <a:rPr lang="el-GR" dirty="0" smtClean="0">
                    <a:latin typeface="Cambria Math"/>
                    <a:ea typeface="Cambria Math"/>
                  </a:rPr>
                  <a:t>Σ</a:t>
                </a:r>
                <a:r>
                  <a:rPr lang="en-IN" dirty="0" smtClean="0">
                    <a:latin typeface="Cambria Math"/>
                    <a:ea typeface="Cambria Math"/>
                  </a:rPr>
                  <a:t> →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IN" b="0" i="1" smtClean="0">
                            <a:latin typeface="Cambria Math"/>
                            <a:ea typeface="Cambria Math"/>
                          </a:rPr>
                          <m:t>2</m:t>
                        </m:r>
                      </m:e>
                      <m:sup>
                        <m:r>
                          <a:rPr lang="en-IN" b="0" i="1" smtClean="0">
                            <a:latin typeface="Cambria Math"/>
                            <a:ea typeface="Cambria Math"/>
                          </a:rPr>
                          <m:t>𝑄</m:t>
                        </m:r>
                      </m:sup>
                    </m:sSup>
                    <m:r>
                      <a:rPr lang="en-IN" b="0" i="1" smtClean="0">
                        <a:latin typeface="Cambria Math"/>
                        <a:ea typeface="Cambria Math"/>
                      </a:rPr>
                      <m:t>  </m:t>
                    </m:r>
                    <m:r>
                      <a:rPr lang="en-IN" b="0" i="1" smtClean="0">
                        <a:latin typeface="Cambria Math"/>
                        <a:ea typeface="Cambria Math"/>
                      </a:rPr>
                      <m:t>𝑐𝑎𝑛</m:t>
                    </m:r>
                    <m:r>
                      <a:rPr lang="en-IN" b="0" i="1" smtClean="0">
                        <a:latin typeface="Cambria Math"/>
                        <a:ea typeface="Cambria Math"/>
                      </a:rPr>
                      <m:t> </m:t>
                    </m:r>
                    <m:r>
                      <a:rPr lang="en-IN" b="0" i="1" smtClean="0">
                        <a:latin typeface="Cambria Math"/>
                        <a:ea typeface="Cambria Math"/>
                      </a:rPr>
                      <m:t>𝑏𝑒</m:t>
                    </m:r>
                    <m:r>
                      <a:rPr lang="en-IN" b="0" i="1" smtClean="0">
                        <a:latin typeface="Cambria Math"/>
                        <a:ea typeface="Cambria Math"/>
                      </a:rPr>
                      <m:t> </m:t>
                    </m:r>
                    <m:r>
                      <a:rPr lang="en-IN" b="0" i="1" smtClean="0">
                        <a:latin typeface="Cambria Math"/>
                        <a:ea typeface="Cambria Math"/>
                      </a:rPr>
                      <m:t>𝑒𝑥𝑡𝑒𝑛𝑑𝑒𝑑</m:t>
                    </m:r>
                    <m:r>
                      <a:rPr lang="en-IN" b="0" i="1" smtClean="0">
                        <a:latin typeface="Cambria Math"/>
                        <a:ea typeface="Cambria Math"/>
                      </a:rPr>
                      <m:t> </m:t>
                    </m:r>
                    <m:r>
                      <a:rPr lang="en-IN" b="0" i="1" smtClean="0">
                        <a:latin typeface="Cambria Math"/>
                        <a:ea typeface="Cambria Math"/>
                      </a:rPr>
                      <m:t>𝑎𝑠</m:t>
                    </m:r>
                  </m:oMath>
                </a14:m>
                <a:endParaRPr lang="en-IN" b="0" dirty="0" smtClean="0">
                  <a:latin typeface="Cambria Math"/>
                  <a:ea typeface="Cambria Math"/>
                </a:endParaRPr>
              </a:p>
              <a:p>
                <a:endParaRPr lang="en-IN" b="0" dirty="0" smtClean="0">
                  <a:latin typeface="Cambria Math"/>
                  <a:ea typeface="Cambria Math"/>
                </a:endParaRPr>
              </a:p>
              <a:p>
                <a:pPr marL="285750" indent="-285750">
                  <a:buFont typeface="Arial" pitchFamily="34" charset="0"/>
                  <a:buChar char="•"/>
                </a:pPr>
                <a:endParaRPr lang="en-IN" dirty="0" smtClean="0">
                  <a:latin typeface="Cambria Math"/>
                  <a:ea typeface="Cambria Math"/>
                </a:endParaRPr>
              </a:p>
              <a:p>
                <a:pPr marL="285750" indent="-285750">
                  <a:buFont typeface="Arial" pitchFamily="34" charset="0"/>
                  <a:buChar char="•"/>
                </a:pPr>
                <a:r>
                  <a:rPr lang="en-IN" dirty="0" smtClean="0">
                    <a:latin typeface="Cambria Math"/>
                    <a:ea typeface="Cambria Math"/>
                  </a:rPr>
                  <a:t>The language is accepted by NFA and is defined as a set of strings: After reading those strings, the NFA goes from initial state (</a:t>
                </a:r>
                <a:r>
                  <a:rPr lang="en-IN" dirty="0" err="1" smtClean="0">
                    <a:latin typeface="Cambria Math"/>
                    <a:ea typeface="Cambria Math"/>
                  </a:rPr>
                  <a:t>qo</a:t>
                </a:r>
                <a:r>
                  <a:rPr lang="en-IN" dirty="0" smtClean="0">
                    <a:latin typeface="Cambria Math"/>
                    <a:ea typeface="Cambria Math"/>
                  </a:rPr>
                  <a:t>) to some state which should be present in the set of final states (F) and </a:t>
                </a:r>
                <a:r>
                  <a:rPr lang="el-GR" dirty="0" smtClean="0">
                    <a:latin typeface="Cambria Math"/>
                    <a:ea typeface="Cambria Math"/>
                  </a:rPr>
                  <a:t>δ</a:t>
                </a:r>
                <a:r>
                  <a:rPr lang="en-IN" dirty="0" smtClean="0">
                    <a:latin typeface="Cambria Math"/>
                    <a:ea typeface="Cambria Math"/>
                  </a:rPr>
                  <a:t>(</a:t>
                </a:r>
                <a:r>
                  <a:rPr lang="en-IN" dirty="0" err="1" smtClean="0">
                    <a:latin typeface="Cambria Math"/>
                    <a:ea typeface="Cambria Math"/>
                  </a:rPr>
                  <a:t>qo,x</a:t>
                </a:r>
                <a:r>
                  <a:rPr lang="en-IN" dirty="0" smtClean="0">
                    <a:latin typeface="Cambria Math"/>
                    <a:ea typeface="Cambria Math"/>
                  </a:rPr>
                  <a:t>)</a:t>
                </a:r>
              </a:p>
              <a:p>
                <a:r>
                  <a:rPr lang="en-IN" b="0" dirty="0">
                    <a:latin typeface="Cambria Math"/>
                    <a:ea typeface="Cambria Math"/>
                  </a:rPr>
                  <a:t> </a:t>
                </a:r>
                <a:r>
                  <a:rPr lang="en-IN" b="0" dirty="0" smtClean="0">
                    <a:latin typeface="Cambria Math"/>
                    <a:ea typeface="Cambria Math"/>
                  </a:rPr>
                  <a:t>      </a:t>
                </a:r>
              </a:p>
              <a:p>
                <a:r>
                  <a:rPr lang="en-IN" dirty="0" smtClean="0"/>
                  <a:t>         </a:t>
                </a:r>
              </a:p>
              <a:p>
                <a:endParaRPr lang="en-IN" dirty="0"/>
              </a:p>
              <a:p>
                <a:endParaRPr lang="en-IN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524000"/>
                <a:ext cx="8229600" cy="2863220"/>
              </a:xfrm>
              <a:prstGeom prst="rect">
                <a:avLst/>
              </a:prstGeom>
              <a:blipFill rotWithShape="1">
                <a:blip r:embed="rId7"/>
                <a:stretch>
                  <a:fillRect l="-444" t="-1277" r="-111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" name="Ink 1"/>
              <p14:cNvContentPartPr/>
              <p14:nvPr/>
            </p14:nvContentPartPr>
            <p14:xfrm>
              <a:off x="4845240" y="2950920"/>
              <a:ext cx="113400" cy="48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37320" y="2944080"/>
                <a:ext cx="13104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Ink 9"/>
              <p14:cNvContentPartPr/>
              <p14:nvPr/>
            </p14:nvContentPartPr>
            <p14:xfrm>
              <a:off x="2484360" y="1799280"/>
              <a:ext cx="4774680" cy="27424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73920" y="1790640"/>
                <a:ext cx="4794480" cy="276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966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6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Examples of NFA acceptance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" y="1524000"/>
            <a:ext cx="8229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dirty="0" smtClean="0">
                <a:latin typeface="Cambria Math"/>
                <a:ea typeface="Cambria Math"/>
              </a:rPr>
              <a:t>Q. Consider the following NFA M=({qo,q1,q2,q3,q4},{</a:t>
            </a:r>
            <a:r>
              <a:rPr lang="en-IN" b="0" dirty="0" err="1" smtClean="0">
                <a:latin typeface="Cambria Math"/>
                <a:ea typeface="Cambria Math"/>
              </a:rPr>
              <a:t>a,b,c</a:t>
            </a:r>
            <a:r>
              <a:rPr lang="en-IN" b="0" dirty="0" smtClean="0">
                <a:latin typeface="Cambria Math"/>
                <a:ea typeface="Cambria Math"/>
              </a:rPr>
              <a:t>},</a:t>
            </a:r>
            <a:r>
              <a:rPr lang="el-GR" b="0" dirty="0" smtClean="0">
                <a:latin typeface="Cambria Math"/>
                <a:ea typeface="Cambria Math"/>
              </a:rPr>
              <a:t>δ</a:t>
            </a:r>
            <a:r>
              <a:rPr lang="en-IN" b="0" dirty="0" smtClean="0">
                <a:latin typeface="Cambria Math"/>
                <a:ea typeface="Cambria Math"/>
              </a:rPr>
              <a:t>,</a:t>
            </a:r>
            <a:r>
              <a:rPr lang="en-IN" b="0" dirty="0" err="1" smtClean="0">
                <a:latin typeface="Cambria Math"/>
                <a:ea typeface="Cambria Math"/>
              </a:rPr>
              <a:t>qo</a:t>
            </a:r>
            <a:r>
              <a:rPr lang="en-IN" b="0" dirty="0" smtClean="0">
                <a:latin typeface="Cambria Math"/>
                <a:ea typeface="Cambria Math"/>
              </a:rPr>
              <a:t>,{q4}) , where </a:t>
            </a:r>
            <a:r>
              <a:rPr lang="el-GR" b="0" dirty="0" smtClean="0">
                <a:latin typeface="Cambria Math"/>
                <a:ea typeface="Cambria Math"/>
              </a:rPr>
              <a:t>δ</a:t>
            </a:r>
            <a:r>
              <a:rPr lang="en-IN" b="0" dirty="0" smtClean="0">
                <a:latin typeface="Cambria Math"/>
                <a:ea typeface="Cambria Math"/>
              </a:rPr>
              <a:t> is defined:      </a:t>
            </a:r>
          </a:p>
          <a:p>
            <a:r>
              <a:rPr lang="en-IN" dirty="0" smtClean="0"/>
              <a:t>         </a:t>
            </a:r>
          </a:p>
          <a:p>
            <a:endParaRPr lang="en-IN" dirty="0"/>
          </a:p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2056680" y="1952640"/>
              <a:ext cx="3582120" cy="2466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50560" y="1946880"/>
                <a:ext cx="3599041" cy="2480279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/>
          <p:cNvSpPr txBox="1"/>
          <p:nvPr/>
        </p:nvSpPr>
        <p:spPr>
          <a:xfrm>
            <a:off x="2514600" y="5020125"/>
            <a:ext cx="5753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83096" y="4612765"/>
            <a:ext cx="7658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AutoNum type="romanLcParenR"/>
            </a:pPr>
            <a:r>
              <a:rPr lang="en-IN" dirty="0" smtClean="0"/>
              <a:t>For the input x = </a:t>
            </a:r>
            <a:r>
              <a:rPr lang="en-IN" dirty="0" err="1" smtClean="0"/>
              <a:t>aca</a:t>
            </a:r>
            <a:r>
              <a:rPr lang="en-IN" dirty="0" smtClean="0"/>
              <a:t>, check whether it is accepted by the machine</a:t>
            </a:r>
          </a:p>
          <a:p>
            <a:pPr marL="400050" indent="-400050">
              <a:buFontTx/>
              <a:buAutoNum type="romanLcParenR"/>
            </a:pPr>
            <a:r>
              <a:rPr lang="en-IN" dirty="0"/>
              <a:t>For the input x = </a:t>
            </a:r>
            <a:r>
              <a:rPr lang="en-IN" dirty="0" err="1" smtClean="0"/>
              <a:t>cac</a:t>
            </a:r>
            <a:r>
              <a:rPr lang="en-IN" dirty="0" smtClean="0"/>
              <a:t>, </a:t>
            </a:r>
            <a:r>
              <a:rPr lang="en-IN" dirty="0"/>
              <a:t>check whether it is accepted by the </a:t>
            </a:r>
            <a:r>
              <a:rPr lang="en-IN" dirty="0" smtClean="0"/>
              <a:t>machine</a:t>
            </a:r>
          </a:p>
          <a:p>
            <a:endParaRPr lang="en-IN" dirty="0" smtClean="0"/>
          </a:p>
          <a:p>
            <a:pPr marL="400050" indent="-400050">
              <a:buAutoNum type="romanLcParenR"/>
            </a:pPr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4" name="Ink 13"/>
              <p14:cNvContentPartPr/>
              <p14:nvPr/>
            </p14:nvContentPartPr>
            <p14:xfrm>
              <a:off x="6996960" y="2149560"/>
              <a:ext cx="720" cy="46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994080" y="2147040"/>
                <a:ext cx="612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3" name="Ink 12"/>
              <p14:cNvContentPartPr/>
              <p14:nvPr/>
            </p14:nvContentPartPr>
            <p14:xfrm>
              <a:off x="5039640" y="1102320"/>
              <a:ext cx="2122920" cy="4734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036040" y="1098720"/>
                <a:ext cx="2129400" cy="48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652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7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1109499" y="533400"/>
              <a:ext cx="2348100" cy="1857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03379" y="527640"/>
                <a:ext cx="2365021" cy="1870681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2642440"/>
              </p:ext>
            </p:extLst>
          </p:nvPr>
        </p:nvGraphicFramePr>
        <p:xfrm>
          <a:off x="4555331" y="381000"/>
          <a:ext cx="306466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167"/>
                <a:gridCol w="766167"/>
                <a:gridCol w="766167"/>
                <a:gridCol w="766167"/>
              </a:tblGrid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States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551160" y="777960"/>
              <a:ext cx="7730280" cy="5455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4320" y="773280"/>
                <a:ext cx="7741800" cy="546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3620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8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1109499" y="533400"/>
              <a:ext cx="2348100" cy="1857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03379" y="527640"/>
                <a:ext cx="2365021" cy="1870681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3471234"/>
              </p:ext>
            </p:extLst>
          </p:nvPr>
        </p:nvGraphicFramePr>
        <p:xfrm>
          <a:off x="4781136" y="381000"/>
          <a:ext cx="382666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167"/>
                <a:gridCol w="926902"/>
                <a:gridCol w="1221995"/>
                <a:gridCol w="911605"/>
              </a:tblGrid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States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err="1" smtClean="0">
                          <a:solidFill>
                            <a:schemeClr val="tx1"/>
                          </a:solidFill>
                        </a:rPr>
                        <a:t>qo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{q0}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{qo,q3}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q1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{q1,q4}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q2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{q2}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{q0,q2,q4}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{q2}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q3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{q3}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{qo,q2,q4}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{q3,q4}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q4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--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--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--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533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9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1109499" y="533400"/>
              <a:ext cx="2348100" cy="1857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03379" y="527640"/>
                <a:ext cx="2365021" cy="1870681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908240"/>
              </p:ext>
            </p:extLst>
          </p:nvPr>
        </p:nvGraphicFramePr>
        <p:xfrm>
          <a:off x="4781136" y="381000"/>
          <a:ext cx="382666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167"/>
                <a:gridCol w="926902"/>
                <a:gridCol w="1221995"/>
                <a:gridCol w="911605"/>
              </a:tblGrid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States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err="1" smtClean="0">
                          <a:solidFill>
                            <a:schemeClr val="tx1"/>
                          </a:solidFill>
                        </a:rPr>
                        <a:t>qo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{q0}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{qo,q3}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q1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{q1,q4}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{q1}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q2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{q2}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{q0,q2,q4}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{q2}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q3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{q3}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{qo,q2,q4}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{q3,q4}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1496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q4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--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--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--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829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47D2B110A2104CBD9E9F2396239599" ma:contentTypeVersion="2" ma:contentTypeDescription="Create a new document." ma:contentTypeScope="" ma:versionID="9480c973334736c6d16dcee3accf8a2c">
  <xsd:schema xmlns:xsd="http://www.w3.org/2001/XMLSchema" xmlns:xs="http://www.w3.org/2001/XMLSchema" xmlns:p="http://schemas.microsoft.com/office/2006/metadata/properties" xmlns:ns2="2273f360-9ca7-43a5-b66e-629935f831c9" targetNamespace="http://schemas.microsoft.com/office/2006/metadata/properties" ma:root="true" ma:fieldsID="ccff33d7dd9e952a0138e131cfd4c918" ns2:_="">
    <xsd:import namespace="2273f360-9ca7-43a5-b66e-629935f831c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73f360-9ca7-43a5-b66e-629935f831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2BAA890-ACA4-4ABB-A829-9F35B2D41DDB}"/>
</file>

<file path=customXml/itemProps2.xml><?xml version="1.0" encoding="utf-8"?>
<ds:datastoreItem xmlns:ds="http://schemas.openxmlformats.org/officeDocument/2006/customXml" ds:itemID="{1D97C2D1-2EA9-4799-BD42-FF4232070825}"/>
</file>

<file path=customXml/itemProps3.xml><?xml version="1.0" encoding="utf-8"?>
<ds:datastoreItem xmlns:ds="http://schemas.openxmlformats.org/officeDocument/2006/customXml" ds:itemID="{7C0B5C02-277A-4F7D-ABF7-CCDFEC964C85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6552</TotalTime>
  <Words>588</Words>
  <Application>Microsoft Office PowerPoint</Application>
  <PresentationFormat>On-screen Show (4:3)</PresentationFormat>
  <Paragraphs>191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NFA</vt:lpstr>
      <vt:lpstr>Non-deterministic Finite Automata</vt:lpstr>
      <vt:lpstr>Definition of  NFA</vt:lpstr>
      <vt:lpstr>Difference between  NFA and DFA</vt:lpstr>
      <vt:lpstr>Language of  NFA</vt:lpstr>
      <vt:lpstr>Examples of NFA acceptance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 P P</dc:creator>
  <cp:lastModifiedBy>Admin</cp:lastModifiedBy>
  <cp:revision>327</cp:revision>
  <dcterms:created xsi:type="dcterms:W3CDTF">2019-08-13T09:34:42Z</dcterms:created>
  <dcterms:modified xsi:type="dcterms:W3CDTF">2023-01-30T05:03:21Z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2014-12-18T00:00:00Z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2019-08-13T00:00:00Z</vt:filetime>
  </property>
  <property fmtid="{D5CDD505-2E9C-101B-9397-08002B2CF9AE}" pid="5" name="ContentTypeId">
    <vt:lpwstr>0x0101005347D2B110A2104CBD9E9F2396239599</vt:lpwstr>
  </property>
</Properties>
</file>